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9088" r:id="rId2"/>
    <p:sldId id="9095" r:id="rId3"/>
    <p:sldId id="9090" r:id="rId4"/>
    <p:sldId id="9091" r:id="rId5"/>
    <p:sldId id="9096" r:id="rId6"/>
    <p:sldId id="9097" r:id="rId7"/>
    <p:sldId id="9098" r:id="rId8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5"/>
            <p14:sldId id="9090"/>
            <p14:sldId id="9091"/>
            <p14:sldId id="9096"/>
            <p14:sldId id="9097"/>
            <p14:sldId id="9098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95" d="100"/>
          <a:sy n="95" d="100"/>
        </p:scale>
        <p:origin x="-1674" y="-102"/>
      </p:cViewPr>
      <p:guideLst>
        <p:guide orient="horz" pos="4320"/>
        <p:guide orient="horz" pos="5171"/>
        <p:guide pos="3636"/>
        <p:guide pos="2727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08.10.2021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49" name="Freeform 246"/>
          <p:cNvSpPr>
            <a:spLocks noEditPoints="1"/>
          </p:cNvSpPr>
          <p:nvPr/>
        </p:nvSpPr>
        <p:spPr bwMode="auto">
          <a:xfrm rot="21334256">
            <a:off x="1046038" y="4470561"/>
            <a:ext cx="1321300" cy="909968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09.10.2021</a:t>
            </a:r>
            <a:r>
              <a:rPr lang="ru-RU" dirty="0" smtClean="0"/>
              <a:t>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7749168" y="6108211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24633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2481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7885051" y="6562149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161354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7789722" y="7457699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7834667" y="7694160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7883977" y="6968606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1238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7893133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164141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96445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14" name="Freeform 246"/>
          <p:cNvSpPr>
            <a:spLocks noEditPoints="1"/>
          </p:cNvSpPr>
          <p:nvPr/>
        </p:nvSpPr>
        <p:spPr bwMode="auto">
          <a:xfrm rot="21334256">
            <a:off x="1580677" y="4762345"/>
            <a:ext cx="1136109" cy="932622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" name="Freeform 276"/>
          <p:cNvSpPr>
            <a:spLocks/>
          </p:cNvSpPr>
          <p:nvPr/>
        </p:nvSpPr>
        <p:spPr bwMode="auto">
          <a:xfrm rot="21334256">
            <a:off x="3108376" y="5465603"/>
            <a:ext cx="1219641" cy="1005225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" name="Freeform 278"/>
          <p:cNvSpPr>
            <a:spLocks/>
          </p:cNvSpPr>
          <p:nvPr/>
        </p:nvSpPr>
        <p:spPr bwMode="auto">
          <a:xfrm>
            <a:off x="2288935" y="4965916"/>
            <a:ext cx="920303" cy="917695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3319678" y="5874224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Геленджик</a:t>
            </a:r>
          </a:p>
        </p:txBody>
      </p:sp>
      <p:sp>
        <p:nvSpPr>
          <p:cNvPr id="318" name="TextBox 23"/>
          <p:cNvSpPr txBox="1"/>
          <p:nvPr/>
        </p:nvSpPr>
        <p:spPr bwMode="auto">
          <a:xfrm>
            <a:off x="3627728" y="6125477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23"/>
          <p:cNvSpPr txBox="1"/>
          <p:nvPr/>
        </p:nvSpPr>
        <p:spPr bwMode="auto">
          <a:xfrm>
            <a:off x="3894226" y="612336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0" name="TextBox 10"/>
          <p:cNvSpPr txBox="1"/>
          <p:nvPr/>
        </p:nvSpPr>
        <p:spPr>
          <a:xfrm>
            <a:off x="1284102" y="4468598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Анапа</a:t>
            </a:r>
          </a:p>
        </p:txBody>
      </p:sp>
      <p:sp>
        <p:nvSpPr>
          <p:cNvPr id="321" name="TextBox 23"/>
          <p:cNvSpPr txBox="1"/>
          <p:nvPr/>
        </p:nvSpPr>
        <p:spPr bwMode="auto">
          <a:xfrm>
            <a:off x="1597547" y="4571479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2" name="TextBox 23"/>
          <p:cNvSpPr txBox="1"/>
          <p:nvPr/>
        </p:nvSpPr>
        <p:spPr bwMode="auto">
          <a:xfrm>
            <a:off x="1864045" y="4569364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1562439" y="476956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284104" y="4965916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325" name="Скругленный прямоугольник 324"/>
          <p:cNvSpPr/>
          <p:nvPr/>
        </p:nvSpPr>
        <p:spPr>
          <a:xfrm>
            <a:off x="1284103" y="474194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</p:txBody>
      </p:sp>
      <p:sp>
        <p:nvSpPr>
          <p:cNvPr id="326" name="TextBox 10"/>
          <p:cNvSpPr txBox="1"/>
          <p:nvPr/>
        </p:nvSpPr>
        <p:spPr>
          <a:xfrm>
            <a:off x="1905764" y="5452074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Новороссийск</a:t>
            </a:r>
          </a:p>
        </p:txBody>
      </p:sp>
      <p:sp>
        <p:nvSpPr>
          <p:cNvPr id="327" name="TextBox 23"/>
          <p:cNvSpPr txBox="1"/>
          <p:nvPr/>
        </p:nvSpPr>
        <p:spPr bwMode="auto">
          <a:xfrm>
            <a:off x="2364102" y="5611929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8" name="TextBox 23"/>
          <p:cNvSpPr txBox="1"/>
          <p:nvPr/>
        </p:nvSpPr>
        <p:spPr bwMode="auto">
          <a:xfrm>
            <a:off x="2630601" y="5608797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484360" y="584668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2206026" y="6043037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331" name="Скругленный прямоугольник 330"/>
          <p:cNvSpPr/>
          <p:nvPr/>
        </p:nvSpPr>
        <p:spPr>
          <a:xfrm>
            <a:off x="2206024" y="581906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669153" y="634362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390818" y="653997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390817" y="6316008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08.10.21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" y="751248"/>
            <a:ext cx="10318980" cy="7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 defTabSz="9144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>
                <a:solidFill>
                  <a:schemeClr val="tx1"/>
                </a:solidFill>
              </a:defRPr>
            </a:lvl2pPr>
            <a:lvl3pPr marL="914400" defTabSz="914400">
              <a:defRPr sz="1800">
                <a:solidFill>
                  <a:schemeClr val="tx1"/>
                </a:solidFill>
              </a:defRPr>
            </a:lvl3pPr>
            <a:lvl4pPr marL="1371600" defTabSz="914400">
              <a:defRPr sz="1800">
                <a:solidFill>
                  <a:schemeClr val="tx1"/>
                </a:solidFill>
              </a:defRPr>
            </a:lvl4pPr>
            <a:lvl5pPr marL="1828800" defTabSz="914400">
              <a:defRPr sz="1800">
                <a:solidFill>
                  <a:schemeClr val="tx1"/>
                </a:solidFill>
              </a:defRPr>
            </a:lvl5pPr>
            <a:lvl6pPr marL="2286000" defTabSz="914400">
              <a:defRPr sz="1800">
                <a:solidFill>
                  <a:schemeClr val="tx1"/>
                </a:solidFill>
              </a:defRPr>
            </a:lvl6pPr>
            <a:lvl7pPr marL="2743200" defTabSz="914400">
              <a:defRPr sz="1800">
                <a:solidFill>
                  <a:schemeClr val="tx1"/>
                </a:solidFill>
              </a:defRPr>
            </a:lvl7pPr>
            <a:lvl8pPr marL="3200400" defTabSz="914400">
              <a:defRPr sz="1800">
                <a:solidFill>
                  <a:schemeClr val="tx1"/>
                </a:solidFill>
              </a:defRPr>
            </a:lvl8pPr>
            <a:lvl9pPr marL="3657600" defTabSz="914400">
              <a:defRPr sz="1800"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ТЕРРИТОРИИ МО г. НОВОРОССИЙСКА КРАСНОДАРСКОГО КРАЯ </a:t>
            </a:r>
          </a:p>
          <a:p>
            <a:r>
              <a:rPr lang="ru-RU" dirty="0"/>
              <a:t>(РИСК НАРУШЕНИЯ ЭЛЕКТРОСНАБЖЕНИЯ НА </a:t>
            </a:r>
            <a:r>
              <a:rPr lang="ru-RU" dirty="0" smtClean="0"/>
              <a:t>09.10.2021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60460" y="6131218"/>
            <a:ext cx="3031135" cy="2061339"/>
            <a:chOff x="9377852" y="3539728"/>
            <a:chExt cx="3069424" cy="3273240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377852" y="3539728"/>
              <a:ext cx="3069424" cy="3273240"/>
              <a:chOff x="6740422" y="4900654"/>
              <a:chExt cx="2499807" cy="1939526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40422" y="4918615"/>
                <a:ext cx="2116074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8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369206" y="4900654"/>
                <a:ext cx="1606383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740949" y="6619277"/>
                <a:ext cx="919351" cy="18533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80" dirty="0">
                    <a:solidFill>
                      <a:prstClr val="black"/>
                    </a:solidFill>
                  </a:rPr>
                  <a:t>МО г. </a:t>
                </a:r>
                <a:r>
                  <a:rPr lang="ru-RU" sz="680" dirty="0" smtClean="0">
                    <a:solidFill>
                      <a:prstClr val="black"/>
                    </a:solidFill>
                  </a:rPr>
                  <a:t>Новороссийск</a:t>
                </a:r>
                <a:endParaRPr lang="ru-RU" sz="68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8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409150" y="6593242"/>
                <a:ext cx="1831079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8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29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8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59"/>
              <a:ext cx="1648083" cy="37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437908" y="6288066"/>
            <a:ext cx="1701980" cy="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8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8007279" y="6315954"/>
            <a:ext cx="433814" cy="21163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68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8020375" y="6500963"/>
            <a:ext cx="420718" cy="21163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68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437907" y="6489111"/>
            <a:ext cx="1151399" cy="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8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143207" y="6747653"/>
            <a:ext cx="175267" cy="190929"/>
            <a:chOff x="142483" y="3760971"/>
            <a:chExt cx="346075" cy="407558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68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407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68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92881" y="6689748"/>
            <a:ext cx="1939518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128909" y="6958654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76154" y="6886923"/>
            <a:ext cx="1577594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128909" y="7119754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371282" y="7053116"/>
            <a:ext cx="1552510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376643" y="735226"/>
            <a:ext cx="2949654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643" y="973258"/>
            <a:ext cx="2949654" cy="2218499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6428433" y="5780980"/>
            <a:ext cx="1693630" cy="2402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53936" tIns="26967" rIns="53936" bIns="26967">
            <a:spAutoFit/>
          </a:bodyPr>
          <a:lstStyle/>
          <a:p>
            <a:pPr algn="ctr" defTabSz="914400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7079048" y="6273819"/>
            <a:ext cx="654975" cy="1842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6800713" y="6510926"/>
            <a:ext cx="933310" cy="1793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6800713" y="6256490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931270" y="6025872"/>
            <a:ext cx="357833" cy="23471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197768" y="6023757"/>
            <a:ext cx="357749" cy="23471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Группа 629"/>
          <p:cNvGrpSpPr>
            <a:grpSpLocks/>
          </p:cNvGrpSpPr>
          <p:nvPr/>
        </p:nvGrpSpPr>
        <p:grpSpPr bwMode="auto">
          <a:xfrm>
            <a:off x="1793595" y="1012685"/>
            <a:ext cx="362627" cy="312505"/>
            <a:chOff x="142483" y="3760971"/>
            <a:chExt cx="346075" cy="386605"/>
          </a:xfrm>
        </p:grpSpPr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3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9" name="Group 316"/>
          <p:cNvGrpSpPr>
            <a:grpSpLocks/>
          </p:cNvGrpSpPr>
          <p:nvPr/>
        </p:nvGrpSpPr>
        <p:grpSpPr bwMode="auto">
          <a:xfrm>
            <a:off x="2663111" y="1790701"/>
            <a:ext cx="327062" cy="372180"/>
            <a:chOff x="4727" y="2506"/>
            <a:chExt cx="706" cy="1172"/>
          </a:xfrm>
        </p:grpSpPr>
        <p:sp>
          <p:nvSpPr>
            <p:cNvPr id="14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220" name="Группа 119"/>
          <p:cNvGrpSpPr>
            <a:grpSpLocks/>
          </p:cNvGrpSpPr>
          <p:nvPr/>
        </p:nvGrpSpPr>
        <p:grpSpPr bwMode="auto">
          <a:xfrm>
            <a:off x="2730078" y="2169536"/>
            <a:ext cx="291442" cy="377461"/>
            <a:chOff x="214313" y="8958263"/>
            <a:chExt cx="642937" cy="500062"/>
          </a:xfrm>
        </p:grpSpPr>
        <p:sp>
          <p:nvSpPr>
            <p:cNvPr id="22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2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2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26" name="Группа 629"/>
          <p:cNvGrpSpPr>
            <a:grpSpLocks/>
          </p:cNvGrpSpPr>
          <p:nvPr/>
        </p:nvGrpSpPr>
        <p:grpSpPr bwMode="auto">
          <a:xfrm>
            <a:off x="5926383" y="4727547"/>
            <a:ext cx="317599" cy="291207"/>
            <a:chOff x="142483" y="3760971"/>
            <a:chExt cx="346075" cy="386605"/>
          </a:xfrm>
        </p:grpSpPr>
        <p:sp>
          <p:nvSpPr>
            <p:cNvPr id="22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0" name="Группа 629"/>
          <p:cNvGrpSpPr>
            <a:grpSpLocks/>
          </p:cNvGrpSpPr>
          <p:nvPr/>
        </p:nvGrpSpPr>
        <p:grpSpPr bwMode="auto">
          <a:xfrm>
            <a:off x="4754808" y="4476984"/>
            <a:ext cx="387179" cy="409696"/>
            <a:chOff x="142483" y="3760971"/>
            <a:chExt cx="346075" cy="386605"/>
          </a:xfrm>
        </p:grpSpPr>
        <p:sp>
          <p:nvSpPr>
            <p:cNvPr id="23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3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4" name="Группа 629"/>
          <p:cNvGrpSpPr>
            <a:grpSpLocks/>
          </p:cNvGrpSpPr>
          <p:nvPr/>
        </p:nvGrpSpPr>
        <p:grpSpPr bwMode="auto">
          <a:xfrm>
            <a:off x="6243982" y="6929228"/>
            <a:ext cx="375893" cy="394423"/>
            <a:chOff x="142483" y="3760971"/>
            <a:chExt cx="346075" cy="386605"/>
          </a:xfrm>
        </p:grpSpPr>
        <p:sp>
          <p:nvSpPr>
            <p:cNvPr id="23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7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8" name="Группа 629"/>
          <p:cNvGrpSpPr>
            <a:grpSpLocks/>
          </p:cNvGrpSpPr>
          <p:nvPr/>
        </p:nvGrpSpPr>
        <p:grpSpPr bwMode="auto">
          <a:xfrm>
            <a:off x="4011858" y="6102602"/>
            <a:ext cx="426792" cy="297841"/>
            <a:chOff x="142483" y="3760971"/>
            <a:chExt cx="346075" cy="386605"/>
          </a:xfrm>
        </p:grpSpPr>
        <p:sp>
          <p:nvSpPr>
            <p:cNvPr id="23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4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4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42" name="Группа 629"/>
          <p:cNvGrpSpPr>
            <a:grpSpLocks/>
          </p:cNvGrpSpPr>
          <p:nvPr/>
        </p:nvGrpSpPr>
        <p:grpSpPr bwMode="auto">
          <a:xfrm>
            <a:off x="2821233" y="5025462"/>
            <a:ext cx="344207" cy="326805"/>
            <a:chOff x="142483" y="3760971"/>
            <a:chExt cx="346075" cy="386605"/>
          </a:xfrm>
        </p:grpSpPr>
        <p:sp>
          <p:nvSpPr>
            <p:cNvPr id="2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46" name="Группа 119"/>
          <p:cNvGrpSpPr>
            <a:grpSpLocks/>
          </p:cNvGrpSpPr>
          <p:nvPr/>
        </p:nvGrpSpPr>
        <p:grpSpPr bwMode="auto">
          <a:xfrm>
            <a:off x="4120464" y="7119665"/>
            <a:ext cx="318185" cy="360360"/>
            <a:chOff x="214313" y="8958263"/>
            <a:chExt cx="642937" cy="500062"/>
          </a:xfrm>
        </p:grpSpPr>
        <p:sp>
          <p:nvSpPr>
            <p:cNvPr id="2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2" name="Группа 119"/>
          <p:cNvGrpSpPr>
            <a:grpSpLocks/>
          </p:cNvGrpSpPr>
          <p:nvPr/>
        </p:nvGrpSpPr>
        <p:grpSpPr bwMode="auto">
          <a:xfrm>
            <a:off x="2525932" y="3438525"/>
            <a:ext cx="292613" cy="279125"/>
            <a:chOff x="214313" y="8958263"/>
            <a:chExt cx="642937" cy="500062"/>
          </a:xfrm>
        </p:grpSpPr>
        <p:sp>
          <p:nvSpPr>
            <p:cNvPr id="2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8" name="Группа 119"/>
          <p:cNvGrpSpPr>
            <a:grpSpLocks/>
          </p:cNvGrpSpPr>
          <p:nvPr/>
        </p:nvGrpSpPr>
        <p:grpSpPr bwMode="auto">
          <a:xfrm>
            <a:off x="5434915" y="4907130"/>
            <a:ext cx="403910" cy="342974"/>
            <a:chOff x="214313" y="8958263"/>
            <a:chExt cx="642937" cy="500062"/>
          </a:xfrm>
        </p:grpSpPr>
        <p:sp>
          <p:nvSpPr>
            <p:cNvPr id="2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64" name="Group 316"/>
          <p:cNvGrpSpPr>
            <a:grpSpLocks/>
          </p:cNvGrpSpPr>
          <p:nvPr/>
        </p:nvGrpSpPr>
        <p:grpSpPr bwMode="auto">
          <a:xfrm>
            <a:off x="5015891" y="4727548"/>
            <a:ext cx="327103" cy="353876"/>
            <a:chOff x="4727" y="2506"/>
            <a:chExt cx="706" cy="1172"/>
          </a:xfrm>
        </p:grpSpPr>
        <p:sp>
          <p:nvSpPr>
            <p:cNvPr id="26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343" name="Group 316"/>
          <p:cNvGrpSpPr>
            <a:grpSpLocks/>
          </p:cNvGrpSpPr>
          <p:nvPr/>
        </p:nvGrpSpPr>
        <p:grpSpPr bwMode="auto">
          <a:xfrm>
            <a:off x="3482366" y="3727423"/>
            <a:ext cx="327103" cy="353876"/>
            <a:chOff x="4727" y="2506"/>
            <a:chExt cx="706" cy="1172"/>
          </a:xfrm>
        </p:grpSpPr>
        <p:sp>
          <p:nvSpPr>
            <p:cNvPr id="3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422" name="Group 316"/>
          <p:cNvGrpSpPr>
            <a:grpSpLocks/>
          </p:cNvGrpSpPr>
          <p:nvPr/>
        </p:nvGrpSpPr>
        <p:grpSpPr bwMode="auto">
          <a:xfrm>
            <a:off x="3853735" y="6308320"/>
            <a:ext cx="327103" cy="353876"/>
            <a:chOff x="4727" y="2506"/>
            <a:chExt cx="706" cy="1172"/>
          </a:xfrm>
        </p:grpSpPr>
        <p:sp>
          <p:nvSpPr>
            <p:cNvPr id="42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01" name="TextBox 500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08.10.21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09.10.2021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73918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00019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08.10.21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" y="747669"/>
            <a:ext cx="10326296" cy="74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09.10.2021 </a:t>
            </a:r>
            <a:r>
              <a:rPr lang="ru-RU" dirty="0" smtClean="0"/>
              <a:t>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08.10.21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1326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 ухудшение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</a:t>
            </a:r>
            <a:endParaRPr lang="ru-RU" altLang="ru-RU" sz="14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боковой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09.10.2021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08.10.21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!!!!!!!ОММиОППМ\95 к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31" y="4199457"/>
            <a:ext cx="2757225" cy="26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" y="679517"/>
            <a:ext cx="7590416" cy="7547251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" y="13400"/>
            <a:ext cx="10333037" cy="751146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69418" tIns="34708" rIns="69418" bIns="347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</a:t>
            </a:r>
            <a:r>
              <a:rPr lang="ru-RU" altLang="ru-RU" dirty="0" smtClean="0"/>
              <a:t>09.10.2021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437" y="1116375"/>
            <a:ext cx="2730431" cy="3051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90437" y="779612"/>
            <a:ext cx="2746820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64" y="7432868"/>
            <a:ext cx="1718375" cy="63823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794246" y="6120364"/>
            <a:ext cx="953363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 Кабардинка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338603" y="2860936"/>
            <a:ext cx="132686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4601" y="3695858"/>
            <a:ext cx="419359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629428" y="6873909"/>
            <a:ext cx="2778128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38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7064915" y="5674661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497213" y="2451876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97449"/>
            <a:ext cx="2458605" cy="2890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4325" y="4232209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км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1086495"/>
            <a:ext cx="2458584" cy="13635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!!!!!!!ОММиОППМ\147 к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13" y="4030538"/>
            <a:ext cx="2443227" cy="28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76454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34580" y="685889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09.10.2021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2" y="3063514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08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884283"/>
            <a:ext cx="2667127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143480"/>
            <a:ext cx="2667124" cy="1409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586039</TotalTime>
  <Words>794</Words>
  <Application>Microsoft Office PowerPoint</Application>
  <PresentationFormat>Произвольный</PresentationFormat>
  <Paragraphs>247</Paragraphs>
  <Slides>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25997</cp:revision>
  <cp:lastPrinted>2020-08-16T16:46:55Z</cp:lastPrinted>
  <dcterms:created xsi:type="dcterms:W3CDTF">2014-09-08T13:21:12Z</dcterms:created>
  <dcterms:modified xsi:type="dcterms:W3CDTF">2021-10-08T12:42:01Z</dcterms:modified>
</cp:coreProperties>
</file>