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60" r:id="rId2"/>
    <p:sldId id="300" r:id="rId3"/>
    <p:sldId id="294" r:id="rId4"/>
    <p:sldId id="297" r:id="rId5"/>
    <p:sldId id="288" r:id="rId6"/>
    <p:sldId id="298" r:id="rId7"/>
  </p:sldIdLst>
  <p:sldSz cx="9144000" cy="5143500" type="screen16x9"/>
  <p:notesSz cx="6858000" cy="9144000"/>
  <p:defaultTextStyle>
    <a:defPPr>
      <a:defRPr lang="ru-RU"/>
    </a:defPPr>
    <a:lvl1pPr marL="0" algn="l" defTabSz="9143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5" algn="l" defTabSz="9143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0" algn="l" defTabSz="9143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24" algn="l" defTabSz="9143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00" algn="l" defTabSz="9143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74" algn="l" defTabSz="9143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49" algn="l" defTabSz="9143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24" algn="l" defTabSz="9143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99" algn="l" defTabSz="9143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84" autoAdjust="0"/>
    <p:restoredTop sz="94487" autoAdjust="0"/>
  </p:normalViewPr>
  <p:slideViewPr>
    <p:cSldViewPr>
      <p:cViewPr>
        <p:scale>
          <a:sx n="125" d="100"/>
          <a:sy n="125" d="100"/>
        </p:scale>
        <p:origin x="-1230" y="-82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2CFE5E-31F8-46A3-AFC3-4076C217C4F8}" type="datetimeFigureOut">
              <a:rPr lang="ru-RU" smtClean="0"/>
              <a:t>04.11.2020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032AB4-5745-4E43-8EEE-E4BC0DB82E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3835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5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0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24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00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74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49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24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99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 txBox="1">
            <a:spLocks noGrp="1" noChangeArrowheads="1"/>
          </p:cNvSpPr>
          <p:nvPr/>
        </p:nvSpPr>
        <p:spPr bwMode="auto">
          <a:xfrm>
            <a:off x="3884613" y="8685214"/>
            <a:ext cx="2971800" cy="45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3E5B785-1CE4-422D-86A7-92B51C971DFA}" type="slidenum">
              <a:rPr lang="ru-RU" sz="1200"/>
              <a:pPr algn="r"/>
              <a:t>1</a:t>
            </a:fld>
            <a:endParaRPr lang="ru-RU" sz="1200" dirty="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4412" cy="3429000"/>
          </a:xfrm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1" y="4344988"/>
            <a:ext cx="5487988" cy="4116387"/>
          </a:xfrm>
          <a:noFill/>
          <a:ln/>
        </p:spPr>
        <p:txBody>
          <a:bodyPr lIns="91465" tIns="45733" rIns="91465" bIns="45733"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122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032AB4-5745-4E43-8EEE-E4BC0DB82E91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49653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29096D-1E05-42B8-950A-6A9819D49B9A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9715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05979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39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5" indent="0">
              <a:buNone/>
              <a:defRPr sz="2000" b="1"/>
            </a:lvl2pPr>
            <a:lvl3pPr marL="914350" indent="0">
              <a:buNone/>
              <a:defRPr sz="1800" b="1"/>
            </a:lvl3pPr>
            <a:lvl4pPr marL="1371524" indent="0">
              <a:buNone/>
              <a:defRPr sz="1600" b="1"/>
            </a:lvl4pPr>
            <a:lvl5pPr marL="1828700" indent="0">
              <a:buNone/>
              <a:defRPr sz="1600" b="1"/>
            </a:lvl5pPr>
            <a:lvl6pPr marL="2285874" indent="0">
              <a:buNone/>
              <a:defRPr sz="1600" b="1"/>
            </a:lvl6pPr>
            <a:lvl7pPr marL="2743049" indent="0">
              <a:buNone/>
              <a:defRPr sz="1600" b="1"/>
            </a:lvl7pPr>
            <a:lvl8pPr marL="3200224" indent="0">
              <a:buNone/>
              <a:defRPr sz="1600" b="1"/>
            </a:lvl8pPr>
            <a:lvl9pPr marL="365739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5" indent="0">
              <a:buNone/>
              <a:defRPr sz="2000" b="1"/>
            </a:lvl2pPr>
            <a:lvl3pPr marL="914350" indent="0">
              <a:buNone/>
              <a:defRPr sz="1800" b="1"/>
            </a:lvl3pPr>
            <a:lvl4pPr marL="1371524" indent="0">
              <a:buNone/>
              <a:defRPr sz="1600" b="1"/>
            </a:lvl4pPr>
            <a:lvl5pPr marL="1828700" indent="0">
              <a:buNone/>
              <a:defRPr sz="1600" b="1"/>
            </a:lvl5pPr>
            <a:lvl6pPr marL="2285874" indent="0">
              <a:buNone/>
              <a:defRPr sz="1600" b="1"/>
            </a:lvl6pPr>
            <a:lvl7pPr marL="2743049" indent="0">
              <a:buNone/>
              <a:defRPr sz="1600" b="1"/>
            </a:lvl7pPr>
            <a:lvl8pPr marL="3200224" indent="0">
              <a:buNone/>
              <a:defRPr sz="1600" b="1"/>
            </a:lvl8pPr>
            <a:lvl9pPr marL="365739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8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75" indent="0">
              <a:buNone/>
              <a:defRPr sz="1200"/>
            </a:lvl2pPr>
            <a:lvl3pPr marL="914350" indent="0">
              <a:buNone/>
              <a:defRPr sz="1000"/>
            </a:lvl3pPr>
            <a:lvl4pPr marL="1371524" indent="0">
              <a:buNone/>
              <a:defRPr sz="900"/>
            </a:lvl4pPr>
            <a:lvl5pPr marL="1828700" indent="0">
              <a:buNone/>
              <a:defRPr sz="900"/>
            </a:lvl5pPr>
            <a:lvl6pPr marL="2285874" indent="0">
              <a:buNone/>
              <a:defRPr sz="900"/>
            </a:lvl6pPr>
            <a:lvl7pPr marL="2743049" indent="0">
              <a:buNone/>
              <a:defRPr sz="900"/>
            </a:lvl7pPr>
            <a:lvl8pPr marL="3200224" indent="0">
              <a:buNone/>
              <a:defRPr sz="900"/>
            </a:lvl8pPr>
            <a:lvl9pPr marL="3657399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9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9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75" indent="0">
              <a:buNone/>
              <a:defRPr sz="2800"/>
            </a:lvl2pPr>
            <a:lvl3pPr marL="914350" indent="0">
              <a:buNone/>
              <a:defRPr sz="2400"/>
            </a:lvl3pPr>
            <a:lvl4pPr marL="1371524" indent="0">
              <a:buNone/>
              <a:defRPr sz="2000"/>
            </a:lvl4pPr>
            <a:lvl5pPr marL="1828700" indent="0">
              <a:buNone/>
              <a:defRPr sz="2000"/>
            </a:lvl5pPr>
            <a:lvl6pPr marL="2285874" indent="0">
              <a:buNone/>
              <a:defRPr sz="2000"/>
            </a:lvl6pPr>
            <a:lvl7pPr marL="2743049" indent="0">
              <a:buNone/>
              <a:defRPr sz="2000"/>
            </a:lvl7pPr>
            <a:lvl8pPr marL="3200224" indent="0">
              <a:buNone/>
              <a:defRPr sz="2000"/>
            </a:lvl8pPr>
            <a:lvl9pPr marL="3657399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9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75" indent="0">
              <a:buNone/>
              <a:defRPr sz="1200"/>
            </a:lvl2pPr>
            <a:lvl3pPr marL="914350" indent="0">
              <a:buNone/>
              <a:defRPr sz="1000"/>
            </a:lvl3pPr>
            <a:lvl4pPr marL="1371524" indent="0">
              <a:buNone/>
              <a:defRPr sz="900"/>
            </a:lvl4pPr>
            <a:lvl5pPr marL="1828700" indent="0">
              <a:buNone/>
              <a:defRPr sz="900"/>
            </a:lvl5pPr>
            <a:lvl6pPr marL="2285874" indent="0">
              <a:buNone/>
              <a:defRPr sz="900"/>
            </a:lvl6pPr>
            <a:lvl7pPr marL="2743049" indent="0">
              <a:buNone/>
              <a:defRPr sz="900"/>
            </a:lvl7pPr>
            <a:lvl8pPr marL="3200224" indent="0">
              <a:buNone/>
              <a:defRPr sz="900"/>
            </a:lvl8pPr>
            <a:lvl9pPr marL="3657399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35" tIns="45717" rIns="91435" bIns="45717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35" tIns="45717" rIns="91435" bIns="45717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35" tIns="45717" rIns="91435" bIns="4571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4767263"/>
            <a:ext cx="2895600" cy="273844"/>
          </a:xfrm>
          <a:prstGeom prst="rect">
            <a:avLst/>
          </a:prstGeom>
        </p:spPr>
        <p:txBody>
          <a:bodyPr vert="horz" lIns="91435" tIns="45717" rIns="91435" bIns="4571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35" tIns="45717" rIns="91435" bIns="4571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35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1" indent="-342881" algn="l" defTabSz="91435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09" indent="-285734" algn="l" defTabSz="91435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8" indent="-228588" algn="l" defTabSz="91435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12" indent="-228588" algn="l" defTabSz="91435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87" indent="-228588" algn="l" defTabSz="91435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62" indent="-228588" algn="l" defTabSz="9143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36" indent="-228588" algn="l" defTabSz="9143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12" indent="-228588" algn="l" defTabSz="9143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86" indent="-228588" algn="l" defTabSz="9143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5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0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24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0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74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9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24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99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9" Type="http://schemas.openxmlformats.org/officeDocument/2006/relationships/image" Target="../media/image37.png"/><Relationship Id="rId21" Type="http://schemas.openxmlformats.org/officeDocument/2006/relationships/image" Target="../media/image19.png"/><Relationship Id="rId34" Type="http://schemas.openxmlformats.org/officeDocument/2006/relationships/image" Target="../media/image32.gif"/><Relationship Id="rId42" Type="http://schemas.openxmlformats.org/officeDocument/2006/relationships/image" Target="../media/image40.png"/><Relationship Id="rId47" Type="http://schemas.openxmlformats.org/officeDocument/2006/relationships/image" Target="../media/image45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32" Type="http://schemas.openxmlformats.org/officeDocument/2006/relationships/image" Target="../media/image30.png"/><Relationship Id="rId37" Type="http://schemas.openxmlformats.org/officeDocument/2006/relationships/image" Target="../media/image35.png"/><Relationship Id="rId40" Type="http://schemas.openxmlformats.org/officeDocument/2006/relationships/image" Target="../media/image38.png"/><Relationship Id="rId45" Type="http://schemas.openxmlformats.org/officeDocument/2006/relationships/image" Target="../media/image43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36" Type="http://schemas.openxmlformats.org/officeDocument/2006/relationships/image" Target="../media/image34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4" Type="http://schemas.openxmlformats.org/officeDocument/2006/relationships/image" Target="../media/image42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Relationship Id="rId35" Type="http://schemas.openxmlformats.org/officeDocument/2006/relationships/image" Target="../media/image33.png"/><Relationship Id="rId43" Type="http://schemas.openxmlformats.org/officeDocument/2006/relationships/image" Target="../media/image41.png"/><Relationship Id="rId48" Type="http://schemas.openxmlformats.org/officeDocument/2006/relationships/image" Target="../media/image46.png"/><Relationship Id="rId8" Type="http://schemas.openxmlformats.org/officeDocument/2006/relationships/image" Target="../media/image6.png"/><Relationship Id="rId3" Type="http://schemas.openxmlformats.org/officeDocument/2006/relationships/image" Target="../media/image1.gif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33" Type="http://schemas.openxmlformats.org/officeDocument/2006/relationships/image" Target="../media/image31.png"/><Relationship Id="rId38" Type="http://schemas.openxmlformats.org/officeDocument/2006/relationships/image" Target="../media/image36.png"/><Relationship Id="rId46" Type="http://schemas.openxmlformats.org/officeDocument/2006/relationships/image" Target="../media/image44.png"/><Relationship Id="rId20" Type="http://schemas.openxmlformats.org/officeDocument/2006/relationships/image" Target="../media/image18.png"/><Relationship Id="rId41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47.jpeg"/><Relationship Id="rId7" Type="http://schemas.openxmlformats.org/officeDocument/2006/relationships/image" Target="../media/image50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oleObject" Target="../embeddings/oleObject4.bin"/><Relationship Id="rId18" Type="http://schemas.openxmlformats.org/officeDocument/2006/relationships/oleObject" Target="../embeddings/oleObject9.bin"/><Relationship Id="rId3" Type="http://schemas.openxmlformats.org/officeDocument/2006/relationships/video" Target="../media/media1.wmv"/><Relationship Id="rId21" Type="http://schemas.openxmlformats.org/officeDocument/2006/relationships/oleObject" Target="../embeddings/oleObject12.bin"/><Relationship Id="rId7" Type="http://schemas.openxmlformats.org/officeDocument/2006/relationships/image" Target="../media/image53.png"/><Relationship Id="rId12" Type="http://schemas.openxmlformats.org/officeDocument/2006/relationships/image" Target="../media/image50.wmf"/><Relationship Id="rId17" Type="http://schemas.openxmlformats.org/officeDocument/2006/relationships/oleObject" Target="../embeddings/oleObject8.bin"/><Relationship Id="rId2" Type="http://schemas.microsoft.com/office/2007/relationships/media" Target="../media/media1.wmv"/><Relationship Id="rId16" Type="http://schemas.openxmlformats.org/officeDocument/2006/relationships/oleObject" Target="../embeddings/oleObject7.bin"/><Relationship Id="rId20" Type="http://schemas.openxmlformats.org/officeDocument/2006/relationships/oleObject" Target="../embeddings/oleObject11.bin"/><Relationship Id="rId1" Type="http://schemas.openxmlformats.org/officeDocument/2006/relationships/vmlDrawing" Target="../drawings/vmlDrawing2.vml"/><Relationship Id="rId6" Type="http://schemas.openxmlformats.org/officeDocument/2006/relationships/image" Target="../media/image52.png"/><Relationship Id="rId11" Type="http://schemas.openxmlformats.org/officeDocument/2006/relationships/oleObject" Target="../embeddings/oleObject3.bin"/><Relationship Id="rId5" Type="http://schemas.openxmlformats.org/officeDocument/2006/relationships/image" Target="../media/image51.png"/><Relationship Id="rId15" Type="http://schemas.openxmlformats.org/officeDocument/2006/relationships/oleObject" Target="../embeddings/oleObject6.bin"/><Relationship Id="rId10" Type="http://schemas.openxmlformats.org/officeDocument/2006/relationships/image" Target="../media/image55.png"/><Relationship Id="rId19" Type="http://schemas.openxmlformats.org/officeDocument/2006/relationships/oleObject" Target="../embeddings/oleObject10.bin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4.png"/><Relationship Id="rId14" Type="http://schemas.openxmlformats.org/officeDocument/2006/relationships/oleObject" Target="../embeddings/oleObject5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13" Type="http://schemas.openxmlformats.org/officeDocument/2006/relationships/oleObject" Target="../embeddings/oleObject17.bin"/><Relationship Id="rId18" Type="http://schemas.openxmlformats.org/officeDocument/2006/relationships/oleObject" Target="../embeddings/oleObject22.bin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7.png"/><Relationship Id="rId12" Type="http://schemas.openxmlformats.org/officeDocument/2006/relationships/oleObject" Target="../embeddings/oleObject16.bin"/><Relationship Id="rId17" Type="http://schemas.openxmlformats.org/officeDocument/2006/relationships/oleObject" Target="../embeddings/oleObject21.bin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20.bin"/><Relationship Id="rId1" Type="http://schemas.openxmlformats.org/officeDocument/2006/relationships/vmlDrawing" Target="../drawings/vmlDrawing3.vml"/><Relationship Id="rId6" Type="http://schemas.openxmlformats.org/officeDocument/2006/relationships/image" Target="../media/image49.png"/><Relationship Id="rId11" Type="http://schemas.openxmlformats.org/officeDocument/2006/relationships/oleObject" Target="../embeddings/oleObject15.bin"/><Relationship Id="rId5" Type="http://schemas.openxmlformats.org/officeDocument/2006/relationships/image" Target="../media/image48.png"/><Relationship Id="rId15" Type="http://schemas.openxmlformats.org/officeDocument/2006/relationships/oleObject" Target="../embeddings/oleObject19.bin"/><Relationship Id="rId10" Type="http://schemas.openxmlformats.org/officeDocument/2006/relationships/oleObject" Target="../embeddings/oleObject14.bin"/><Relationship Id="rId19" Type="http://schemas.openxmlformats.org/officeDocument/2006/relationships/oleObject" Target="../embeddings/oleObject23.bin"/><Relationship Id="rId4" Type="http://schemas.openxmlformats.org/officeDocument/2006/relationships/image" Target="../media/image56.png"/><Relationship Id="rId9" Type="http://schemas.openxmlformats.org/officeDocument/2006/relationships/image" Target="../media/image50.wmf"/><Relationship Id="rId14" Type="http://schemas.openxmlformats.org/officeDocument/2006/relationships/oleObject" Target="../embeddings/oleObject18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ChangeArrowheads="1"/>
          </p:cNvSpPr>
          <p:nvPr/>
        </p:nvSpPr>
        <p:spPr bwMode="auto">
          <a:xfrm>
            <a:off x="1" y="0"/>
            <a:ext cx="9150350" cy="5143500"/>
          </a:xfrm>
          <a:prstGeom prst="rect">
            <a:avLst/>
          </a:prstGeom>
          <a:gradFill rotWithShape="1">
            <a:gsLst>
              <a:gs pos="0">
                <a:srgbClr val="9999FF"/>
              </a:gs>
              <a:gs pos="100000">
                <a:srgbClr val="003399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52715" tIns="26357" rIns="52715" bIns="26357" anchor="ctr"/>
          <a:lstStyle/>
          <a:p>
            <a:pPr defTabSz="516702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5362" name="Picture 41" descr="флаг МЧС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0638"/>
            <a:ext cx="3551238" cy="1885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3" name="Rectangle 40"/>
          <p:cNvSpPr>
            <a:spLocks noChangeArrowheads="1"/>
          </p:cNvSpPr>
          <p:nvPr/>
        </p:nvSpPr>
        <p:spPr bwMode="auto">
          <a:xfrm>
            <a:off x="0" y="1957553"/>
            <a:ext cx="9144000" cy="791893"/>
          </a:xfrm>
          <a:prstGeom prst="rect">
            <a:avLst/>
          </a:prstGeom>
          <a:noFill/>
          <a:ln>
            <a:noFill/>
          </a:ln>
        </p:spPr>
        <p:txBody>
          <a:bodyPr wrap="square" lIns="52711" tIns="26357" rIns="52711" bIns="26357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1600" b="1" dirty="0">
                <a:latin typeface="Times New Roman" pitchFamily="18" charset="0"/>
                <a:cs typeface="Times New Roman" pitchFamily="18" charset="0"/>
              </a:rPr>
              <a:t>МОДЕЛЬ </a:t>
            </a:r>
          </a:p>
          <a:p>
            <a:pPr algn="ctr">
              <a:spcBef>
                <a:spcPct val="0"/>
              </a:spcBef>
            </a:pPr>
            <a:r>
              <a:rPr lang="ru-RU" altLang="ru-RU" sz="1600" b="1" dirty="0">
                <a:latin typeface="Times New Roman" pitchFamily="18" charset="0"/>
                <a:cs typeface="Times New Roman" pitchFamily="18" charset="0"/>
              </a:rPr>
              <a:t>ПОЖАРООПАСНОЙ ОБСТАНОВКИ </a:t>
            </a:r>
          </a:p>
          <a:p>
            <a:pPr algn="ctr">
              <a:spcBef>
                <a:spcPct val="0"/>
              </a:spcBef>
            </a:pPr>
            <a:r>
              <a:rPr lang="ru-RU" altLang="ru-RU" sz="1600" b="1" dirty="0">
                <a:latin typeface="Times New Roman" pitchFamily="18" charset="0"/>
                <a:cs typeface="Times New Roman" pitchFamily="18" charset="0"/>
              </a:rPr>
              <a:t>НА ТЕРРИТОРИИ КРАСНОДАРСКОГО КРАЯ</a:t>
            </a:r>
          </a:p>
        </p:txBody>
      </p:sp>
      <p:pic>
        <p:nvPicPr>
          <p:cNvPr id="15364" name="Picture 5" descr="200px-Coat_of_Arms_of_Krasnodar_kra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96125" y="123827"/>
            <a:ext cx="1436688" cy="176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AutoShape 2" descr="https://krasnodar.ru/upload/iblock/8cd/8cdb2e2a337bb691ed8bf5a587603387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76" tIns="34288" rIns="68576" bIns="34288"/>
          <a:lstStyle/>
          <a:p>
            <a:endParaRPr lang="ru-RU" dirty="0"/>
          </a:p>
        </p:txBody>
      </p:sp>
      <p:sp>
        <p:nvSpPr>
          <p:cNvPr id="15366" name="AutoShape 4" descr="https://krasnodar.ru/upload/iblock/8cd/8cdb2e2a337bb691ed8bf5a587603387.gif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76" tIns="34288" rIns="68576" bIns="34288"/>
          <a:lstStyle/>
          <a:p>
            <a:endParaRPr lang="ru-RU" dirty="0"/>
          </a:p>
        </p:txBody>
      </p:sp>
      <p:pic>
        <p:nvPicPr>
          <p:cNvPr id="15400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1191" y="3165816"/>
            <a:ext cx="653263" cy="507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1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95490" y="3165817"/>
            <a:ext cx="435509" cy="507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2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801845" y="3165817"/>
            <a:ext cx="452701" cy="507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3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348777" y="3165817"/>
            <a:ext cx="460088" cy="503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4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886775" y="3165817"/>
            <a:ext cx="435509" cy="507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5" name="Picture 1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805035" y="3165817"/>
            <a:ext cx="435988" cy="508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6" name="Picture 13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330656" y="3165817"/>
            <a:ext cx="426482" cy="503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7" name="Picture 14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840515" y="3165816"/>
            <a:ext cx="441238" cy="507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8" name="Picture 19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494706" y="3165817"/>
            <a:ext cx="439452" cy="505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9" name="Picture 20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009256" y="3165817"/>
            <a:ext cx="426721" cy="497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0" name="Picture 21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3395264" y="3165816"/>
            <a:ext cx="309178" cy="505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1" name="Picture 22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5372112" y="3165816"/>
            <a:ext cx="434721" cy="505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2" name="Picture 23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6951592" y="3165818"/>
            <a:ext cx="436196" cy="507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3" name="Picture 24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6445075" y="3165817"/>
            <a:ext cx="430224" cy="502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4" name="Picture 25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5913847" y="3165817"/>
            <a:ext cx="433873" cy="507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5" name="Picture 2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719457" y="3721839"/>
            <a:ext cx="428748" cy="455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6" name="Picture 3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1276489" y="3721841"/>
            <a:ext cx="434384" cy="461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7" name="Picture 4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1808748" y="3721840"/>
            <a:ext cx="463841" cy="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8" name="Picture 5"/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2346112" y="3721841"/>
            <a:ext cx="464978" cy="480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9" name="Picture 6"/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2865465" y="3721841"/>
            <a:ext cx="460485" cy="487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0" name="Picture 7"/>
          <p:cNvPicPr>
            <a:picLocks noChangeAspect="1" noChangeArrowheads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3376973" y="3721840"/>
            <a:ext cx="455880" cy="485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1" name="Picture 8"/>
          <p:cNvPicPr>
            <a:picLocks noChangeAspect="1" noChangeArrowheads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3886147" y="3722238"/>
            <a:ext cx="430841" cy="486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2" name="Picture 9"/>
          <p:cNvPicPr>
            <a:picLocks noChangeAspect="1" noChangeArrowheads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4368809" y="3722627"/>
            <a:ext cx="444814" cy="486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3" name="Picture 10"/>
          <p:cNvPicPr>
            <a:picLocks noChangeAspect="1" noChangeArrowheads="1"/>
          </p:cNvPicPr>
          <p:nvPr/>
        </p:nvPicPr>
        <p:blipFill>
          <a:blip r:embed="rId28"/>
          <a:srcRect/>
          <a:stretch>
            <a:fillRect/>
          </a:stretch>
        </p:blipFill>
        <p:spPr bwMode="auto">
          <a:xfrm>
            <a:off x="4864818" y="3721447"/>
            <a:ext cx="452588" cy="491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4" name="Picture 11"/>
          <p:cNvPicPr>
            <a:picLocks noChangeAspect="1" noChangeArrowheads="1"/>
          </p:cNvPicPr>
          <p:nvPr/>
        </p:nvPicPr>
        <p:blipFill>
          <a:blip r:embed="rId29"/>
          <a:srcRect/>
          <a:stretch>
            <a:fillRect/>
          </a:stretch>
        </p:blipFill>
        <p:spPr bwMode="auto">
          <a:xfrm>
            <a:off x="5366175" y="3721448"/>
            <a:ext cx="455015" cy="48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5" name="Picture 12"/>
          <p:cNvPicPr>
            <a:picLocks noChangeAspect="1" noChangeArrowheads="1"/>
          </p:cNvPicPr>
          <p:nvPr/>
        </p:nvPicPr>
        <p:blipFill>
          <a:blip r:embed="rId30"/>
          <a:srcRect/>
          <a:stretch>
            <a:fillRect/>
          </a:stretch>
        </p:blipFill>
        <p:spPr bwMode="auto">
          <a:xfrm>
            <a:off x="5878146" y="3721450"/>
            <a:ext cx="452830" cy="480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6" name="Picture 13"/>
          <p:cNvPicPr>
            <a:picLocks noChangeAspect="1" noChangeArrowheads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>
            <a:off x="6398020" y="3721447"/>
            <a:ext cx="451576" cy="480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7" name="Picture 14"/>
          <p:cNvPicPr>
            <a:picLocks noChangeAspect="1" noChangeArrowheads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>
            <a:off x="6940868" y="3733779"/>
            <a:ext cx="457645" cy="479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8" name="Picture 15"/>
          <p:cNvPicPr>
            <a:picLocks noChangeAspect="1" noChangeArrowheads="1"/>
          </p:cNvPicPr>
          <p:nvPr/>
        </p:nvPicPr>
        <p:blipFill>
          <a:blip r:embed="rId33"/>
          <a:srcRect/>
          <a:stretch>
            <a:fillRect/>
          </a:stretch>
        </p:blipFill>
        <p:spPr bwMode="auto">
          <a:xfrm>
            <a:off x="7438129" y="3721449"/>
            <a:ext cx="505992" cy="49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9" name="Picture 16"/>
          <p:cNvPicPr>
            <a:picLocks noChangeAspect="1" noChangeArrowheads="1"/>
          </p:cNvPicPr>
          <p:nvPr/>
        </p:nvPicPr>
        <p:blipFill>
          <a:blip r:embed="rId34"/>
          <a:srcRect/>
          <a:stretch>
            <a:fillRect/>
          </a:stretch>
        </p:blipFill>
        <p:spPr bwMode="auto">
          <a:xfrm>
            <a:off x="7981808" y="3721450"/>
            <a:ext cx="454167" cy="482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370" name="Группа 24"/>
          <p:cNvGrpSpPr>
            <a:grpSpLocks/>
          </p:cNvGrpSpPr>
          <p:nvPr/>
        </p:nvGrpSpPr>
        <p:grpSpPr bwMode="auto">
          <a:xfrm>
            <a:off x="1043252" y="4218250"/>
            <a:ext cx="7054093" cy="492204"/>
            <a:chOff x="1046522" y="4563707"/>
            <a:chExt cx="7084748" cy="528323"/>
          </a:xfrm>
        </p:grpSpPr>
        <p:pic>
          <p:nvPicPr>
            <p:cNvPr id="15371" name="Picture 17"/>
            <p:cNvPicPr>
              <a:picLocks noChangeAspect="1" noChangeArrowheads="1"/>
            </p:cNvPicPr>
            <p:nvPr/>
          </p:nvPicPr>
          <p:blipFill>
            <a:blip r:embed="rId35"/>
            <a:srcRect/>
            <a:stretch>
              <a:fillRect/>
            </a:stretch>
          </p:blipFill>
          <p:spPr bwMode="auto">
            <a:xfrm>
              <a:off x="1046522" y="4566478"/>
              <a:ext cx="414167" cy="4896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2" name="Picture 18"/>
            <p:cNvPicPr>
              <a:picLocks noChangeAspect="1" noChangeArrowheads="1"/>
            </p:cNvPicPr>
            <p:nvPr/>
          </p:nvPicPr>
          <p:blipFill>
            <a:blip r:embed="rId36"/>
            <a:srcRect/>
            <a:stretch>
              <a:fillRect/>
            </a:stretch>
          </p:blipFill>
          <p:spPr bwMode="auto">
            <a:xfrm>
              <a:off x="1544737" y="4566477"/>
              <a:ext cx="429515" cy="5238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3" name="Picture 20"/>
            <p:cNvPicPr>
              <a:picLocks noChangeAspect="1" noChangeArrowheads="1"/>
            </p:cNvPicPr>
            <p:nvPr/>
          </p:nvPicPr>
          <p:blipFill>
            <a:blip r:embed="rId37"/>
            <a:srcRect/>
            <a:stretch>
              <a:fillRect/>
            </a:stretch>
          </p:blipFill>
          <p:spPr bwMode="auto">
            <a:xfrm>
              <a:off x="2590840" y="4566477"/>
              <a:ext cx="432623" cy="523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4" name="Picture 21"/>
            <p:cNvPicPr>
              <a:picLocks noChangeAspect="1" noChangeArrowheads="1"/>
            </p:cNvPicPr>
            <p:nvPr/>
          </p:nvPicPr>
          <p:blipFill>
            <a:blip r:embed="rId38"/>
            <a:srcRect/>
            <a:stretch>
              <a:fillRect/>
            </a:stretch>
          </p:blipFill>
          <p:spPr bwMode="auto">
            <a:xfrm>
              <a:off x="3104605" y="4566478"/>
              <a:ext cx="460639" cy="510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5" name="Picture 19"/>
            <p:cNvPicPr>
              <a:picLocks noChangeAspect="1" noChangeArrowheads="1"/>
            </p:cNvPicPr>
            <p:nvPr/>
          </p:nvPicPr>
          <p:blipFill>
            <a:blip r:embed="rId39"/>
            <a:srcRect/>
            <a:stretch>
              <a:fillRect/>
            </a:stretch>
          </p:blipFill>
          <p:spPr bwMode="auto">
            <a:xfrm>
              <a:off x="2070665" y="4566478"/>
              <a:ext cx="436764" cy="5109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6" name="Picture 22"/>
            <p:cNvPicPr>
              <a:picLocks noChangeAspect="1" noChangeArrowheads="1"/>
            </p:cNvPicPr>
            <p:nvPr/>
          </p:nvPicPr>
          <p:blipFill>
            <a:blip r:embed="rId40"/>
            <a:srcRect/>
            <a:stretch>
              <a:fillRect/>
            </a:stretch>
          </p:blipFill>
          <p:spPr bwMode="auto">
            <a:xfrm>
              <a:off x="3616314" y="4569204"/>
              <a:ext cx="438786" cy="505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7" name="Picture 23"/>
            <p:cNvPicPr>
              <a:picLocks noChangeAspect="1" noChangeArrowheads="1"/>
            </p:cNvPicPr>
            <p:nvPr/>
          </p:nvPicPr>
          <p:blipFill>
            <a:blip r:embed="rId41"/>
            <a:srcRect/>
            <a:stretch>
              <a:fillRect/>
            </a:stretch>
          </p:blipFill>
          <p:spPr bwMode="auto">
            <a:xfrm>
              <a:off x="4116927" y="4570052"/>
              <a:ext cx="445501" cy="519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8" name="Picture 24"/>
            <p:cNvPicPr>
              <a:picLocks noChangeAspect="1" noChangeArrowheads="1"/>
            </p:cNvPicPr>
            <p:nvPr/>
          </p:nvPicPr>
          <p:blipFill>
            <a:blip r:embed="rId42"/>
            <a:srcRect/>
            <a:stretch>
              <a:fillRect/>
            </a:stretch>
          </p:blipFill>
          <p:spPr bwMode="auto">
            <a:xfrm>
              <a:off x="4616573" y="4570052"/>
              <a:ext cx="430792" cy="5066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9" name="Picture 25"/>
            <p:cNvPicPr>
              <a:picLocks noChangeAspect="1" noChangeArrowheads="1"/>
            </p:cNvPicPr>
            <p:nvPr/>
          </p:nvPicPr>
          <p:blipFill>
            <a:blip r:embed="rId43"/>
            <a:srcRect/>
            <a:stretch>
              <a:fillRect/>
            </a:stretch>
          </p:blipFill>
          <p:spPr bwMode="auto">
            <a:xfrm>
              <a:off x="5106021" y="4568475"/>
              <a:ext cx="430639" cy="508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0" name="Picture 26"/>
            <p:cNvPicPr>
              <a:picLocks noChangeAspect="1" noChangeArrowheads="1"/>
            </p:cNvPicPr>
            <p:nvPr/>
          </p:nvPicPr>
          <p:blipFill>
            <a:blip r:embed="rId44"/>
            <a:srcRect/>
            <a:stretch>
              <a:fillRect/>
            </a:stretch>
          </p:blipFill>
          <p:spPr bwMode="auto">
            <a:xfrm>
              <a:off x="5601342" y="4566584"/>
              <a:ext cx="448474" cy="523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1" name="Picture 27"/>
            <p:cNvPicPr>
              <a:picLocks noChangeAspect="1" noChangeArrowheads="1"/>
            </p:cNvPicPr>
            <p:nvPr/>
          </p:nvPicPr>
          <p:blipFill>
            <a:blip r:embed="rId45"/>
            <a:srcRect/>
            <a:stretch>
              <a:fillRect/>
            </a:stretch>
          </p:blipFill>
          <p:spPr bwMode="auto">
            <a:xfrm>
              <a:off x="6105726" y="4566285"/>
              <a:ext cx="448131" cy="5228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2" name="Picture 28"/>
            <p:cNvPicPr>
              <a:picLocks noChangeAspect="1" noChangeArrowheads="1"/>
            </p:cNvPicPr>
            <p:nvPr/>
          </p:nvPicPr>
          <p:blipFill>
            <a:blip r:embed="rId46"/>
            <a:srcRect/>
            <a:stretch>
              <a:fillRect/>
            </a:stretch>
          </p:blipFill>
          <p:spPr bwMode="auto">
            <a:xfrm>
              <a:off x="6627531" y="4568475"/>
              <a:ext cx="449929" cy="523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3" name="Picture 29"/>
            <p:cNvPicPr>
              <a:picLocks noChangeAspect="1" noChangeArrowheads="1"/>
            </p:cNvPicPr>
            <p:nvPr/>
          </p:nvPicPr>
          <p:blipFill>
            <a:blip r:embed="rId47"/>
            <a:srcRect/>
            <a:stretch>
              <a:fillRect/>
            </a:stretch>
          </p:blipFill>
          <p:spPr bwMode="auto">
            <a:xfrm>
              <a:off x="7153035" y="4563707"/>
              <a:ext cx="450938" cy="526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4" name="Picture 30"/>
            <p:cNvPicPr>
              <a:picLocks noChangeAspect="1" noChangeArrowheads="1"/>
            </p:cNvPicPr>
            <p:nvPr/>
          </p:nvPicPr>
          <p:blipFill>
            <a:blip r:embed="rId48"/>
            <a:srcRect/>
            <a:stretch>
              <a:fillRect/>
            </a:stretch>
          </p:blipFill>
          <p:spPr bwMode="auto">
            <a:xfrm>
              <a:off x="7681844" y="4565472"/>
              <a:ext cx="449426" cy="524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72645941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2" descr="C:\Users\user\Desktop\open 10.jpg">
            <a:extLst>
              <a:ext uri="{FF2B5EF4-FFF2-40B4-BE49-F238E27FC236}">
                <a16:creationId xmlns:a16="http://schemas.microsoft.com/office/drawing/2014/main" xmlns="" id="{DB6F7C1B-4E11-49F8-8727-D56485DA59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9" r="13573" b="3549"/>
          <a:stretch/>
        </p:blipFill>
        <p:spPr bwMode="auto">
          <a:xfrm>
            <a:off x="7659" y="478227"/>
            <a:ext cx="9136341" cy="4669292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</p:pic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B8CC4655-6E0F-4F26-B7E5-8E9D7DD717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959" y="73858"/>
            <a:ext cx="1269087" cy="48166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="" xmlns:a16="http://schemas.microsoft.com/office/drawing/2014/main" id="{14A74C13-225A-46AB-BA9E-A38487CA6D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3" y="73858"/>
            <a:ext cx="793715" cy="476191"/>
          </a:xfrm>
          <a:prstGeom prst="rect">
            <a:avLst/>
          </a:prstGeom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-20538"/>
            <a:ext cx="9144000" cy="623546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3" rIns="46603" bIns="23303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1200" dirty="0" smtClean="0"/>
              <a:t>КЛАССЫ ПОЖАРООПАСНОСТИ </a:t>
            </a:r>
            <a:r>
              <a:rPr lang="ru-RU" altLang="ru-RU" sz="1200" dirty="0"/>
              <a:t>НА ТЕРРИТОРИИ </a:t>
            </a:r>
          </a:p>
          <a:p>
            <a:r>
              <a:rPr lang="ru-RU" altLang="ru-RU" sz="1200" dirty="0"/>
              <a:t>КРАСНОДАРСКОГО КРАЯ</a:t>
            </a:r>
          </a:p>
          <a:p>
            <a:r>
              <a:rPr lang="ru-RU" altLang="ru-RU" sz="1200" dirty="0"/>
              <a:t>(по состоянию на </a:t>
            </a:r>
            <a:r>
              <a:rPr lang="ru-RU" altLang="ru-RU" sz="1200" dirty="0" smtClean="0"/>
              <a:t>05.11.2020 </a:t>
            </a:r>
            <a:r>
              <a:rPr lang="ru-RU" altLang="ru-RU" sz="1200" dirty="0"/>
              <a:t>г.)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979712" y="2181825"/>
            <a:ext cx="4752528" cy="626616"/>
          </a:xfrm>
          <a:prstGeom prst="rect">
            <a:avLst/>
          </a:prstGeom>
          <a:solidFill>
            <a:srgbClr val="FFC000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Краснодарского края повышенные классы пожарной </a:t>
            </a:r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опасности </a:t>
            </a: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отсутствуют.</a:t>
            </a:r>
            <a:endParaRPr lang="ru-RU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7092280" y="603008"/>
            <a:ext cx="2052984" cy="1355695"/>
            <a:chOff x="6732240" y="3753958"/>
            <a:chExt cx="2376264" cy="1355695"/>
          </a:xfrm>
        </p:grpSpPr>
        <p:grpSp>
          <p:nvGrpSpPr>
            <p:cNvPr id="56" name="Группа 2"/>
            <p:cNvGrpSpPr>
              <a:grpSpLocks/>
            </p:cNvGrpSpPr>
            <p:nvPr/>
          </p:nvGrpSpPr>
          <p:grpSpPr bwMode="auto">
            <a:xfrm>
              <a:off x="6732240" y="3753958"/>
              <a:ext cx="2376264" cy="1355695"/>
              <a:chOff x="3881365" y="5911947"/>
              <a:chExt cx="1996910" cy="906106"/>
            </a:xfrm>
            <a:solidFill>
              <a:schemeClr val="bg1"/>
            </a:solidFill>
          </p:grpSpPr>
          <p:sp>
            <p:nvSpPr>
              <p:cNvPr id="60" name="Прямоугольник 59"/>
              <p:cNvSpPr/>
              <p:nvPr/>
            </p:nvSpPr>
            <p:spPr bwMode="auto">
              <a:xfrm>
                <a:off x="3881365" y="5911947"/>
                <a:ext cx="1996910" cy="906106"/>
              </a:xfrm>
              <a:prstGeom prst="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6352" tIns="38177" rIns="76352" bIns="38177" anchor="ctr"/>
              <a:lstStyle>
                <a:defPPr>
                  <a:defRPr lang="ru-RU"/>
                </a:defPPr>
                <a:lvl1pPr algn="l" defTabSz="1038225" rtl="0" fontAlgn="base">
                  <a:spcBef>
                    <a:spcPct val="0"/>
                  </a:spcBef>
                  <a:spcAft>
                    <a:spcPct val="0"/>
                  </a:spcAft>
                  <a:defRPr sz="21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508000" indent="-50800" algn="l" defTabSz="1038225" rtl="0" fontAlgn="base">
                  <a:spcBef>
                    <a:spcPct val="0"/>
                  </a:spcBef>
                  <a:spcAft>
                    <a:spcPct val="0"/>
                  </a:spcAft>
                  <a:defRPr sz="21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038225" indent="-123825" algn="l" defTabSz="1038225" rtl="0" fontAlgn="base">
                  <a:spcBef>
                    <a:spcPct val="0"/>
                  </a:spcBef>
                  <a:spcAft>
                    <a:spcPct val="0"/>
                  </a:spcAft>
                  <a:defRPr sz="21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566863" indent="-195263" algn="l" defTabSz="1038225" rtl="0" fontAlgn="base">
                  <a:spcBef>
                    <a:spcPct val="0"/>
                  </a:spcBef>
                  <a:spcAft>
                    <a:spcPct val="0"/>
                  </a:spcAft>
                  <a:defRPr sz="21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097088" indent="-268288" algn="l" defTabSz="1038225" rtl="0" fontAlgn="base">
                  <a:spcBef>
                    <a:spcPct val="0"/>
                  </a:spcBef>
                  <a:spcAft>
                    <a:spcPct val="0"/>
                  </a:spcAft>
                  <a:defRPr sz="21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1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1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1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1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ru-RU" sz="9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1" name="TextBox 5"/>
              <p:cNvSpPr txBox="1">
                <a:spLocks noChangeArrowheads="1"/>
              </p:cNvSpPr>
              <p:nvPr/>
            </p:nvSpPr>
            <p:spPr bwMode="auto">
              <a:xfrm>
                <a:off x="4049018" y="5936972"/>
                <a:ext cx="1682267" cy="161395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lIns="86738" tIns="43370" rIns="86738" bIns="43370">
                <a:spAutoFit/>
              </a:bodyPr>
              <a:lstStyle>
                <a:lvl1pPr defTabSz="1147763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defTabSz="1147763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defTabSz="1147763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defTabSz="1147763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defTabSz="1147763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defTabSz="11477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defTabSz="11477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defTabSz="11477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defTabSz="11477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1000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Условные обозначения</a:t>
                </a:r>
              </a:p>
            </p:txBody>
          </p:sp>
        </p:grpSp>
        <p:sp>
          <p:nvSpPr>
            <p:cNvPr id="62" name="Rectangle 197"/>
            <p:cNvSpPr>
              <a:spLocks noChangeArrowheads="1"/>
            </p:cNvSpPr>
            <p:nvPr/>
          </p:nvSpPr>
          <p:spPr bwMode="auto">
            <a:xfrm>
              <a:off x="7424078" y="4170091"/>
              <a:ext cx="240327" cy="117958"/>
            </a:xfrm>
            <a:prstGeom prst="rect">
              <a:avLst/>
            </a:prstGeom>
            <a:solidFill>
              <a:srgbClr val="FF0000">
                <a:alpha val="65097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18" tIns="45709" rIns="91418" bIns="45709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ru-RU" altLang="ru-RU" dirty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63" name="Rectangle 198"/>
            <p:cNvSpPr>
              <a:spLocks noChangeArrowheads="1"/>
            </p:cNvSpPr>
            <p:nvPr/>
          </p:nvSpPr>
          <p:spPr bwMode="auto">
            <a:xfrm>
              <a:off x="7420244" y="4537675"/>
              <a:ext cx="240327" cy="120064"/>
            </a:xfrm>
            <a:prstGeom prst="rect">
              <a:avLst/>
            </a:prstGeom>
            <a:solidFill>
              <a:srgbClr val="FFFF00">
                <a:alpha val="7097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18" tIns="45709" rIns="91418" bIns="45709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ru-RU" altLang="ru-RU" dirty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64" name="Rectangle 199"/>
            <p:cNvSpPr>
              <a:spLocks noChangeArrowheads="1"/>
            </p:cNvSpPr>
            <p:nvPr/>
          </p:nvSpPr>
          <p:spPr bwMode="auto">
            <a:xfrm>
              <a:off x="7421537" y="4719859"/>
              <a:ext cx="239049" cy="117958"/>
            </a:xfrm>
            <a:prstGeom prst="rect">
              <a:avLst/>
            </a:prstGeom>
            <a:solidFill>
              <a:srgbClr val="FAE3A8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18" tIns="45709" rIns="91418" bIns="45709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ru-RU" altLang="ru-RU" dirty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65" name="Rectangle 200"/>
            <p:cNvSpPr>
              <a:spLocks noChangeArrowheads="1"/>
            </p:cNvSpPr>
            <p:nvPr/>
          </p:nvSpPr>
          <p:spPr bwMode="auto">
            <a:xfrm>
              <a:off x="7424078" y="4901011"/>
              <a:ext cx="240327" cy="11901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18" tIns="45709" rIns="91418" bIns="45709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dirty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66" name="Rectangle 201"/>
            <p:cNvSpPr>
              <a:spLocks noChangeArrowheads="1"/>
            </p:cNvSpPr>
            <p:nvPr/>
          </p:nvSpPr>
          <p:spPr bwMode="auto">
            <a:xfrm>
              <a:off x="7421520" y="4352248"/>
              <a:ext cx="240327" cy="120064"/>
            </a:xfrm>
            <a:prstGeom prst="rect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18" tIns="45709" rIns="91418" bIns="45709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ru-RU" altLang="ru-RU" dirty="0">
                <a:solidFill>
                  <a:srgbClr val="000000"/>
                </a:solidFill>
                <a:latin typeface="Trebuchet MS" pitchFamily="34" charset="0"/>
                <a:cs typeface="Arial" charset="0"/>
              </a:endParaRPr>
            </a:p>
          </p:txBody>
        </p:sp>
        <p:sp>
          <p:nvSpPr>
            <p:cNvPr id="67" name="Text Box 202"/>
            <p:cNvSpPr txBox="1">
              <a:spLocks noChangeArrowheads="1"/>
            </p:cNvSpPr>
            <p:nvPr/>
          </p:nvSpPr>
          <p:spPr bwMode="auto">
            <a:xfrm>
              <a:off x="7768398" y="4112255"/>
              <a:ext cx="989431" cy="246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8" tIns="45709" rIns="91418" bIns="45709">
              <a:spAutoFit/>
            </a:bodyPr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ru-RU" altLang="ru-RU" sz="1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 класс</a:t>
              </a:r>
            </a:p>
          </p:txBody>
        </p:sp>
        <p:sp>
          <p:nvSpPr>
            <p:cNvPr id="68" name="Text Box 208"/>
            <p:cNvSpPr txBox="1">
              <a:spLocks noChangeArrowheads="1"/>
            </p:cNvSpPr>
            <p:nvPr/>
          </p:nvSpPr>
          <p:spPr bwMode="auto">
            <a:xfrm>
              <a:off x="7750475" y="4288139"/>
              <a:ext cx="989431" cy="246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8" tIns="45709" rIns="91418" bIns="45709">
              <a:spAutoFit/>
            </a:bodyPr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ru-RU" altLang="ru-RU" sz="1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 класс</a:t>
              </a:r>
            </a:p>
          </p:txBody>
        </p:sp>
        <p:sp>
          <p:nvSpPr>
            <p:cNvPr id="69" name="Text Box 209"/>
            <p:cNvSpPr txBox="1">
              <a:spLocks noChangeArrowheads="1"/>
            </p:cNvSpPr>
            <p:nvPr/>
          </p:nvSpPr>
          <p:spPr bwMode="auto">
            <a:xfrm>
              <a:off x="7750475" y="4470343"/>
              <a:ext cx="989431" cy="246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8" tIns="45709" rIns="91418" bIns="45709">
              <a:spAutoFit/>
            </a:bodyPr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ru-RU" altLang="ru-RU" sz="1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 класс</a:t>
              </a:r>
            </a:p>
          </p:txBody>
        </p:sp>
        <p:sp>
          <p:nvSpPr>
            <p:cNvPr id="82" name="Text Box 210"/>
            <p:cNvSpPr txBox="1">
              <a:spLocks noChangeArrowheads="1"/>
            </p:cNvSpPr>
            <p:nvPr/>
          </p:nvSpPr>
          <p:spPr bwMode="auto">
            <a:xfrm>
              <a:off x="7768398" y="4651492"/>
              <a:ext cx="989431" cy="246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8" tIns="45709" rIns="91418" bIns="45709">
              <a:spAutoFit/>
            </a:bodyPr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ru-RU" altLang="ru-RU" sz="1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 класс</a:t>
              </a:r>
            </a:p>
          </p:txBody>
        </p:sp>
        <p:sp>
          <p:nvSpPr>
            <p:cNvPr id="83" name="Text Box 211"/>
            <p:cNvSpPr txBox="1">
              <a:spLocks noChangeArrowheads="1"/>
            </p:cNvSpPr>
            <p:nvPr/>
          </p:nvSpPr>
          <p:spPr bwMode="auto">
            <a:xfrm>
              <a:off x="7768398" y="4828429"/>
              <a:ext cx="989431" cy="246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8" tIns="45709" rIns="91418" bIns="45709">
              <a:spAutoFit/>
            </a:bodyPr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ru-RU" altLang="ru-RU" sz="1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 класс</a:t>
              </a:r>
            </a:p>
          </p:txBody>
        </p:sp>
      </p:grpSp>
      <p:graphicFrame>
        <p:nvGraphicFramePr>
          <p:cNvPr id="84" name="Таблица 8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4519783"/>
              </p:ext>
            </p:extLst>
          </p:nvPr>
        </p:nvGraphicFramePr>
        <p:xfrm>
          <a:off x="7659" y="4309615"/>
          <a:ext cx="2601048" cy="845545"/>
        </p:xfrm>
        <a:graphic>
          <a:graphicData uri="http://schemas.openxmlformats.org/drawingml/2006/table">
            <a:tbl>
              <a:tblPr/>
              <a:tblGrid>
                <a:gridCol w="260104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181385">
                <a:tc>
                  <a:txBody>
                    <a:bodyPr/>
                    <a:lstStyle>
                      <a:lvl1pPr defTabSz="9017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0850" defTabSz="9017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01700" defTabSz="9017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52550" defTabSz="9017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03400" defTabSz="9017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606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178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1750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322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017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Пожароопасность </a:t>
                      </a:r>
                    </a:p>
                    <a:p>
                      <a:pPr marL="0" marR="0" lvl="0" indent="0" algn="ctr" defTabSz="9017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 </a:t>
                      </a:r>
                      <a:r>
                        <a:rPr kumimoji="0" lang="ru-RU" altLang="ru-RU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класса</a:t>
                      </a:r>
                      <a:endParaRPr kumimoji="0" lang="ru-RU" altLang="ru-RU" sz="10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5912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 u="none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81619">
                <a:tc>
                  <a:txBody>
                    <a:bodyPr/>
                    <a:lstStyle>
                      <a:lvl1pPr defTabSz="9017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0850" defTabSz="9017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01700" defTabSz="9017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52550" defTabSz="9017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03400" defTabSz="9017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606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178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1750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322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0180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000" u="non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  <a:endParaRPr lang="ru-RU" altLang="ru-RU" sz="1000" u="non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85" name="Таблица 8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3213476"/>
              </p:ext>
            </p:extLst>
          </p:nvPr>
        </p:nvGraphicFramePr>
        <p:xfrm>
          <a:off x="6523875" y="4284213"/>
          <a:ext cx="2620125" cy="859287"/>
        </p:xfrm>
        <a:graphic>
          <a:graphicData uri="http://schemas.openxmlformats.org/drawingml/2006/table">
            <a:tbl>
              <a:tblPr/>
              <a:tblGrid>
                <a:gridCol w="262012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96993">
                <a:tc>
                  <a:txBody>
                    <a:bodyPr/>
                    <a:lstStyle>
                      <a:lvl1pPr defTabSz="9017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0850" defTabSz="9017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01700" defTabSz="9017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52550" defTabSz="9017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03400" defTabSz="9017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606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178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1750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322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017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Пожароопасность</a:t>
                      </a:r>
                    </a:p>
                    <a:p>
                      <a:pPr marL="0" marR="0" lvl="0" indent="0" algn="ctr" defTabSz="9017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5 класса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02087">
                <a:tc>
                  <a:txBody>
                    <a:bodyPr/>
                    <a:lstStyle/>
                    <a:p>
                      <a:pPr marL="0" marR="0" indent="0" algn="l" defTabSz="9014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dirty="0" smtClean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48497">
                <a:tc>
                  <a:txBody>
                    <a:bodyPr/>
                    <a:lstStyle>
                      <a:lvl1pPr defTabSz="9017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0850" defTabSz="9017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01700" defTabSz="9017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52550" defTabSz="9017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03400" defTabSz="9017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606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178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1750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322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0180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000" u="non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  <a:endParaRPr lang="ru-RU" altLang="ru-RU" sz="1000" u="non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7509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Группа 61"/>
          <p:cNvGrpSpPr/>
          <p:nvPr/>
        </p:nvGrpSpPr>
        <p:grpSpPr>
          <a:xfrm>
            <a:off x="1140885" y="1012974"/>
            <a:ext cx="6265211" cy="3983045"/>
            <a:chOff x="1119189" y="792278"/>
            <a:chExt cx="6323918" cy="5861615"/>
          </a:xfrm>
        </p:grpSpPr>
        <p:sp>
          <p:nvSpPr>
            <p:cNvPr id="63" name="Полилиния 2"/>
            <p:cNvSpPr>
              <a:spLocks/>
            </p:cNvSpPr>
            <p:nvPr/>
          </p:nvSpPr>
          <p:spPr bwMode="auto">
            <a:xfrm rot="21314132">
              <a:off x="3641267" y="3590872"/>
              <a:ext cx="864371" cy="437954"/>
            </a:xfrm>
            <a:custGeom>
              <a:avLst/>
              <a:gdLst>
                <a:gd name="T0" fmla="*/ 65738 w 720900"/>
                <a:gd name="T1" fmla="*/ 38693 h 384825"/>
                <a:gd name="T2" fmla="*/ 72597 w 720900"/>
                <a:gd name="T3" fmla="*/ 23811 h 384825"/>
                <a:gd name="T4" fmla="*/ 96708 w 720900"/>
                <a:gd name="T5" fmla="*/ 17859 h 384825"/>
                <a:gd name="T6" fmla="*/ 131184 w 720900"/>
                <a:gd name="T7" fmla="*/ 0 h 384825"/>
                <a:gd name="T8" fmla="*/ 151849 w 720900"/>
                <a:gd name="T9" fmla="*/ 41668 h 384825"/>
                <a:gd name="T10" fmla="*/ 175961 w 720900"/>
                <a:gd name="T11" fmla="*/ 71431 h 384825"/>
                <a:gd name="T12" fmla="*/ 193186 w 720900"/>
                <a:gd name="T13" fmla="*/ 56551 h 384825"/>
                <a:gd name="T14" fmla="*/ 227638 w 720900"/>
                <a:gd name="T15" fmla="*/ 62504 h 384825"/>
                <a:gd name="T16" fmla="*/ 317206 w 720900"/>
                <a:gd name="T17" fmla="*/ 74408 h 384825"/>
                <a:gd name="T18" fmla="*/ 324097 w 720900"/>
                <a:gd name="T19" fmla="*/ 119053 h 384825"/>
                <a:gd name="T20" fmla="*/ 358546 w 720900"/>
                <a:gd name="T21" fmla="*/ 119053 h 384825"/>
                <a:gd name="T22" fmla="*/ 334432 w 720900"/>
                <a:gd name="T23" fmla="*/ 74408 h 384825"/>
                <a:gd name="T24" fmla="*/ 361991 w 720900"/>
                <a:gd name="T25" fmla="*/ 44645 h 384825"/>
                <a:gd name="T26" fmla="*/ 437779 w 720900"/>
                <a:gd name="T27" fmla="*/ 59529 h 384825"/>
                <a:gd name="T28" fmla="*/ 417111 w 720900"/>
                <a:gd name="T29" fmla="*/ 71431 h 384825"/>
                <a:gd name="T30" fmla="*/ 448119 w 720900"/>
                <a:gd name="T31" fmla="*/ 80362 h 384825"/>
                <a:gd name="T32" fmla="*/ 475673 w 720900"/>
                <a:gd name="T33" fmla="*/ 86313 h 384825"/>
                <a:gd name="T34" fmla="*/ 510125 w 720900"/>
                <a:gd name="T35" fmla="*/ 107148 h 384825"/>
                <a:gd name="T36" fmla="*/ 513570 w 720900"/>
                <a:gd name="T37" fmla="*/ 125006 h 384825"/>
                <a:gd name="T38" fmla="*/ 506680 w 720900"/>
                <a:gd name="T39" fmla="*/ 154772 h 384825"/>
                <a:gd name="T40" fmla="*/ 592808 w 720900"/>
                <a:gd name="T41" fmla="*/ 175603 h 384825"/>
                <a:gd name="T42" fmla="*/ 592808 w 720900"/>
                <a:gd name="T43" fmla="*/ 154772 h 384825"/>
                <a:gd name="T44" fmla="*/ 634144 w 720900"/>
                <a:gd name="T45" fmla="*/ 142865 h 384825"/>
                <a:gd name="T46" fmla="*/ 696154 w 720900"/>
                <a:gd name="T47" fmla="*/ 154772 h 384825"/>
                <a:gd name="T48" fmla="*/ 682373 w 720900"/>
                <a:gd name="T49" fmla="*/ 187509 h 384825"/>
                <a:gd name="T50" fmla="*/ 692711 w 720900"/>
                <a:gd name="T51" fmla="*/ 202392 h 384825"/>
                <a:gd name="T52" fmla="*/ 699600 w 720900"/>
                <a:gd name="T53" fmla="*/ 223229 h 384825"/>
                <a:gd name="T54" fmla="*/ 658260 w 720900"/>
                <a:gd name="T55" fmla="*/ 235129 h 384825"/>
                <a:gd name="T56" fmla="*/ 620363 w 720900"/>
                <a:gd name="T57" fmla="*/ 244060 h 384825"/>
                <a:gd name="T58" fmla="*/ 565246 w 720900"/>
                <a:gd name="T59" fmla="*/ 270849 h 384825"/>
                <a:gd name="T60" fmla="*/ 451561 w 720900"/>
                <a:gd name="T61" fmla="*/ 279776 h 384825"/>
                <a:gd name="T62" fmla="*/ 420558 w 720900"/>
                <a:gd name="T63" fmla="*/ 300618 h 384825"/>
                <a:gd name="T64" fmla="*/ 410217 w 720900"/>
                <a:gd name="T65" fmla="*/ 321445 h 384825"/>
                <a:gd name="T66" fmla="*/ 386104 w 720900"/>
                <a:gd name="T67" fmla="*/ 309528 h 384825"/>
                <a:gd name="T68" fmla="*/ 341320 w 720900"/>
                <a:gd name="T69" fmla="*/ 321445 h 384825"/>
                <a:gd name="T70" fmla="*/ 317206 w 720900"/>
                <a:gd name="T71" fmla="*/ 321445 h 384825"/>
                <a:gd name="T72" fmla="*/ 303429 w 720900"/>
                <a:gd name="T73" fmla="*/ 276800 h 384825"/>
                <a:gd name="T74" fmla="*/ 255204 w 720900"/>
                <a:gd name="T75" fmla="*/ 300618 h 384825"/>
                <a:gd name="T76" fmla="*/ 244855 w 720900"/>
                <a:gd name="T77" fmla="*/ 267872 h 384825"/>
                <a:gd name="T78" fmla="*/ 248305 w 720900"/>
                <a:gd name="T79" fmla="*/ 250011 h 384825"/>
                <a:gd name="T80" fmla="*/ 210416 w 720900"/>
                <a:gd name="T81" fmla="*/ 235129 h 384825"/>
                <a:gd name="T82" fmla="*/ 196629 w 720900"/>
                <a:gd name="T83" fmla="*/ 220250 h 384825"/>
                <a:gd name="T84" fmla="*/ 141508 w 720900"/>
                <a:gd name="T85" fmla="*/ 244060 h 384825"/>
                <a:gd name="T86" fmla="*/ 155294 w 720900"/>
                <a:gd name="T87" fmla="*/ 270849 h 384825"/>
                <a:gd name="T88" fmla="*/ 165627 w 720900"/>
                <a:gd name="T89" fmla="*/ 282753 h 384825"/>
                <a:gd name="T90" fmla="*/ 110523 w 720900"/>
                <a:gd name="T91" fmla="*/ 261919 h 384825"/>
                <a:gd name="T92" fmla="*/ 96708 w 720900"/>
                <a:gd name="T93" fmla="*/ 282753 h 384825"/>
                <a:gd name="T94" fmla="*/ 58841 w 720900"/>
                <a:gd name="T95" fmla="*/ 229182 h 384825"/>
                <a:gd name="T96" fmla="*/ 34708 w 720900"/>
                <a:gd name="T97" fmla="*/ 214295 h 384825"/>
                <a:gd name="T98" fmla="*/ 7133 w 720900"/>
                <a:gd name="T99" fmla="*/ 208345 h 384825"/>
                <a:gd name="T100" fmla="*/ 3704 w 720900"/>
                <a:gd name="T101" fmla="*/ 175603 h 384825"/>
                <a:gd name="T102" fmla="*/ 27811 w 720900"/>
                <a:gd name="T103" fmla="*/ 151788 h 384825"/>
                <a:gd name="T104" fmla="*/ 48489 w 720900"/>
                <a:gd name="T105" fmla="*/ 139888 h 384825"/>
                <a:gd name="T106" fmla="*/ 72597 w 720900"/>
                <a:gd name="T107" fmla="*/ 139888 h 384825"/>
                <a:gd name="T108" fmla="*/ 96708 w 720900"/>
                <a:gd name="T109" fmla="*/ 116079 h 384825"/>
                <a:gd name="T110" fmla="*/ 79499 w 720900"/>
                <a:gd name="T111" fmla="*/ 83338 h 384825"/>
                <a:gd name="T112" fmla="*/ 69167 w 720900"/>
                <a:gd name="T113" fmla="*/ 56551 h 38482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720900" h="384825">
                  <a:moveTo>
                    <a:pt x="70884" y="67079"/>
                  </a:moveTo>
                  <a:cubicBezTo>
                    <a:pt x="70296" y="59430"/>
                    <a:pt x="69618" y="52687"/>
                    <a:pt x="67354" y="45896"/>
                  </a:cubicBezTo>
                  <a:cubicBezTo>
                    <a:pt x="66012" y="41871"/>
                    <a:pt x="58717" y="39245"/>
                    <a:pt x="60293" y="35305"/>
                  </a:cubicBezTo>
                  <a:cubicBezTo>
                    <a:pt x="62248" y="30418"/>
                    <a:pt x="69487" y="30092"/>
                    <a:pt x="74415" y="28244"/>
                  </a:cubicBezTo>
                  <a:cubicBezTo>
                    <a:pt x="78958" y="26540"/>
                    <a:pt x="83871" y="26046"/>
                    <a:pt x="88537" y="24713"/>
                  </a:cubicBezTo>
                  <a:cubicBezTo>
                    <a:pt x="92115" y="23691"/>
                    <a:pt x="95598" y="22360"/>
                    <a:pt x="99128" y="21183"/>
                  </a:cubicBezTo>
                  <a:cubicBezTo>
                    <a:pt x="124940" y="3976"/>
                    <a:pt x="92478" y="24983"/>
                    <a:pt x="123842" y="7061"/>
                  </a:cubicBezTo>
                  <a:cubicBezTo>
                    <a:pt x="127526" y="4956"/>
                    <a:pt x="130903" y="2354"/>
                    <a:pt x="134433" y="0"/>
                  </a:cubicBezTo>
                  <a:cubicBezTo>
                    <a:pt x="137964" y="2354"/>
                    <a:pt x="142024" y="4061"/>
                    <a:pt x="145025" y="7061"/>
                  </a:cubicBezTo>
                  <a:cubicBezTo>
                    <a:pt x="158489" y="20525"/>
                    <a:pt x="150382" y="28490"/>
                    <a:pt x="155616" y="49427"/>
                  </a:cubicBezTo>
                  <a:cubicBezTo>
                    <a:pt x="156645" y="53543"/>
                    <a:pt x="160954" y="56141"/>
                    <a:pt x="162677" y="60018"/>
                  </a:cubicBezTo>
                  <a:cubicBezTo>
                    <a:pt x="174139" y="85806"/>
                    <a:pt x="161065" y="78310"/>
                    <a:pt x="180330" y="84732"/>
                  </a:cubicBezTo>
                  <a:cubicBezTo>
                    <a:pt x="185037" y="83555"/>
                    <a:pt x="191021" y="84632"/>
                    <a:pt x="194452" y="81201"/>
                  </a:cubicBezTo>
                  <a:cubicBezTo>
                    <a:pt x="197883" y="77770"/>
                    <a:pt x="193821" y="69575"/>
                    <a:pt x="197982" y="67079"/>
                  </a:cubicBezTo>
                  <a:cubicBezTo>
                    <a:pt x="202143" y="64583"/>
                    <a:pt x="207346" y="69658"/>
                    <a:pt x="212104" y="70610"/>
                  </a:cubicBezTo>
                  <a:cubicBezTo>
                    <a:pt x="219123" y="72014"/>
                    <a:pt x="226226" y="72963"/>
                    <a:pt x="233287" y="74140"/>
                  </a:cubicBezTo>
                  <a:cubicBezTo>
                    <a:pt x="273482" y="87538"/>
                    <a:pt x="247040" y="80764"/>
                    <a:pt x="314489" y="84732"/>
                  </a:cubicBezTo>
                  <a:cubicBezTo>
                    <a:pt x="318019" y="85909"/>
                    <a:pt x="322174" y="85937"/>
                    <a:pt x="325080" y="88262"/>
                  </a:cubicBezTo>
                  <a:cubicBezTo>
                    <a:pt x="331301" y="93239"/>
                    <a:pt x="333346" y="102469"/>
                    <a:pt x="335672" y="109445"/>
                  </a:cubicBezTo>
                  <a:cubicBezTo>
                    <a:pt x="327918" y="121077"/>
                    <a:pt x="322384" y="124146"/>
                    <a:pt x="332141" y="141220"/>
                  </a:cubicBezTo>
                  <a:cubicBezTo>
                    <a:pt x="333987" y="144451"/>
                    <a:pt x="339202" y="143573"/>
                    <a:pt x="342733" y="144750"/>
                  </a:cubicBezTo>
                  <a:cubicBezTo>
                    <a:pt x="350971" y="143573"/>
                    <a:pt x="359476" y="143611"/>
                    <a:pt x="367446" y="141220"/>
                  </a:cubicBezTo>
                  <a:cubicBezTo>
                    <a:pt x="387183" y="135299"/>
                    <a:pt x="387227" y="108329"/>
                    <a:pt x="374507" y="91793"/>
                  </a:cubicBezTo>
                  <a:cubicBezTo>
                    <a:pt x="368010" y="83346"/>
                    <a:pt x="353324" y="89439"/>
                    <a:pt x="342733" y="88262"/>
                  </a:cubicBezTo>
                  <a:cubicBezTo>
                    <a:pt x="339195" y="77650"/>
                    <a:pt x="331107" y="58469"/>
                    <a:pt x="342733" y="49427"/>
                  </a:cubicBezTo>
                  <a:cubicBezTo>
                    <a:pt x="350222" y="43602"/>
                    <a:pt x="361509" y="52346"/>
                    <a:pt x="370977" y="52957"/>
                  </a:cubicBezTo>
                  <a:cubicBezTo>
                    <a:pt x="398013" y="54701"/>
                    <a:pt x="425111" y="55311"/>
                    <a:pt x="452178" y="56488"/>
                  </a:cubicBezTo>
                  <a:cubicBezTo>
                    <a:pt x="451001" y="61195"/>
                    <a:pt x="451679" y="66821"/>
                    <a:pt x="448648" y="70610"/>
                  </a:cubicBezTo>
                  <a:cubicBezTo>
                    <a:pt x="446323" y="73516"/>
                    <a:pt x="441153" y="72076"/>
                    <a:pt x="438056" y="74140"/>
                  </a:cubicBezTo>
                  <a:cubicBezTo>
                    <a:pt x="433902" y="76910"/>
                    <a:pt x="430995" y="81201"/>
                    <a:pt x="427465" y="84732"/>
                  </a:cubicBezTo>
                  <a:cubicBezTo>
                    <a:pt x="432172" y="85909"/>
                    <a:pt x="436984" y="86728"/>
                    <a:pt x="441587" y="88262"/>
                  </a:cubicBezTo>
                  <a:cubicBezTo>
                    <a:pt x="447599" y="90266"/>
                    <a:pt x="453169" y="93502"/>
                    <a:pt x="459239" y="95323"/>
                  </a:cubicBezTo>
                  <a:cubicBezTo>
                    <a:pt x="464987" y="97047"/>
                    <a:pt x="471070" y="97399"/>
                    <a:pt x="476892" y="98854"/>
                  </a:cubicBezTo>
                  <a:cubicBezTo>
                    <a:pt x="480502" y="99757"/>
                    <a:pt x="483953" y="101207"/>
                    <a:pt x="487483" y="102384"/>
                  </a:cubicBezTo>
                  <a:cubicBezTo>
                    <a:pt x="491014" y="104738"/>
                    <a:pt x="494622" y="106979"/>
                    <a:pt x="498075" y="109445"/>
                  </a:cubicBezTo>
                  <a:cubicBezTo>
                    <a:pt x="528747" y="131353"/>
                    <a:pt x="497815" y="110449"/>
                    <a:pt x="522788" y="127098"/>
                  </a:cubicBezTo>
                  <a:cubicBezTo>
                    <a:pt x="525142" y="130628"/>
                    <a:pt x="529151" y="133504"/>
                    <a:pt x="529849" y="137689"/>
                  </a:cubicBezTo>
                  <a:cubicBezTo>
                    <a:pt x="530461" y="141360"/>
                    <a:pt x="528644" y="145375"/>
                    <a:pt x="526319" y="148281"/>
                  </a:cubicBezTo>
                  <a:cubicBezTo>
                    <a:pt x="521342" y="154503"/>
                    <a:pt x="512113" y="156547"/>
                    <a:pt x="505136" y="158872"/>
                  </a:cubicBezTo>
                  <a:cubicBezTo>
                    <a:pt x="512926" y="197830"/>
                    <a:pt x="501249" y="161074"/>
                    <a:pt x="519258" y="183586"/>
                  </a:cubicBezTo>
                  <a:cubicBezTo>
                    <a:pt x="522151" y="187203"/>
                    <a:pt x="526144" y="210955"/>
                    <a:pt x="526319" y="211830"/>
                  </a:cubicBezTo>
                  <a:cubicBezTo>
                    <a:pt x="553386" y="210653"/>
                    <a:pt x="580864" y="213146"/>
                    <a:pt x="607520" y="208300"/>
                  </a:cubicBezTo>
                  <a:cubicBezTo>
                    <a:pt x="611182" y="207634"/>
                    <a:pt x="603990" y="201430"/>
                    <a:pt x="603990" y="197708"/>
                  </a:cubicBezTo>
                  <a:cubicBezTo>
                    <a:pt x="603990" y="192856"/>
                    <a:pt x="603041" y="185452"/>
                    <a:pt x="607520" y="183586"/>
                  </a:cubicBezTo>
                  <a:cubicBezTo>
                    <a:pt x="619519" y="178587"/>
                    <a:pt x="633411" y="181233"/>
                    <a:pt x="646356" y="180056"/>
                  </a:cubicBezTo>
                  <a:cubicBezTo>
                    <a:pt x="647533" y="176525"/>
                    <a:pt x="647561" y="172370"/>
                    <a:pt x="649886" y="169464"/>
                  </a:cubicBezTo>
                  <a:cubicBezTo>
                    <a:pt x="660066" y="156739"/>
                    <a:pt x="670664" y="163858"/>
                    <a:pt x="685191" y="165934"/>
                  </a:cubicBezTo>
                  <a:cubicBezTo>
                    <a:pt x="710399" y="174337"/>
                    <a:pt x="702245" y="166802"/>
                    <a:pt x="713435" y="183586"/>
                  </a:cubicBezTo>
                  <a:cubicBezTo>
                    <a:pt x="712258" y="193001"/>
                    <a:pt x="713147" y="202913"/>
                    <a:pt x="709905" y="211830"/>
                  </a:cubicBezTo>
                  <a:cubicBezTo>
                    <a:pt x="708199" y="216523"/>
                    <a:pt x="702083" y="218267"/>
                    <a:pt x="699313" y="222422"/>
                  </a:cubicBezTo>
                  <a:cubicBezTo>
                    <a:pt x="697249" y="225518"/>
                    <a:pt x="696960" y="229483"/>
                    <a:pt x="695783" y="233013"/>
                  </a:cubicBezTo>
                  <a:cubicBezTo>
                    <a:pt x="700490" y="235367"/>
                    <a:pt x="705622" y="237015"/>
                    <a:pt x="709905" y="240074"/>
                  </a:cubicBezTo>
                  <a:cubicBezTo>
                    <a:pt x="713968" y="242976"/>
                    <a:pt x="719125" y="245865"/>
                    <a:pt x="720497" y="250666"/>
                  </a:cubicBezTo>
                  <a:cubicBezTo>
                    <a:pt x="721830" y="255332"/>
                    <a:pt x="719658" y="260751"/>
                    <a:pt x="716966" y="264788"/>
                  </a:cubicBezTo>
                  <a:cubicBezTo>
                    <a:pt x="714612" y="268319"/>
                    <a:pt x="710169" y="269951"/>
                    <a:pt x="706374" y="271849"/>
                  </a:cubicBezTo>
                  <a:cubicBezTo>
                    <a:pt x="697685" y="276194"/>
                    <a:pt x="682732" y="277555"/>
                    <a:pt x="674600" y="278910"/>
                  </a:cubicBezTo>
                  <a:cubicBezTo>
                    <a:pt x="671069" y="281264"/>
                    <a:pt x="668102" y="284855"/>
                    <a:pt x="664008" y="285971"/>
                  </a:cubicBezTo>
                  <a:cubicBezTo>
                    <a:pt x="654854" y="288467"/>
                    <a:pt x="642816" y="283154"/>
                    <a:pt x="635764" y="289501"/>
                  </a:cubicBezTo>
                  <a:cubicBezTo>
                    <a:pt x="628551" y="295993"/>
                    <a:pt x="637161" y="312987"/>
                    <a:pt x="628703" y="317745"/>
                  </a:cubicBezTo>
                  <a:cubicBezTo>
                    <a:pt x="614307" y="325843"/>
                    <a:pt x="595752" y="320099"/>
                    <a:pt x="579276" y="321276"/>
                  </a:cubicBezTo>
                  <a:cubicBezTo>
                    <a:pt x="566447" y="340518"/>
                    <a:pt x="579488" y="328337"/>
                    <a:pt x="561624" y="328337"/>
                  </a:cubicBezTo>
                  <a:cubicBezTo>
                    <a:pt x="528652" y="328337"/>
                    <a:pt x="495721" y="330690"/>
                    <a:pt x="462770" y="331867"/>
                  </a:cubicBezTo>
                  <a:cubicBezTo>
                    <a:pt x="458270" y="338618"/>
                    <a:pt x="452438" y="348867"/>
                    <a:pt x="445117" y="353050"/>
                  </a:cubicBezTo>
                  <a:cubicBezTo>
                    <a:pt x="440904" y="355457"/>
                    <a:pt x="435702" y="355404"/>
                    <a:pt x="430995" y="356581"/>
                  </a:cubicBezTo>
                  <a:cubicBezTo>
                    <a:pt x="428641" y="360111"/>
                    <a:pt x="425605" y="363272"/>
                    <a:pt x="423934" y="367172"/>
                  </a:cubicBezTo>
                  <a:cubicBezTo>
                    <a:pt x="422023" y="371632"/>
                    <a:pt x="424744" y="379124"/>
                    <a:pt x="420404" y="381294"/>
                  </a:cubicBezTo>
                  <a:cubicBezTo>
                    <a:pt x="415037" y="383978"/>
                    <a:pt x="408635" y="378941"/>
                    <a:pt x="402751" y="377764"/>
                  </a:cubicBezTo>
                  <a:cubicBezTo>
                    <a:pt x="400397" y="374233"/>
                    <a:pt x="399630" y="368748"/>
                    <a:pt x="395690" y="367172"/>
                  </a:cubicBezTo>
                  <a:cubicBezTo>
                    <a:pt x="384868" y="362843"/>
                    <a:pt x="380028" y="380844"/>
                    <a:pt x="378038" y="384825"/>
                  </a:cubicBezTo>
                  <a:cubicBezTo>
                    <a:pt x="368623" y="383648"/>
                    <a:pt x="359129" y="382991"/>
                    <a:pt x="349794" y="381294"/>
                  </a:cubicBezTo>
                  <a:cubicBezTo>
                    <a:pt x="346132" y="380628"/>
                    <a:pt x="342924" y="377764"/>
                    <a:pt x="339202" y="377764"/>
                  </a:cubicBezTo>
                  <a:cubicBezTo>
                    <a:pt x="334350" y="377764"/>
                    <a:pt x="329787" y="380117"/>
                    <a:pt x="325080" y="381294"/>
                  </a:cubicBezTo>
                  <a:cubicBezTo>
                    <a:pt x="321550" y="377764"/>
                    <a:pt x="315775" y="375527"/>
                    <a:pt x="314489" y="370703"/>
                  </a:cubicBezTo>
                  <a:cubicBezTo>
                    <a:pt x="310838" y="357011"/>
                    <a:pt x="320490" y="338823"/>
                    <a:pt x="310958" y="328337"/>
                  </a:cubicBezTo>
                  <a:cubicBezTo>
                    <a:pt x="303790" y="320452"/>
                    <a:pt x="289775" y="330690"/>
                    <a:pt x="279184" y="331867"/>
                  </a:cubicBezTo>
                  <a:cubicBezTo>
                    <a:pt x="270946" y="356581"/>
                    <a:pt x="279184" y="350696"/>
                    <a:pt x="261531" y="356581"/>
                  </a:cubicBezTo>
                  <a:cubicBezTo>
                    <a:pt x="258001" y="354227"/>
                    <a:pt x="253294" y="353050"/>
                    <a:pt x="250940" y="349520"/>
                  </a:cubicBezTo>
                  <a:cubicBezTo>
                    <a:pt x="244991" y="340597"/>
                    <a:pt x="247647" y="326526"/>
                    <a:pt x="250940" y="317745"/>
                  </a:cubicBezTo>
                  <a:cubicBezTo>
                    <a:pt x="252430" y="313772"/>
                    <a:pt x="255647" y="310684"/>
                    <a:pt x="258001" y="307154"/>
                  </a:cubicBezTo>
                  <a:cubicBezTo>
                    <a:pt x="256824" y="303623"/>
                    <a:pt x="258163" y="297024"/>
                    <a:pt x="254470" y="296562"/>
                  </a:cubicBezTo>
                  <a:cubicBezTo>
                    <a:pt x="244535" y="295320"/>
                    <a:pt x="186088" y="317933"/>
                    <a:pt x="205043" y="289501"/>
                  </a:cubicBezTo>
                  <a:cubicBezTo>
                    <a:pt x="207813" y="285347"/>
                    <a:pt x="212104" y="282440"/>
                    <a:pt x="215635" y="278910"/>
                  </a:cubicBezTo>
                  <a:cubicBezTo>
                    <a:pt x="216742" y="275588"/>
                    <a:pt x="223941" y="261049"/>
                    <a:pt x="215635" y="257727"/>
                  </a:cubicBezTo>
                  <a:cubicBezTo>
                    <a:pt x="211130" y="255925"/>
                    <a:pt x="206220" y="260080"/>
                    <a:pt x="201513" y="261257"/>
                  </a:cubicBezTo>
                  <a:cubicBezTo>
                    <a:pt x="190641" y="277565"/>
                    <a:pt x="193111" y="283252"/>
                    <a:pt x="176799" y="285971"/>
                  </a:cubicBezTo>
                  <a:cubicBezTo>
                    <a:pt x="166287" y="287723"/>
                    <a:pt x="155616" y="288324"/>
                    <a:pt x="145025" y="289501"/>
                  </a:cubicBezTo>
                  <a:cubicBezTo>
                    <a:pt x="146202" y="298916"/>
                    <a:pt x="144702" y="309075"/>
                    <a:pt x="148555" y="317745"/>
                  </a:cubicBezTo>
                  <a:cubicBezTo>
                    <a:pt x="150066" y="321146"/>
                    <a:pt x="155569" y="320254"/>
                    <a:pt x="159147" y="321276"/>
                  </a:cubicBezTo>
                  <a:cubicBezTo>
                    <a:pt x="163812" y="322609"/>
                    <a:pt x="168562" y="323629"/>
                    <a:pt x="173269" y="324806"/>
                  </a:cubicBezTo>
                  <a:cubicBezTo>
                    <a:pt x="172092" y="328337"/>
                    <a:pt x="173349" y="334495"/>
                    <a:pt x="169738" y="335398"/>
                  </a:cubicBezTo>
                  <a:cubicBezTo>
                    <a:pt x="150816" y="340128"/>
                    <a:pt x="137475" y="326834"/>
                    <a:pt x="123842" y="317745"/>
                  </a:cubicBezTo>
                  <a:lnTo>
                    <a:pt x="113250" y="310684"/>
                  </a:lnTo>
                  <a:cubicBezTo>
                    <a:pt x="109720" y="311861"/>
                    <a:pt x="104505" y="310984"/>
                    <a:pt x="102659" y="314215"/>
                  </a:cubicBezTo>
                  <a:cubicBezTo>
                    <a:pt x="99107" y="320430"/>
                    <a:pt x="105198" y="331604"/>
                    <a:pt x="99128" y="335398"/>
                  </a:cubicBezTo>
                  <a:cubicBezTo>
                    <a:pt x="92071" y="339808"/>
                    <a:pt x="82653" y="333044"/>
                    <a:pt x="74415" y="331867"/>
                  </a:cubicBezTo>
                  <a:cubicBezTo>
                    <a:pt x="41441" y="298896"/>
                    <a:pt x="99584" y="361658"/>
                    <a:pt x="60293" y="271849"/>
                  </a:cubicBezTo>
                  <a:cubicBezTo>
                    <a:pt x="57310" y="265030"/>
                    <a:pt x="39110" y="264788"/>
                    <a:pt x="39110" y="264788"/>
                  </a:cubicBezTo>
                  <a:cubicBezTo>
                    <a:pt x="37933" y="261257"/>
                    <a:pt x="33915" y="257525"/>
                    <a:pt x="35579" y="254196"/>
                  </a:cubicBezTo>
                  <a:cubicBezTo>
                    <a:pt x="37243" y="250867"/>
                    <a:pt x="49781" y="251569"/>
                    <a:pt x="46171" y="250666"/>
                  </a:cubicBezTo>
                  <a:cubicBezTo>
                    <a:pt x="33560" y="247513"/>
                    <a:pt x="20280" y="248312"/>
                    <a:pt x="7335" y="247135"/>
                  </a:cubicBezTo>
                  <a:cubicBezTo>
                    <a:pt x="4981" y="243605"/>
                    <a:pt x="658" y="240770"/>
                    <a:pt x="274" y="236544"/>
                  </a:cubicBezTo>
                  <a:cubicBezTo>
                    <a:pt x="-585" y="227095"/>
                    <a:pt x="563" y="217217"/>
                    <a:pt x="3805" y="208300"/>
                  </a:cubicBezTo>
                  <a:cubicBezTo>
                    <a:pt x="5980" y="202318"/>
                    <a:pt x="19944" y="194010"/>
                    <a:pt x="24988" y="190647"/>
                  </a:cubicBezTo>
                  <a:cubicBezTo>
                    <a:pt x="26165" y="187117"/>
                    <a:pt x="29130" y="183727"/>
                    <a:pt x="28518" y="180056"/>
                  </a:cubicBezTo>
                  <a:cubicBezTo>
                    <a:pt x="25458" y="161697"/>
                    <a:pt x="11572" y="176054"/>
                    <a:pt x="32049" y="162403"/>
                  </a:cubicBezTo>
                  <a:cubicBezTo>
                    <a:pt x="37933" y="163580"/>
                    <a:pt x="43880" y="164479"/>
                    <a:pt x="49701" y="165934"/>
                  </a:cubicBezTo>
                  <a:cubicBezTo>
                    <a:pt x="53311" y="166837"/>
                    <a:pt x="56571" y="169464"/>
                    <a:pt x="60293" y="169464"/>
                  </a:cubicBezTo>
                  <a:cubicBezTo>
                    <a:pt x="65145" y="169464"/>
                    <a:pt x="69708" y="167111"/>
                    <a:pt x="74415" y="165934"/>
                  </a:cubicBezTo>
                  <a:cubicBezTo>
                    <a:pt x="82227" y="160725"/>
                    <a:pt x="90164" y="156432"/>
                    <a:pt x="95598" y="148281"/>
                  </a:cubicBezTo>
                  <a:cubicBezTo>
                    <a:pt x="97662" y="145184"/>
                    <a:pt x="97321" y="140942"/>
                    <a:pt x="99128" y="137689"/>
                  </a:cubicBezTo>
                  <a:cubicBezTo>
                    <a:pt x="103249" y="130271"/>
                    <a:pt x="113250" y="116506"/>
                    <a:pt x="113250" y="116506"/>
                  </a:cubicBezTo>
                  <a:cubicBezTo>
                    <a:pt x="88971" y="100320"/>
                    <a:pt x="100118" y="105067"/>
                    <a:pt x="81476" y="98854"/>
                  </a:cubicBezTo>
                  <a:cubicBezTo>
                    <a:pt x="77945" y="96500"/>
                    <a:pt x="73535" y="95106"/>
                    <a:pt x="70884" y="91793"/>
                  </a:cubicBezTo>
                  <a:cubicBezTo>
                    <a:pt x="65494" y="85055"/>
                    <a:pt x="71472" y="74728"/>
                    <a:pt x="70884" y="67079"/>
                  </a:cubicBez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64" name="Freeform 245"/>
            <p:cNvSpPr>
              <a:spLocks/>
            </p:cNvSpPr>
            <p:nvPr/>
          </p:nvSpPr>
          <p:spPr bwMode="auto">
            <a:xfrm rot="21314132">
              <a:off x="2744300" y="3684658"/>
              <a:ext cx="832004" cy="1040593"/>
            </a:xfrm>
            <a:custGeom>
              <a:avLst/>
              <a:gdLst>
                <a:gd name="T0" fmla="*/ 2147483647 w 195"/>
                <a:gd name="T1" fmla="*/ 2147483647 h 256"/>
                <a:gd name="T2" fmla="*/ 2147483647 w 195"/>
                <a:gd name="T3" fmla="*/ 2147483647 h 256"/>
                <a:gd name="T4" fmla="*/ 2147483647 w 195"/>
                <a:gd name="T5" fmla="*/ 2147483647 h 256"/>
                <a:gd name="T6" fmla="*/ 2147483647 w 195"/>
                <a:gd name="T7" fmla="*/ 2147483647 h 256"/>
                <a:gd name="T8" fmla="*/ 2147483647 w 195"/>
                <a:gd name="T9" fmla="*/ 2147483647 h 256"/>
                <a:gd name="T10" fmla="*/ 2147483647 w 195"/>
                <a:gd name="T11" fmla="*/ 2147483647 h 256"/>
                <a:gd name="T12" fmla="*/ 2147483647 w 195"/>
                <a:gd name="T13" fmla="*/ 2147483647 h 256"/>
                <a:gd name="T14" fmla="*/ 2147483647 w 195"/>
                <a:gd name="T15" fmla="*/ 2147483647 h 256"/>
                <a:gd name="T16" fmla="*/ 2147483647 w 195"/>
                <a:gd name="T17" fmla="*/ 2147483647 h 256"/>
                <a:gd name="T18" fmla="*/ 2147483647 w 195"/>
                <a:gd name="T19" fmla="*/ 2147483647 h 256"/>
                <a:gd name="T20" fmla="*/ 2147483647 w 195"/>
                <a:gd name="T21" fmla="*/ 2147483647 h 256"/>
                <a:gd name="T22" fmla="*/ 2147483647 w 195"/>
                <a:gd name="T23" fmla="*/ 2147483647 h 256"/>
                <a:gd name="T24" fmla="*/ 2147483647 w 195"/>
                <a:gd name="T25" fmla="*/ 2147483647 h 256"/>
                <a:gd name="T26" fmla="*/ 2147483647 w 195"/>
                <a:gd name="T27" fmla="*/ 2147483647 h 256"/>
                <a:gd name="T28" fmla="*/ 2147483647 w 195"/>
                <a:gd name="T29" fmla="*/ 2147483647 h 256"/>
                <a:gd name="T30" fmla="*/ 2147483647 w 195"/>
                <a:gd name="T31" fmla="*/ 2147483647 h 256"/>
                <a:gd name="T32" fmla="*/ 2147483647 w 195"/>
                <a:gd name="T33" fmla="*/ 2147483647 h 256"/>
                <a:gd name="T34" fmla="*/ 2147483647 w 195"/>
                <a:gd name="T35" fmla="*/ 2147483647 h 256"/>
                <a:gd name="T36" fmla="*/ 2147483647 w 195"/>
                <a:gd name="T37" fmla="*/ 2147483647 h 256"/>
                <a:gd name="T38" fmla="*/ 2147483647 w 195"/>
                <a:gd name="T39" fmla="*/ 2147483647 h 256"/>
                <a:gd name="T40" fmla="*/ 2147483647 w 195"/>
                <a:gd name="T41" fmla="*/ 2147483647 h 256"/>
                <a:gd name="T42" fmla="*/ 2147483647 w 195"/>
                <a:gd name="T43" fmla="*/ 2147483647 h 256"/>
                <a:gd name="T44" fmla="*/ 2147483647 w 195"/>
                <a:gd name="T45" fmla="*/ 2147483647 h 256"/>
                <a:gd name="T46" fmla="*/ 2147483647 w 195"/>
                <a:gd name="T47" fmla="*/ 2147483647 h 256"/>
                <a:gd name="T48" fmla="*/ 2147483647 w 195"/>
                <a:gd name="T49" fmla="*/ 2147483647 h 256"/>
                <a:gd name="T50" fmla="*/ 2147483647 w 195"/>
                <a:gd name="T51" fmla="*/ 2147483647 h 256"/>
                <a:gd name="T52" fmla="*/ 2147483647 w 195"/>
                <a:gd name="T53" fmla="*/ 2147483647 h 256"/>
                <a:gd name="T54" fmla="*/ 2147483647 w 195"/>
                <a:gd name="T55" fmla="*/ 2147483647 h 256"/>
                <a:gd name="T56" fmla="*/ 2147483647 w 195"/>
                <a:gd name="T57" fmla="*/ 2147483647 h 256"/>
                <a:gd name="T58" fmla="*/ 2147483647 w 195"/>
                <a:gd name="T59" fmla="*/ 2147483647 h 256"/>
                <a:gd name="T60" fmla="*/ 2147483647 w 195"/>
                <a:gd name="T61" fmla="*/ 2147483647 h 256"/>
                <a:gd name="T62" fmla="*/ 2147483647 w 195"/>
                <a:gd name="T63" fmla="*/ 2147483647 h 256"/>
                <a:gd name="T64" fmla="*/ 2147483647 w 195"/>
                <a:gd name="T65" fmla="*/ 2147483647 h 256"/>
                <a:gd name="T66" fmla="*/ 2147483647 w 195"/>
                <a:gd name="T67" fmla="*/ 2147483647 h 256"/>
                <a:gd name="T68" fmla="*/ 2147483647 w 195"/>
                <a:gd name="T69" fmla="*/ 2147483647 h 256"/>
                <a:gd name="T70" fmla="*/ 2147483647 w 195"/>
                <a:gd name="T71" fmla="*/ 2147483647 h 256"/>
                <a:gd name="T72" fmla="*/ 2147483647 w 195"/>
                <a:gd name="T73" fmla="*/ 2147483647 h 256"/>
                <a:gd name="T74" fmla="*/ 2147483647 w 195"/>
                <a:gd name="T75" fmla="*/ 2147483647 h 256"/>
                <a:gd name="T76" fmla="*/ 2147483647 w 195"/>
                <a:gd name="T77" fmla="*/ 2147483647 h 256"/>
                <a:gd name="T78" fmla="*/ 2147483647 w 195"/>
                <a:gd name="T79" fmla="*/ 2147483647 h 256"/>
                <a:gd name="T80" fmla="*/ 2147483647 w 195"/>
                <a:gd name="T81" fmla="*/ 2147483647 h 256"/>
                <a:gd name="T82" fmla="*/ 2147483647 w 195"/>
                <a:gd name="T83" fmla="*/ 2147483647 h 256"/>
                <a:gd name="T84" fmla="*/ 2147483647 w 195"/>
                <a:gd name="T85" fmla="*/ 2147483647 h 256"/>
                <a:gd name="T86" fmla="*/ 2147483647 w 195"/>
                <a:gd name="T87" fmla="*/ 2147483647 h 256"/>
                <a:gd name="T88" fmla="*/ 2147483647 w 195"/>
                <a:gd name="T89" fmla="*/ 2147483647 h 256"/>
                <a:gd name="T90" fmla="*/ 2147483647 w 195"/>
                <a:gd name="T91" fmla="*/ 2147483647 h 256"/>
                <a:gd name="T92" fmla="*/ 2147483647 w 195"/>
                <a:gd name="T93" fmla="*/ 2147483647 h 256"/>
                <a:gd name="T94" fmla="*/ 2147483647 w 195"/>
                <a:gd name="T95" fmla="*/ 2147483647 h 256"/>
                <a:gd name="T96" fmla="*/ 2147483647 w 195"/>
                <a:gd name="T97" fmla="*/ 2147483647 h 256"/>
                <a:gd name="T98" fmla="*/ 2147483647 w 195"/>
                <a:gd name="T99" fmla="*/ 2147483647 h 25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95"/>
                <a:gd name="T151" fmla="*/ 0 h 256"/>
                <a:gd name="T152" fmla="*/ 195 w 195"/>
                <a:gd name="T153" fmla="*/ 256 h 25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95" h="256">
                  <a:moveTo>
                    <a:pt x="193" y="57"/>
                  </a:moveTo>
                  <a:lnTo>
                    <a:pt x="192" y="58"/>
                  </a:lnTo>
                  <a:lnTo>
                    <a:pt x="192" y="63"/>
                  </a:lnTo>
                  <a:lnTo>
                    <a:pt x="183" y="63"/>
                  </a:lnTo>
                  <a:lnTo>
                    <a:pt x="183" y="68"/>
                  </a:lnTo>
                  <a:lnTo>
                    <a:pt x="180" y="70"/>
                  </a:lnTo>
                  <a:lnTo>
                    <a:pt x="176" y="68"/>
                  </a:lnTo>
                  <a:lnTo>
                    <a:pt x="174" y="65"/>
                  </a:lnTo>
                  <a:lnTo>
                    <a:pt x="170" y="64"/>
                  </a:lnTo>
                  <a:lnTo>
                    <a:pt x="168" y="65"/>
                  </a:lnTo>
                  <a:lnTo>
                    <a:pt x="165" y="63"/>
                  </a:lnTo>
                  <a:lnTo>
                    <a:pt x="156" y="63"/>
                  </a:lnTo>
                  <a:lnTo>
                    <a:pt x="155" y="82"/>
                  </a:lnTo>
                  <a:lnTo>
                    <a:pt x="149" y="80"/>
                  </a:lnTo>
                  <a:lnTo>
                    <a:pt x="149" y="92"/>
                  </a:lnTo>
                  <a:lnTo>
                    <a:pt x="145" y="90"/>
                  </a:lnTo>
                  <a:lnTo>
                    <a:pt x="145" y="95"/>
                  </a:lnTo>
                  <a:lnTo>
                    <a:pt x="146" y="96"/>
                  </a:lnTo>
                  <a:lnTo>
                    <a:pt x="146" y="101"/>
                  </a:lnTo>
                  <a:lnTo>
                    <a:pt x="151" y="104"/>
                  </a:lnTo>
                  <a:lnTo>
                    <a:pt x="155" y="104"/>
                  </a:lnTo>
                  <a:lnTo>
                    <a:pt x="161" y="102"/>
                  </a:lnTo>
                  <a:lnTo>
                    <a:pt x="161" y="104"/>
                  </a:lnTo>
                  <a:lnTo>
                    <a:pt x="161" y="105"/>
                  </a:lnTo>
                  <a:lnTo>
                    <a:pt x="164" y="105"/>
                  </a:lnTo>
                  <a:lnTo>
                    <a:pt x="164" y="108"/>
                  </a:lnTo>
                  <a:lnTo>
                    <a:pt x="162" y="118"/>
                  </a:lnTo>
                  <a:lnTo>
                    <a:pt x="158" y="118"/>
                  </a:lnTo>
                  <a:lnTo>
                    <a:pt x="156" y="139"/>
                  </a:lnTo>
                  <a:lnTo>
                    <a:pt x="146" y="137"/>
                  </a:lnTo>
                  <a:lnTo>
                    <a:pt x="146" y="142"/>
                  </a:lnTo>
                  <a:lnTo>
                    <a:pt x="146" y="143"/>
                  </a:lnTo>
                  <a:lnTo>
                    <a:pt x="143" y="146"/>
                  </a:lnTo>
                  <a:lnTo>
                    <a:pt x="143" y="149"/>
                  </a:lnTo>
                  <a:lnTo>
                    <a:pt x="140" y="156"/>
                  </a:lnTo>
                  <a:lnTo>
                    <a:pt x="154" y="158"/>
                  </a:lnTo>
                  <a:lnTo>
                    <a:pt x="152" y="162"/>
                  </a:lnTo>
                  <a:lnTo>
                    <a:pt x="146" y="161"/>
                  </a:lnTo>
                  <a:lnTo>
                    <a:pt x="137" y="164"/>
                  </a:lnTo>
                  <a:lnTo>
                    <a:pt x="136" y="168"/>
                  </a:lnTo>
                  <a:lnTo>
                    <a:pt x="133" y="172"/>
                  </a:lnTo>
                  <a:lnTo>
                    <a:pt x="132" y="180"/>
                  </a:lnTo>
                  <a:lnTo>
                    <a:pt x="130" y="186"/>
                  </a:lnTo>
                  <a:lnTo>
                    <a:pt x="132" y="186"/>
                  </a:lnTo>
                  <a:lnTo>
                    <a:pt x="130" y="202"/>
                  </a:lnTo>
                  <a:lnTo>
                    <a:pt x="126" y="202"/>
                  </a:lnTo>
                  <a:lnTo>
                    <a:pt x="126" y="205"/>
                  </a:lnTo>
                  <a:lnTo>
                    <a:pt x="123" y="203"/>
                  </a:lnTo>
                  <a:lnTo>
                    <a:pt x="120" y="206"/>
                  </a:lnTo>
                  <a:lnTo>
                    <a:pt x="123" y="216"/>
                  </a:lnTo>
                  <a:lnTo>
                    <a:pt x="130" y="216"/>
                  </a:lnTo>
                  <a:lnTo>
                    <a:pt x="132" y="222"/>
                  </a:lnTo>
                  <a:lnTo>
                    <a:pt x="129" y="224"/>
                  </a:lnTo>
                  <a:lnTo>
                    <a:pt x="127" y="228"/>
                  </a:lnTo>
                  <a:lnTo>
                    <a:pt x="123" y="228"/>
                  </a:lnTo>
                  <a:lnTo>
                    <a:pt x="127" y="234"/>
                  </a:lnTo>
                  <a:lnTo>
                    <a:pt x="133" y="232"/>
                  </a:lnTo>
                  <a:lnTo>
                    <a:pt x="133" y="235"/>
                  </a:lnTo>
                  <a:lnTo>
                    <a:pt x="130" y="235"/>
                  </a:lnTo>
                  <a:lnTo>
                    <a:pt x="130" y="238"/>
                  </a:lnTo>
                  <a:lnTo>
                    <a:pt x="132" y="241"/>
                  </a:lnTo>
                  <a:lnTo>
                    <a:pt x="132" y="243"/>
                  </a:lnTo>
                  <a:lnTo>
                    <a:pt x="129" y="246"/>
                  </a:lnTo>
                  <a:lnTo>
                    <a:pt x="129" y="247"/>
                  </a:lnTo>
                  <a:lnTo>
                    <a:pt x="133" y="250"/>
                  </a:lnTo>
                  <a:lnTo>
                    <a:pt x="133" y="253"/>
                  </a:lnTo>
                  <a:lnTo>
                    <a:pt x="127" y="256"/>
                  </a:lnTo>
                  <a:lnTo>
                    <a:pt x="120" y="256"/>
                  </a:lnTo>
                  <a:lnTo>
                    <a:pt x="117" y="247"/>
                  </a:lnTo>
                  <a:lnTo>
                    <a:pt x="113" y="246"/>
                  </a:lnTo>
                  <a:lnTo>
                    <a:pt x="108" y="243"/>
                  </a:lnTo>
                  <a:lnTo>
                    <a:pt x="105" y="238"/>
                  </a:lnTo>
                  <a:lnTo>
                    <a:pt x="104" y="234"/>
                  </a:lnTo>
                  <a:lnTo>
                    <a:pt x="102" y="237"/>
                  </a:lnTo>
                  <a:lnTo>
                    <a:pt x="101" y="246"/>
                  </a:lnTo>
                  <a:lnTo>
                    <a:pt x="98" y="249"/>
                  </a:lnTo>
                  <a:lnTo>
                    <a:pt x="93" y="250"/>
                  </a:lnTo>
                  <a:lnTo>
                    <a:pt x="89" y="249"/>
                  </a:lnTo>
                  <a:lnTo>
                    <a:pt x="86" y="244"/>
                  </a:lnTo>
                  <a:lnTo>
                    <a:pt x="82" y="243"/>
                  </a:lnTo>
                  <a:lnTo>
                    <a:pt x="77" y="241"/>
                  </a:lnTo>
                  <a:lnTo>
                    <a:pt x="71" y="238"/>
                  </a:lnTo>
                  <a:lnTo>
                    <a:pt x="69" y="235"/>
                  </a:lnTo>
                  <a:lnTo>
                    <a:pt x="66" y="235"/>
                  </a:lnTo>
                  <a:lnTo>
                    <a:pt x="64" y="237"/>
                  </a:lnTo>
                  <a:lnTo>
                    <a:pt x="60" y="234"/>
                  </a:lnTo>
                  <a:lnTo>
                    <a:pt x="54" y="232"/>
                  </a:lnTo>
                  <a:lnTo>
                    <a:pt x="55" y="230"/>
                  </a:lnTo>
                  <a:lnTo>
                    <a:pt x="54" y="230"/>
                  </a:lnTo>
                  <a:lnTo>
                    <a:pt x="51" y="231"/>
                  </a:lnTo>
                  <a:lnTo>
                    <a:pt x="45" y="231"/>
                  </a:lnTo>
                  <a:lnTo>
                    <a:pt x="45" y="230"/>
                  </a:lnTo>
                  <a:lnTo>
                    <a:pt x="47" y="227"/>
                  </a:lnTo>
                  <a:lnTo>
                    <a:pt x="54" y="225"/>
                  </a:lnTo>
                  <a:lnTo>
                    <a:pt x="54" y="222"/>
                  </a:lnTo>
                  <a:lnTo>
                    <a:pt x="52" y="221"/>
                  </a:lnTo>
                  <a:lnTo>
                    <a:pt x="49" y="221"/>
                  </a:lnTo>
                  <a:lnTo>
                    <a:pt x="47" y="224"/>
                  </a:lnTo>
                  <a:lnTo>
                    <a:pt x="44" y="222"/>
                  </a:lnTo>
                  <a:lnTo>
                    <a:pt x="45" y="218"/>
                  </a:lnTo>
                  <a:lnTo>
                    <a:pt x="45" y="216"/>
                  </a:lnTo>
                  <a:lnTo>
                    <a:pt x="41" y="219"/>
                  </a:lnTo>
                  <a:lnTo>
                    <a:pt x="42" y="212"/>
                  </a:lnTo>
                  <a:lnTo>
                    <a:pt x="41" y="211"/>
                  </a:lnTo>
                  <a:lnTo>
                    <a:pt x="38" y="213"/>
                  </a:lnTo>
                  <a:lnTo>
                    <a:pt x="38" y="215"/>
                  </a:lnTo>
                  <a:lnTo>
                    <a:pt x="35" y="215"/>
                  </a:lnTo>
                  <a:lnTo>
                    <a:pt x="33" y="211"/>
                  </a:lnTo>
                  <a:lnTo>
                    <a:pt x="25" y="216"/>
                  </a:lnTo>
                  <a:lnTo>
                    <a:pt x="20" y="219"/>
                  </a:lnTo>
                  <a:lnTo>
                    <a:pt x="19" y="216"/>
                  </a:lnTo>
                  <a:lnTo>
                    <a:pt x="20" y="212"/>
                  </a:lnTo>
                  <a:lnTo>
                    <a:pt x="19" y="209"/>
                  </a:lnTo>
                  <a:lnTo>
                    <a:pt x="16" y="206"/>
                  </a:lnTo>
                  <a:lnTo>
                    <a:pt x="3" y="202"/>
                  </a:lnTo>
                  <a:lnTo>
                    <a:pt x="0" y="199"/>
                  </a:lnTo>
                  <a:lnTo>
                    <a:pt x="0" y="190"/>
                  </a:lnTo>
                  <a:lnTo>
                    <a:pt x="4" y="191"/>
                  </a:lnTo>
                  <a:lnTo>
                    <a:pt x="6" y="191"/>
                  </a:lnTo>
                  <a:lnTo>
                    <a:pt x="8" y="193"/>
                  </a:lnTo>
                  <a:lnTo>
                    <a:pt x="10" y="187"/>
                  </a:lnTo>
                  <a:lnTo>
                    <a:pt x="0" y="186"/>
                  </a:lnTo>
                  <a:lnTo>
                    <a:pt x="1" y="180"/>
                  </a:lnTo>
                  <a:lnTo>
                    <a:pt x="1" y="178"/>
                  </a:lnTo>
                  <a:lnTo>
                    <a:pt x="7" y="175"/>
                  </a:lnTo>
                  <a:lnTo>
                    <a:pt x="11" y="164"/>
                  </a:lnTo>
                  <a:lnTo>
                    <a:pt x="13" y="162"/>
                  </a:lnTo>
                  <a:lnTo>
                    <a:pt x="20" y="164"/>
                  </a:lnTo>
                  <a:lnTo>
                    <a:pt x="19" y="167"/>
                  </a:lnTo>
                  <a:lnTo>
                    <a:pt x="26" y="171"/>
                  </a:lnTo>
                  <a:lnTo>
                    <a:pt x="30" y="167"/>
                  </a:lnTo>
                  <a:lnTo>
                    <a:pt x="32" y="152"/>
                  </a:lnTo>
                  <a:lnTo>
                    <a:pt x="36" y="152"/>
                  </a:lnTo>
                  <a:lnTo>
                    <a:pt x="36" y="145"/>
                  </a:lnTo>
                  <a:lnTo>
                    <a:pt x="35" y="136"/>
                  </a:lnTo>
                  <a:lnTo>
                    <a:pt x="39" y="133"/>
                  </a:lnTo>
                  <a:lnTo>
                    <a:pt x="33" y="128"/>
                  </a:lnTo>
                  <a:lnTo>
                    <a:pt x="44" y="109"/>
                  </a:lnTo>
                  <a:lnTo>
                    <a:pt x="41" y="106"/>
                  </a:lnTo>
                  <a:lnTo>
                    <a:pt x="42" y="105"/>
                  </a:lnTo>
                  <a:lnTo>
                    <a:pt x="47" y="105"/>
                  </a:lnTo>
                  <a:lnTo>
                    <a:pt x="48" y="108"/>
                  </a:lnTo>
                  <a:lnTo>
                    <a:pt x="55" y="108"/>
                  </a:lnTo>
                  <a:lnTo>
                    <a:pt x="55" y="109"/>
                  </a:lnTo>
                  <a:lnTo>
                    <a:pt x="61" y="109"/>
                  </a:lnTo>
                  <a:lnTo>
                    <a:pt x="63" y="90"/>
                  </a:lnTo>
                  <a:lnTo>
                    <a:pt x="66" y="90"/>
                  </a:lnTo>
                  <a:lnTo>
                    <a:pt x="66" y="83"/>
                  </a:lnTo>
                  <a:lnTo>
                    <a:pt x="58" y="83"/>
                  </a:lnTo>
                  <a:lnTo>
                    <a:pt x="52" y="76"/>
                  </a:lnTo>
                  <a:lnTo>
                    <a:pt x="60" y="73"/>
                  </a:lnTo>
                  <a:lnTo>
                    <a:pt x="66" y="71"/>
                  </a:lnTo>
                  <a:lnTo>
                    <a:pt x="73" y="71"/>
                  </a:lnTo>
                  <a:lnTo>
                    <a:pt x="77" y="67"/>
                  </a:lnTo>
                  <a:lnTo>
                    <a:pt x="82" y="65"/>
                  </a:lnTo>
                  <a:lnTo>
                    <a:pt x="83" y="63"/>
                  </a:lnTo>
                  <a:lnTo>
                    <a:pt x="82" y="60"/>
                  </a:lnTo>
                  <a:lnTo>
                    <a:pt x="83" y="57"/>
                  </a:lnTo>
                  <a:lnTo>
                    <a:pt x="88" y="4"/>
                  </a:lnTo>
                  <a:lnTo>
                    <a:pt x="88" y="2"/>
                  </a:lnTo>
                  <a:lnTo>
                    <a:pt x="86" y="0"/>
                  </a:lnTo>
                  <a:lnTo>
                    <a:pt x="91" y="1"/>
                  </a:lnTo>
                  <a:lnTo>
                    <a:pt x="93" y="2"/>
                  </a:lnTo>
                  <a:lnTo>
                    <a:pt x="96" y="2"/>
                  </a:lnTo>
                  <a:lnTo>
                    <a:pt x="99" y="4"/>
                  </a:lnTo>
                  <a:lnTo>
                    <a:pt x="98" y="8"/>
                  </a:lnTo>
                  <a:lnTo>
                    <a:pt x="101" y="11"/>
                  </a:lnTo>
                  <a:lnTo>
                    <a:pt x="102" y="11"/>
                  </a:lnTo>
                  <a:lnTo>
                    <a:pt x="105" y="11"/>
                  </a:lnTo>
                  <a:lnTo>
                    <a:pt x="108" y="13"/>
                  </a:lnTo>
                  <a:lnTo>
                    <a:pt x="113" y="10"/>
                  </a:lnTo>
                  <a:lnTo>
                    <a:pt x="114" y="10"/>
                  </a:lnTo>
                  <a:lnTo>
                    <a:pt x="117" y="11"/>
                  </a:lnTo>
                  <a:lnTo>
                    <a:pt x="118" y="16"/>
                  </a:lnTo>
                  <a:lnTo>
                    <a:pt x="123" y="19"/>
                  </a:lnTo>
                  <a:lnTo>
                    <a:pt x="124" y="23"/>
                  </a:lnTo>
                  <a:lnTo>
                    <a:pt x="127" y="26"/>
                  </a:lnTo>
                  <a:lnTo>
                    <a:pt x="133" y="30"/>
                  </a:lnTo>
                  <a:lnTo>
                    <a:pt x="136" y="30"/>
                  </a:lnTo>
                  <a:lnTo>
                    <a:pt x="139" y="30"/>
                  </a:lnTo>
                  <a:lnTo>
                    <a:pt x="142" y="33"/>
                  </a:lnTo>
                  <a:lnTo>
                    <a:pt x="146" y="33"/>
                  </a:lnTo>
                  <a:lnTo>
                    <a:pt x="149" y="33"/>
                  </a:lnTo>
                  <a:lnTo>
                    <a:pt x="152" y="36"/>
                  </a:lnTo>
                  <a:lnTo>
                    <a:pt x="152" y="42"/>
                  </a:lnTo>
                  <a:lnTo>
                    <a:pt x="154" y="43"/>
                  </a:lnTo>
                  <a:lnTo>
                    <a:pt x="161" y="48"/>
                  </a:lnTo>
                  <a:lnTo>
                    <a:pt x="162" y="48"/>
                  </a:lnTo>
                  <a:lnTo>
                    <a:pt x="162" y="43"/>
                  </a:lnTo>
                  <a:lnTo>
                    <a:pt x="164" y="42"/>
                  </a:lnTo>
                  <a:lnTo>
                    <a:pt x="173" y="41"/>
                  </a:lnTo>
                  <a:lnTo>
                    <a:pt x="180" y="39"/>
                  </a:lnTo>
                  <a:lnTo>
                    <a:pt x="183" y="39"/>
                  </a:lnTo>
                  <a:lnTo>
                    <a:pt x="186" y="45"/>
                  </a:lnTo>
                  <a:lnTo>
                    <a:pt x="189" y="45"/>
                  </a:lnTo>
                  <a:lnTo>
                    <a:pt x="192" y="43"/>
                  </a:lnTo>
                  <a:lnTo>
                    <a:pt x="195" y="45"/>
                  </a:lnTo>
                  <a:lnTo>
                    <a:pt x="193" y="57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65" name="Freeform 252"/>
            <p:cNvSpPr>
              <a:spLocks/>
            </p:cNvSpPr>
            <p:nvPr/>
          </p:nvSpPr>
          <p:spPr bwMode="auto">
            <a:xfrm rot="21314132">
              <a:off x="5556931" y="3201516"/>
              <a:ext cx="1024298" cy="646074"/>
            </a:xfrm>
            <a:custGeom>
              <a:avLst/>
              <a:gdLst>
                <a:gd name="T0" fmla="*/ 2147483647 w 240"/>
                <a:gd name="T1" fmla="*/ 2147483647 h 159"/>
                <a:gd name="T2" fmla="*/ 2147483647 w 240"/>
                <a:gd name="T3" fmla="*/ 2147483647 h 159"/>
                <a:gd name="T4" fmla="*/ 2147483647 w 240"/>
                <a:gd name="T5" fmla="*/ 2147483647 h 159"/>
                <a:gd name="T6" fmla="*/ 2147483647 w 240"/>
                <a:gd name="T7" fmla="*/ 2147483647 h 159"/>
                <a:gd name="T8" fmla="*/ 2147483647 w 240"/>
                <a:gd name="T9" fmla="*/ 2147483647 h 159"/>
                <a:gd name="T10" fmla="*/ 2147483647 w 240"/>
                <a:gd name="T11" fmla="*/ 2147483647 h 159"/>
                <a:gd name="T12" fmla="*/ 2147483647 w 240"/>
                <a:gd name="T13" fmla="*/ 2147483647 h 159"/>
                <a:gd name="T14" fmla="*/ 2147483647 w 240"/>
                <a:gd name="T15" fmla="*/ 2147483647 h 159"/>
                <a:gd name="T16" fmla="*/ 2147483647 w 240"/>
                <a:gd name="T17" fmla="*/ 2147483647 h 159"/>
                <a:gd name="T18" fmla="*/ 2147483647 w 240"/>
                <a:gd name="T19" fmla="*/ 2147483647 h 159"/>
                <a:gd name="T20" fmla="*/ 2147483647 w 240"/>
                <a:gd name="T21" fmla="*/ 2147483647 h 159"/>
                <a:gd name="T22" fmla="*/ 2147483647 w 240"/>
                <a:gd name="T23" fmla="*/ 2147483647 h 159"/>
                <a:gd name="T24" fmla="*/ 2147483647 w 240"/>
                <a:gd name="T25" fmla="*/ 2147483647 h 159"/>
                <a:gd name="T26" fmla="*/ 2147483647 w 240"/>
                <a:gd name="T27" fmla="*/ 2147483647 h 159"/>
                <a:gd name="T28" fmla="*/ 2147483647 w 240"/>
                <a:gd name="T29" fmla="*/ 2147483647 h 159"/>
                <a:gd name="T30" fmla="*/ 2147483647 w 240"/>
                <a:gd name="T31" fmla="*/ 2147483647 h 159"/>
                <a:gd name="T32" fmla="*/ 2147483647 w 240"/>
                <a:gd name="T33" fmla="*/ 2147483647 h 159"/>
                <a:gd name="T34" fmla="*/ 2147483647 w 240"/>
                <a:gd name="T35" fmla="*/ 2147483647 h 159"/>
                <a:gd name="T36" fmla="*/ 2147483647 w 240"/>
                <a:gd name="T37" fmla="*/ 2147483647 h 159"/>
                <a:gd name="T38" fmla="*/ 2147483647 w 240"/>
                <a:gd name="T39" fmla="*/ 2147483647 h 159"/>
                <a:gd name="T40" fmla="*/ 2147483647 w 240"/>
                <a:gd name="T41" fmla="*/ 2147483647 h 159"/>
                <a:gd name="T42" fmla="*/ 2147483647 w 240"/>
                <a:gd name="T43" fmla="*/ 2147483647 h 159"/>
                <a:gd name="T44" fmla="*/ 2147483647 w 240"/>
                <a:gd name="T45" fmla="*/ 2147483647 h 159"/>
                <a:gd name="T46" fmla="*/ 2147483647 w 240"/>
                <a:gd name="T47" fmla="*/ 2147483647 h 159"/>
                <a:gd name="T48" fmla="*/ 2147483647 w 240"/>
                <a:gd name="T49" fmla="*/ 2147483647 h 159"/>
                <a:gd name="T50" fmla="*/ 2147483647 w 240"/>
                <a:gd name="T51" fmla="*/ 2147483647 h 159"/>
                <a:gd name="T52" fmla="*/ 2147483647 w 240"/>
                <a:gd name="T53" fmla="*/ 2147483647 h 159"/>
                <a:gd name="T54" fmla="*/ 2147483647 w 240"/>
                <a:gd name="T55" fmla="*/ 2147483647 h 159"/>
                <a:gd name="T56" fmla="*/ 2147483647 w 240"/>
                <a:gd name="T57" fmla="*/ 2147483647 h 159"/>
                <a:gd name="T58" fmla="*/ 2147483647 w 240"/>
                <a:gd name="T59" fmla="*/ 2147483647 h 159"/>
                <a:gd name="T60" fmla="*/ 2147483647 w 240"/>
                <a:gd name="T61" fmla="*/ 2147483647 h 159"/>
                <a:gd name="T62" fmla="*/ 2147483647 w 240"/>
                <a:gd name="T63" fmla="*/ 2147483647 h 159"/>
                <a:gd name="T64" fmla="*/ 2147483647 w 240"/>
                <a:gd name="T65" fmla="*/ 2147483647 h 159"/>
                <a:gd name="T66" fmla="*/ 2147483647 w 240"/>
                <a:gd name="T67" fmla="*/ 2147483647 h 159"/>
                <a:gd name="T68" fmla="*/ 2147483647 w 240"/>
                <a:gd name="T69" fmla="*/ 2147483647 h 159"/>
                <a:gd name="T70" fmla="*/ 2147483647 w 240"/>
                <a:gd name="T71" fmla="*/ 2147483647 h 159"/>
                <a:gd name="T72" fmla="*/ 2147483647 w 240"/>
                <a:gd name="T73" fmla="*/ 2147483647 h 159"/>
                <a:gd name="T74" fmla="*/ 2147483647 w 240"/>
                <a:gd name="T75" fmla="*/ 2147483647 h 159"/>
                <a:gd name="T76" fmla="*/ 2147483647 w 240"/>
                <a:gd name="T77" fmla="*/ 2147483647 h 159"/>
                <a:gd name="T78" fmla="*/ 2147483647 w 240"/>
                <a:gd name="T79" fmla="*/ 2147483647 h 159"/>
                <a:gd name="T80" fmla="*/ 2147483647 w 240"/>
                <a:gd name="T81" fmla="*/ 2147483647 h 159"/>
                <a:gd name="T82" fmla="*/ 2147483647 w 240"/>
                <a:gd name="T83" fmla="*/ 2147483647 h 159"/>
                <a:gd name="T84" fmla="*/ 2147483647 w 240"/>
                <a:gd name="T85" fmla="*/ 2147483647 h 159"/>
                <a:gd name="T86" fmla="*/ 2147483647 w 240"/>
                <a:gd name="T87" fmla="*/ 2147483647 h 159"/>
                <a:gd name="T88" fmla="*/ 2147483647 w 240"/>
                <a:gd name="T89" fmla="*/ 2147483647 h 159"/>
                <a:gd name="T90" fmla="*/ 2147483647 w 240"/>
                <a:gd name="T91" fmla="*/ 2147483647 h 159"/>
                <a:gd name="T92" fmla="*/ 2147483647 w 240"/>
                <a:gd name="T93" fmla="*/ 2147483647 h 159"/>
                <a:gd name="T94" fmla="*/ 2147483647 w 240"/>
                <a:gd name="T95" fmla="*/ 2147483647 h 159"/>
                <a:gd name="T96" fmla="*/ 2147483647 w 240"/>
                <a:gd name="T97" fmla="*/ 2147483647 h 159"/>
                <a:gd name="T98" fmla="*/ 2147483647 w 240"/>
                <a:gd name="T99" fmla="*/ 2147483647 h 159"/>
                <a:gd name="T100" fmla="*/ 2147483647 w 240"/>
                <a:gd name="T101" fmla="*/ 2147483647 h 159"/>
                <a:gd name="T102" fmla="*/ 2147483647 w 240"/>
                <a:gd name="T103" fmla="*/ 2147483647 h 159"/>
                <a:gd name="T104" fmla="*/ 2147483647 w 240"/>
                <a:gd name="T105" fmla="*/ 2147483647 h 159"/>
                <a:gd name="T106" fmla="*/ 2147483647 w 240"/>
                <a:gd name="T107" fmla="*/ 2147483647 h 159"/>
                <a:gd name="T108" fmla="*/ 2147483647 w 240"/>
                <a:gd name="T109" fmla="*/ 2147483647 h 159"/>
                <a:gd name="T110" fmla="*/ 2147483647 w 240"/>
                <a:gd name="T111" fmla="*/ 2147483647 h 159"/>
                <a:gd name="T112" fmla="*/ 2147483647 w 240"/>
                <a:gd name="T113" fmla="*/ 2147483647 h 159"/>
                <a:gd name="T114" fmla="*/ 2147483647 w 240"/>
                <a:gd name="T115" fmla="*/ 2147483647 h 159"/>
                <a:gd name="T116" fmla="*/ 2147483647 w 240"/>
                <a:gd name="T117" fmla="*/ 0 h 159"/>
                <a:gd name="T118" fmla="*/ 2147483647 w 240"/>
                <a:gd name="T119" fmla="*/ 2147483647 h 15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40"/>
                <a:gd name="T181" fmla="*/ 0 h 159"/>
                <a:gd name="T182" fmla="*/ 240 w 240"/>
                <a:gd name="T183" fmla="*/ 159 h 159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40" h="159">
                  <a:moveTo>
                    <a:pt x="221" y="9"/>
                  </a:moveTo>
                  <a:lnTo>
                    <a:pt x="222" y="9"/>
                  </a:lnTo>
                  <a:lnTo>
                    <a:pt x="222" y="11"/>
                  </a:lnTo>
                  <a:lnTo>
                    <a:pt x="224" y="13"/>
                  </a:lnTo>
                  <a:lnTo>
                    <a:pt x="227" y="11"/>
                  </a:lnTo>
                  <a:lnTo>
                    <a:pt x="227" y="13"/>
                  </a:lnTo>
                  <a:lnTo>
                    <a:pt x="228" y="14"/>
                  </a:lnTo>
                  <a:lnTo>
                    <a:pt x="228" y="17"/>
                  </a:lnTo>
                  <a:lnTo>
                    <a:pt x="228" y="20"/>
                  </a:lnTo>
                  <a:lnTo>
                    <a:pt x="228" y="22"/>
                  </a:lnTo>
                  <a:lnTo>
                    <a:pt x="233" y="22"/>
                  </a:lnTo>
                  <a:lnTo>
                    <a:pt x="234" y="26"/>
                  </a:lnTo>
                  <a:lnTo>
                    <a:pt x="234" y="28"/>
                  </a:lnTo>
                  <a:lnTo>
                    <a:pt x="236" y="28"/>
                  </a:lnTo>
                  <a:lnTo>
                    <a:pt x="237" y="28"/>
                  </a:lnTo>
                  <a:lnTo>
                    <a:pt x="237" y="29"/>
                  </a:lnTo>
                  <a:lnTo>
                    <a:pt x="236" y="33"/>
                  </a:lnTo>
                  <a:lnTo>
                    <a:pt x="234" y="35"/>
                  </a:lnTo>
                  <a:lnTo>
                    <a:pt x="236" y="38"/>
                  </a:lnTo>
                  <a:lnTo>
                    <a:pt x="234" y="39"/>
                  </a:lnTo>
                  <a:lnTo>
                    <a:pt x="234" y="41"/>
                  </a:lnTo>
                  <a:lnTo>
                    <a:pt x="236" y="42"/>
                  </a:lnTo>
                  <a:lnTo>
                    <a:pt x="237" y="44"/>
                  </a:lnTo>
                  <a:lnTo>
                    <a:pt x="237" y="45"/>
                  </a:lnTo>
                  <a:lnTo>
                    <a:pt x="237" y="47"/>
                  </a:lnTo>
                  <a:lnTo>
                    <a:pt x="239" y="47"/>
                  </a:lnTo>
                  <a:lnTo>
                    <a:pt x="240" y="48"/>
                  </a:lnTo>
                  <a:lnTo>
                    <a:pt x="240" y="50"/>
                  </a:lnTo>
                  <a:lnTo>
                    <a:pt x="240" y="51"/>
                  </a:lnTo>
                  <a:lnTo>
                    <a:pt x="239" y="51"/>
                  </a:lnTo>
                  <a:lnTo>
                    <a:pt x="237" y="51"/>
                  </a:lnTo>
                  <a:lnTo>
                    <a:pt x="234" y="50"/>
                  </a:lnTo>
                  <a:lnTo>
                    <a:pt x="231" y="48"/>
                  </a:lnTo>
                  <a:lnTo>
                    <a:pt x="230" y="50"/>
                  </a:lnTo>
                  <a:lnTo>
                    <a:pt x="230" y="51"/>
                  </a:lnTo>
                  <a:lnTo>
                    <a:pt x="231" y="53"/>
                  </a:lnTo>
                  <a:lnTo>
                    <a:pt x="234" y="54"/>
                  </a:lnTo>
                  <a:lnTo>
                    <a:pt x="234" y="55"/>
                  </a:lnTo>
                  <a:lnTo>
                    <a:pt x="236" y="58"/>
                  </a:lnTo>
                  <a:lnTo>
                    <a:pt x="237" y="61"/>
                  </a:lnTo>
                  <a:lnTo>
                    <a:pt x="239" y="63"/>
                  </a:lnTo>
                  <a:lnTo>
                    <a:pt x="239" y="66"/>
                  </a:lnTo>
                  <a:lnTo>
                    <a:pt x="240" y="69"/>
                  </a:lnTo>
                  <a:lnTo>
                    <a:pt x="239" y="70"/>
                  </a:lnTo>
                  <a:lnTo>
                    <a:pt x="239" y="72"/>
                  </a:lnTo>
                  <a:lnTo>
                    <a:pt x="237" y="72"/>
                  </a:lnTo>
                  <a:lnTo>
                    <a:pt x="236" y="73"/>
                  </a:lnTo>
                  <a:lnTo>
                    <a:pt x="236" y="76"/>
                  </a:lnTo>
                  <a:lnTo>
                    <a:pt x="237" y="77"/>
                  </a:lnTo>
                  <a:lnTo>
                    <a:pt x="239" y="79"/>
                  </a:lnTo>
                  <a:lnTo>
                    <a:pt x="239" y="80"/>
                  </a:lnTo>
                  <a:lnTo>
                    <a:pt x="239" y="83"/>
                  </a:lnTo>
                  <a:lnTo>
                    <a:pt x="239" y="85"/>
                  </a:lnTo>
                  <a:lnTo>
                    <a:pt x="240" y="88"/>
                  </a:lnTo>
                  <a:lnTo>
                    <a:pt x="240" y="89"/>
                  </a:lnTo>
                  <a:lnTo>
                    <a:pt x="237" y="92"/>
                  </a:lnTo>
                  <a:lnTo>
                    <a:pt x="233" y="92"/>
                  </a:lnTo>
                  <a:lnTo>
                    <a:pt x="233" y="86"/>
                  </a:lnTo>
                  <a:lnTo>
                    <a:pt x="212" y="85"/>
                  </a:lnTo>
                  <a:lnTo>
                    <a:pt x="205" y="92"/>
                  </a:lnTo>
                  <a:lnTo>
                    <a:pt x="200" y="89"/>
                  </a:lnTo>
                  <a:lnTo>
                    <a:pt x="196" y="83"/>
                  </a:lnTo>
                  <a:lnTo>
                    <a:pt x="190" y="89"/>
                  </a:lnTo>
                  <a:lnTo>
                    <a:pt x="187" y="88"/>
                  </a:lnTo>
                  <a:lnTo>
                    <a:pt x="181" y="92"/>
                  </a:lnTo>
                  <a:lnTo>
                    <a:pt x="190" y="104"/>
                  </a:lnTo>
                  <a:lnTo>
                    <a:pt x="170" y="123"/>
                  </a:lnTo>
                  <a:lnTo>
                    <a:pt x="177" y="130"/>
                  </a:lnTo>
                  <a:lnTo>
                    <a:pt x="171" y="138"/>
                  </a:lnTo>
                  <a:lnTo>
                    <a:pt x="176" y="143"/>
                  </a:lnTo>
                  <a:lnTo>
                    <a:pt x="164" y="155"/>
                  </a:lnTo>
                  <a:lnTo>
                    <a:pt x="159" y="159"/>
                  </a:lnTo>
                  <a:lnTo>
                    <a:pt x="152" y="151"/>
                  </a:lnTo>
                  <a:lnTo>
                    <a:pt x="155" y="148"/>
                  </a:lnTo>
                  <a:lnTo>
                    <a:pt x="145" y="138"/>
                  </a:lnTo>
                  <a:lnTo>
                    <a:pt x="142" y="140"/>
                  </a:lnTo>
                  <a:lnTo>
                    <a:pt x="133" y="133"/>
                  </a:lnTo>
                  <a:lnTo>
                    <a:pt x="136" y="130"/>
                  </a:lnTo>
                  <a:lnTo>
                    <a:pt x="121" y="121"/>
                  </a:lnTo>
                  <a:lnTo>
                    <a:pt x="123" y="118"/>
                  </a:lnTo>
                  <a:lnTo>
                    <a:pt x="118" y="117"/>
                  </a:lnTo>
                  <a:lnTo>
                    <a:pt x="111" y="130"/>
                  </a:lnTo>
                  <a:lnTo>
                    <a:pt x="95" y="121"/>
                  </a:lnTo>
                  <a:lnTo>
                    <a:pt x="101" y="111"/>
                  </a:lnTo>
                  <a:lnTo>
                    <a:pt x="82" y="99"/>
                  </a:lnTo>
                  <a:lnTo>
                    <a:pt x="77" y="104"/>
                  </a:lnTo>
                  <a:lnTo>
                    <a:pt x="73" y="101"/>
                  </a:lnTo>
                  <a:lnTo>
                    <a:pt x="72" y="102"/>
                  </a:lnTo>
                  <a:lnTo>
                    <a:pt x="64" y="114"/>
                  </a:lnTo>
                  <a:lnTo>
                    <a:pt x="61" y="113"/>
                  </a:lnTo>
                  <a:lnTo>
                    <a:pt x="60" y="114"/>
                  </a:lnTo>
                  <a:lnTo>
                    <a:pt x="54" y="110"/>
                  </a:lnTo>
                  <a:lnTo>
                    <a:pt x="55" y="107"/>
                  </a:lnTo>
                  <a:lnTo>
                    <a:pt x="42" y="99"/>
                  </a:lnTo>
                  <a:lnTo>
                    <a:pt x="44" y="96"/>
                  </a:lnTo>
                  <a:lnTo>
                    <a:pt x="41" y="95"/>
                  </a:lnTo>
                  <a:lnTo>
                    <a:pt x="39" y="91"/>
                  </a:lnTo>
                  <a:lnTo>
                    <a:pt x="41" y="92"/>
                  </a:lnTo>
                  <a:lnTo>
                    <a:pt x="44" y="91"/>
                  </a:lnTo>
                  <a:lnTo>
                    <a:pt x="45" y="91"/>
                  </a:lnTo>
                  <a:lnTo>
                    <a:pt x="47" y="94"/>
                  </a:lnTo>
                  <a:lnTo>
                    <a:pt x="48" y="94"/>
                  </a:lnTo>
                  <a:lnTo>
                    <a:pt x="48" y="92"/>
                  </a:lnTo>
                  <a:lnTo>
                    <a:pt x="51" y="94"/>
                  </a:lnTo>
                  <a:lnTo>
                    <a:pt x="52" y="94"/>
                  </a:lnTo>
                  <a:lnTo>
                    <a:pt x="52" y="76"/>
                  </a:lnTo>
                  <a:lnTo>
                    <a:pt x="55" y="72"/>
                  </a:lnTo>
                  <a:lnTo>
                    <a:pt x="58" y="70"/>
                  </a:lnTo>
                  <a:lnTo>
                    <a:pt x="58" y="63"/>
                  </a:lnTo>
                  <a:lnTo>
                    <a:pt x="54" y="63"/>
                  </a:lnTo>
                  <a:lnTo>
                    <a:pt x="54" y="50"/>
                  </a:lnTo>
                  <a:lnTo>
                    <a:pt x="36" y="48"/>
                  </a:lnTo>
                  <a:lnTo>
                    <a:pt x="36" y="41"/>
                  </a:lnTo>
                  <a:lnTo>
                    <a:pt x="38" y="41"/>
                  </a:lnTo>
                  <a:lnTo>
                    <a:pt x="39" y="33"/>
                  </a:lnTo>
                  <a:lnTo>
                    <a:pt x="29" y="38"/>
                  </a:lnTo>
                  <a:lnTo>
                    <a:pt x="17" y="38"/>
                  </a:lnTo>
                  <a:lnTo>
                    <a:pt x="6" y="36"/>
                  </a:lnTo>
                  <a:lnTo>
                    <a:pt x="0" y="26"/>
                  </a:lnTo>
                  <a:lnTo>
                    <a:pt x="3" y="26"/>
                  </a:lnTo>
                  <a:lnTo>
                    <a:pt x="7" y="26"/>
                  </a:lnTo>
                  <a:lnTo>
                    <a:pt x="8" y="28"/>
                  </a:lnTo>
                  <a:lnTo>
                    <a:pt x="7" y="31"/>
                  </a:lnTo>
                  <a:lnTo>
                    <a:pt x="8" y="31"/>
                  </a:lnTo>
                  <a:lnTo>
                    <a:pt x="10" y="31"/>
                  </a:lnTo>
                  <a:lnTo>
                    <a:pt x="11" y="29"/>
                  </a:lnTo>
                  <a:lnTo>
                    <a:pt x="13" y="31"/>
                  </a:lnTo>
                  <a:lnTo>
                    <a:pt x="14" y="32"/>
                  </a:lnTo>
                  <a:lnTo>
                    <a:pt x="17" y="31"/>
                  </a:lnTo>
                  <a:lnTo>
                    <a:pt x="19" y="31"/>
                  </a:lnTo>
                  <a:lnTo>
                    <a:pt x="20" y="31"/>
                  </a:lnTo>
                  <a:lnTo>
                    <a:pt x="23" y="31"/>
                  </a:lnTo>
                  <a:lnTo>
                    <a:pt x="25" y="31"/>
                  </a:lnTo>
                  <a:lnTo>
                    <a:pt x="23" y="29"/>
                  </a:lnTo>
                  <a:lnTo>
                    <a:pt x="22" y="31"/>
                  </a:lnTo>
                  <a:lnTo>
                    <a:pt x="20" y="29"/>
                  </a:lnTo>
                  <a:lnTo>
                    <a:pt x="23" y="25"/>
                  </a:lnTo>
                  <a:lnTo>
                    <a:pt x="25" y="23"/>
                  </a:lnTo>
                  <a:lnTo>
                    <a:pt x="26" y="23"/>
                  </a:lnTo>
                  <a:lnTo>
                    <a:pt x="30" y="23"/>
                  </a:lnTo>
                  <a:lnTo>
                    <a:pt x="33" y="19"/>
                  </a:lnTo>
                  <a:lnTo>
                    <a:pt x="35" y="17"/>
                  </a:lnTo>
                  <a:lnTo>
                    <a:pt x="36" y="19"/>
                  </a:lnTo>
                  <a:lnTo>
                    <a:pt x="35" y="22"/>
                  </a:lnTo>
                  <a:lnTo>
                    <a:pt x="33" y="25"/>
                  </a:lnTo>
                  <a:lnTo>
                    <a:pt x="35" y="28"/>
                  </a:lnTo>
                  <a:lnTo>
                    <a:pt x="36" y="29"/>
                  </a:lnTo>
                  <a:lnTo>
                    <a:pt x="41" y="28"/>
                  </a:lnTo>
                  <a:lnTo>
                    <a:pt x="39" y="25"/>
                  </a:lnTo>
                  <a:lnTo>
                    <a:pt x="38" y="25"/>
                  </a:lnTo>
                  <a:lnTo>
                    <a:pt x="36" y="23"/>
                  </a:lnTo>
                  <a:lnTo>
                    <a:pt x="38" y="22"/>
                  </a:lnTo>
                  <a:lnTo>
                    <a:pt x="39" y="22"/>
                  </a:lnTo>
                  <a:lnTo>
                    <a:pt x="45" y="22"/>
                  </a:lnTo>
                  <a:lnTo>
                    <a:pt x="47" y="20"/>
                  </a:lnTo>
                  <a:lnTo>
                    <a:pt x="45" y="19"/>
                  </a:lnTo>
                  <a:lnTo>
                    <a:pt x="45" y="17"/>
                  </a:lnTo>
                  <a:lnTo>
                    <a:pt x="47" y="20"/>
                  </a:lnTo>
                  <a:lnTo>
                    <a:pt x="50" y="22"/>
                  </a:lnTo>
                  <a:lnTo>
                    <a:pt x="50" y="20"/>
                  </a:lnTo>
                  <a:lnTo>
                    <a:pt x="48" y="17"/>
                  </a:lnTo>
                  <a:lnTo>
                    <a:pt x="50" y="16"/>
                  </a:lnTo>
                  <a:lnTo>
                    <a:pt x="51" y="17"/>
                  </a:lnTo>
                  <a:lnTo>
                    <a:pt x="52" y="19"/>
                  </a:lnTo>
                  <a:lnTo>
                    <a:pt x="54" y="17"/>
                  </a:lnTo>
                  <a:lnTo>
                    <a:pt x="55" y="14"/>
                  </a:lnTo>
                  <a:lnTo>
                    <a:pt x="55" y="13"/>
                  </a:lnTo>
                  <a:lnTo>
                    <a:pt x="60" y="13"/>
                  </a:lnTo>
                  <a:lnTo>
                    <a:pt x="61" y="11"/>
                  </a:lnTo>
                  <a:lnTo>
                    <a:pt x="63" y="11"/>
                  </a:lnTo>
                  <a:lnTo>
                    <a:pt x="63" y="13"/>
                  </a:lnTo>
                  <a:lnTo>
                    <a:pt x="63" y="14"/>
                  </a:lnTo>
                  <a:lnTo>
                    <a:pt x="63" y="16"/>
                  </a:lnTo>
                  <a:lnTo>
                    <a:pt x="64" y="14"/>
                  </a:lnTo>
                  <a:lnTo>
                    <a:pt x="67" y="11"/>
                  </a:lnTo>
                  <a:lnTo>
                    <a:pt x="69" y="11"/>
                  </a:lnTo>
                  <a:lnTo>
                    <a:pt x="69" y="13"/>
                  </a:lnTo>
                  <a:lnTo>
                    <a:pt x="69" y="14"/>
                  </a:lnTo>
                  <a:lnTo>
                    <a:pt x="66" y="16"/>
                  </a:lnTo>
                  <a:lnTo>
                    <a:pt x="67" y="17"/>
                  </a:lnTo>
                  <a:lnTo>
                    <a:pt x="67" y="19"/>
                  </a:lnTo>
                  <a:lnTo>
                    <a:pt x="72" y="22"/>
                  </a:lnTo>
                  <a:lnTo>
                    <a:pt x="74" y="20"/>
                  </a:lnTo>
                  <a:lnTo>
                    <a:pt x="76" y="17"/>
                  </a:lnTo>
                  <a:lnTo>
                    <a:pt x="77" y="17"/>
                  </a:lnTo>
                  <a:lnTo>
                    <a:pt x="80" y="20"/>
                  </a:lnTo>
                  <a:lnTo>
                    <a:pt x="83" y="19"/>
                  </a:lnTo>
                  <a:lnTo>
                    <a:pt x="85" y="19"/>
                  </a:lnTo>
                  <a:lnTo>
                    <a:pt x="88" y="19"/>
                  </a:lnTo>
                  <a:lnTo>
                    <a:pt x="89" y="17"/>
                  </a:lnTo>
                  <a:lnTo>
                    <a:pt x="88" y="16"/>
                  </a:lnTo>
                  <a:lnTo>
                    <a:pt x="89" y="14"/>
                  </a:lnTo>
                  <a:lnTo>
                    <a:pt x="89" y="11"/>
                  </a:lnTo>
                  <a:lnTo>
                    <a:pt x="91" y="11"/>
                  </a:lnTo>
                  <a:lnTo>
                    <a:pt x="93" y="13"/>
                  </a:lnTo>
                  <a:lnTo>
                    <a:pt x="98" y="11"/>
                  </a:lnTo>
                  <a:lnTo>
                    <a:pt x="99" y="11"/>
                  </a:lnTo>
                  <a:lnTo>
                    <a:pt x="95" y="14"/>
                  </a:lnTo>
                  <a:lnTo>
                    <a:pt x="93" y="16"/>
                  </a:lnTo>
                  <a:lnTo>
                    <a:pt x="95" y="19"/>
                  </a:lnTo>
                  <a:lnTo>
                    <a:pt x="96" y="17"/>
                  </a:lnTo>
                  <a:lnTo>
                    <a:pt x="98" y="14"/>
                  </a:lnTo>
                  <a:lnTo>
                    <a:pt x="99" y="14"/>
                  </a:lnTo>
                  <a:lnTo>
                    <a:pt x="102" y="17"/>
                  </a:lnTo>
                  <a:lnTo>
                    <a:pt x="107" y="16"/>
                  </a:lnTo>
                  <a:lnTo>
                    <a:pt x="108" y="14"/>
                  </a:lnTo>
                  <a:lnTo>
                    <a:pt x="107" y="11"/>
                  </a:lnTo>
                  <a:lnTo>
                    <a:pt x="108" y="9"/>
                  </a:lnTo>
                  <a:lnTo>
                    <a:pt x="105" y="7"/>
                  </a:lnTo>
                  <a:lnTo>
                    <a:pt x="105" y="6"/>
                  </a:lnTo>
                  <a:lnTo>
                    <a:pt x="110" y="7"/>
                  </a:lnTo>
                  <a:lnTo>
                    <a:pt x="111" y="3"/>
                  </a:lnTo>
                  <a:lnTo>
                    <a:pt x="113" y="3"/>
                  </a:lnTo>
                  <a:lnTo>
                    <a:pt x="113" y="4"/>
                  </a:lnTo>
                  <a:lnTo>
                    <a:pt x="114" y="6"/>
                  </a:lnTo>
                  <a:lnTo>
                    <a:pt x="115" y="6"/>
                  </a:lnTo>
                  <a:lnTo>
                    <a:pt x="114" y="9"/>
                  </a:lnTo>
                  <a:lnTo>
                    <a:pt x="114" y="11"/>
                  </a:lnTo>
                  <a:lnTo>
                    <a:pt x="115" y="11"/>
                  </a:lnTo>
                  <a:lnTo>
                    <a:pt x="117" y="11"/>
                  </a:lnTo>
                  <a:lnTo>
                    <a:pt x="118" y="7"/>
                  </a:lnTo>
                  <a:lnTo>
                    <a:pt x="121" y="7"/>
                  </a:lnTo>
                  <a:lnTo>
                    <a:pt x="121" y="9"/>
                  </a:lnTo>
                  <a:lnTo>
                    <a:pt x="120" y="10"/>
                  </a:lnTo>
                  <a:lnTo>
                    <a:pt x="118" y="11"/>
                  </a:lnTo>
                  <a:lnTo>
                    <a:pt x="120" y="13"/>
                  </a:lnTo>
                  <a:lnTo>
                    <a:pt x="123" y="11"/>
                  </a:lnTo>
                  <a:lnTo>
                    <a:pt x="124" y="13"/>
                  </a:lnTo>
                  <a:lnTo>
                    <a:pt x="126" y="13"/>
                  </a:lnTo>
                  <a:lnTo>
                    <a:pt x="127" y="16"/>
                  </a:lnTo>
                  <a:lnTo>
                    <a:pt x="129" y="14"/>
                  </a:lnTo>
                  <a:lnTo>
                    <a:pt x="129" y="13"/>
                  </a:lnTo>
                  <a:lnTo>
                    <a:pt x="126" y="9"/>
                  </a:lnTo>
                  <a:lnTo>
                    <a:pt x="127" y="7"/>
                  </a:lnTo>
                  <a:lnTo>
                    <a:pt x="130" y="9"/>
                  </a:lnTo>
                  <a:lnTo>
                    <a:pt x="133" y="9"/>
                  </a:lnTo>
                  <a:lnTo>
                    <a:pt x="136" y="6"/>
                  </a:lnTo>
                  <a:lnTo>
                    <a:pt x="136" y="1"/>
                  </a:lnTo>
                  <a:lnTo>
                    <a:pt x="139" y="1"/>
                  </a:lnTo>
                  <a:lnTo>
                    <a:pt x="140" y="1"/>
                  </a:lnTo>
                  <a:lnTo>
                    <a:pt x="140" y="3"/>
                  </a:lnTo>
                  <a:lnTo>
                    <a:pt x="139" y="4"/>
                  </a:lnTo>
                  <a:lnTo>
                    <a:pt x="140" y="9"/>
                  </a:lnTo>
                  <a:lnTo>
                    <a:pt x="142" y="7"/>
                  </a:lnTo>
                  <a:lnTo>
                    <a:pt x="143" y="4"/>
                  </a:lnTo>
                  <a:lnTo>
                    <a:pt x="146" y="6"/>
                  </a:lnTo>
                  <a:lnTo>
                    <a:pt x="146" y="3"/>
                  </a:lnTo>
                  <a:lnTo>
                    <a:pt x="149" y="1"/>
                  </a:lnTo>
                  <a:lnTo>
                    <a:pt x="152" y="3"/>
                  </a:lnTo>
                  <a:lnTo>
                    <a:pt x="154" y="3"/>
                  </a:lnTo>
                  <a:lnTo>
                    <a:pt x="154" y="6"/>
                  </a:lnTo>
                  <a:lnTo>
                    <a:pt x="155" y="7"/>
                  </a:lnTo>
                  <a:lnTo>
                    <a:pt x="157" y="9"/>
                  </a:lnTo>
                  <a:lnTo>
                    <a:pt x="158" y="9"/>
                  </a:lnTo>
                  <a:lnTo>
                    <a:pt x="159" y="6"/>
                  </a:lnTo>
                  <a:lnTo>
                    <a:pt x="162" y="6"/>
                  </a:lnTo>
                  <a:lnTo>
                    <a:pt x="164" y="3"/>
                  </a:lnTo>
                  <a:lnTo>
                    <a:pt x="165" y="3"/>
                  </a:lnTo>
                  <a:lnTo>
                    <a:pt x="167" y="7"/>
                  </a:lnTo>
                  <a:lnTo>
                    <a:pt x="168" y="7"/>
                  </a:lnTo>
                  <a:lnTo>
                    <a:pt x="168" y="4"/>
                  </a:lnTo>
                  <a:lnTo>
                    <a:pt x="171" y="3"/>
                  </a:lnTo>
                  <a:lnTo>
                    <a:pt x="171" y="6"/>
                  </a:lnTo>
                  <a:lnTo>
                    <a:pt x="174" y="9"/>
                  </a:lnTo>
                  <a:lnTo>
                    <a:pt x="176" y="6"/>
                  </a:lnTo>
                  <a:lnTo>
                    <a:pt x="176" y="7"/>
                  </a:lnTo>
                  <a:lnTo>
                    <a:pt x="177" y="10"/>
                  </a:lnTo>
                  <a:lnTo>
                    <a:pt x="180" y="11"/>
                  </a:lnTo>
                  <a:lnTo>
                    <a:pt x="183" y="10"/>
                  </a:lnTo>
                  <a:lnTo>
                    <a:pt x="184" y="6"/>
                  </a:lnTo>
                  <a:lnTo>
                    <a:pt x="186" y="6"/>
                  </a:lnTo>
                  <a:lnTo>
                    <a:pt x="189" y="7"/>
                  </a:lnTo>
                  <a:lnTo>
                    <a:pt x="190" y="6"/>
                  </a:lnTo>
                  <a:lnTo>
                    <a:pt x="195" y="6"/>
                  </a:lnTo>
                  <a:lnTo>
                    <a:pt x="198" y="4"/>
                  </a:lnTo>
                  <a:lnTo>
                    <a:pt x="199" y="4"/>
                  </a:lnTo>
                  <a:lnTo>
                    <a:pt x="202" y="7"/>
                  </a:lnTo>
                  <a:lnTo>
                    <a:pt x="203" y="7"/>
                  </a:lnTo>
                  <a:lnTo>
                    <a:pt x="205" y="6"/>
                  </a:lnTo>
                  <a:lnTo>
                    <a:pt x="205" y="1"/>
                  </a:lnTo>
                  <a:lnTo>
                    <a:pt x="206" y="0"/>
                  </a:lnTo>
                  <a:lnTo>
                    <a:pt x="208" y="4"/>
                  </a:lnTo>
                  <a:lnTo>
                    <a:pt x="209" y="9"/>
                  </a:lnTo>
                  <a:lnTo>
                    <a:pt x="212" y="9"/>
                  </a:lnTo>
                  <a:lnTo>
                    <a:pt x="214" y="9"/>
                  </a:lnTo>
                  <a:lnTo>
                    <a:pt x="218" y="10"/>
                  </a:lnTo>
                  <a:lnTo>
                    <a:pt x="220" y="10"/>
                  </a:lnTo>
                  <a:lnTo>
                    <a:pt x="221" y="9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66" name="Freeform 253"/>
            <p:cNvSpPr>
              <a:spLocks/>
            </p:cNvSpPr>
            <p:nvPr/>
          </p:nvSpPr>
          <p:spPr bwMode="auto">
            <a:xfrm rot="21314132">
              <a:off x="3585180" y="3229008"/>
              <a:ext cx="1083319" cy="631596"/>
            </a:xfrm>
            <a:custGeom>
              <a:avLst/>
              <a:gdLst>
                <a:gd name="T0" fmla="*/ 2147483647 w 254"/>
                <a:gd name="T1" fmla="*/ 2147483647 h 156"/>
                <a:gd name="T2" fmla="*/ 2147483647 w 254"/>
                <a:gd name="T3" fmla="*/ 2147483647 h 156"/>
                <a:gd name="T4" fmla="*/ 2147483647 w 254"/>
                <a:gd name="T5" fmla="*/ 2147483647 h 156"/>
                <a:gd name="T6" fmla="*/ 2147483647 w 254"/>
                <a:gd name="T7" fmla="*/ 2147483647 h 156"/>
                <a:gd name="T8" fmla="*/ 2147483647 w 254"/>
                <a:gd name="T9" fmla="*/ 2147483647 h 156"/>
                <a:gd name="T10" fmla="*/ 2147483647 w 254"/>
                <a:gd name="T11" fmla="*/ 2147483647 h 156"/>
                <a:gd name="T12" fmla="*/ 2147483647 w 254"/>
                <a:gd name="T13" fmla="*/ 2147483647 h 156"/>
                <a:gd name="T14" fmla="*/ 2147483647 w 254"/>
                <a:gd name="T15" fmla="*/ 2147483647 h 156"/>
                <a:gd name="T16" fmla="*/ 2147483647 w 254"/>
                <a:gd name="T17" fmla="*/ 2147483647 h 156"/>
                <a:gd name="T18" fmla="*/ 2147483647 w 254"/>
                <a:gd name="T19" fmla="*/ 2147483647 h 156"/>
                <a:gd name="T20" fmla="*/ 2147483647 w 254"/>
                <a:gd name="T21" fmla="*/ 2147483647 h 156"/>
                <a:gd name="T22" fmla="*/ 2147483647 w 254"/>
                <a:gd name="T23" fmla="*/ 2147483647 h 156"/>
                <a:gd name="T24" fmla="*/ 2147483647 w 254"/>
                <a:gd name="T25" fmla="*/ 2147483647 h 156"/>
                <a:gd name="T26" fmla="*/ 2147483647 w 254"/>
                <a:gd name="T27" fmla="*/ 2147483647 h 156"/>
                <a:gd name="T28" fmla="*/ 2147483647 w 254"/>
                <a:gd name="T29" fmla="*/ 2147483647 h 156"/>
                <a:gd name="T30" fmla="*/ 2147483647 w 254"/>
                <a:gd name="T31" fmla="*/ 2147483647 h 156"/>
                <a:gd name="T32" fmla="*/ 2147483647 w 254"/>
                <a:gd name="T33" fmla="*/ 2147483647 h 156"/>
                <a:gd name="T34" fmla="*/ 2147483647 w 254"/>
                <a:gd name="T35" fmla="*/ 2147483647 h 156"/>
                <a:gd name="T36" fmla="*/ 2147483647 w 254"/>
                <a:gd name="T37" fmla="*/ 2147483647 h 156"/>
                <a:gd name="T38" fmla="*/ 2147483647 w 254"/>
                <a:gd name="T39" fmla="*/ 2147483647 h 156"/>
                <a:gd name="T40" fmla="*/ 2147483647 w 254"/>
                <a:gd name="T41" fmla="*/ 2147483647 h 156"/>
                <a:gd name="T42" fmla="*/ 2147483647 w 254"/>
                <a:gd name="T43" fmla="*/ 2147483647 h 156"/>
                <a:gd name="T44" fmla="*/ 2147483647 w 254"/>
                <a:gd name="T45" fmla="*/ 2147483647 h 156"/>
                <a:gd name="T46" fmla="*/ 2147483647 w 254"/>
                <a:gd name="T47" fmla="*/ 2147483647 h 156"/>
                <a:gd name="T48" fmla="*/ 2147483647 w 254"/>
                <a:gd name="T49" fmla="*/ 2147483647 h 156"/>
                <a:gd name="T50" fmla="*/ 2147483647 w 254"/>
                <a:gd name="T51" fmla="*/ 2147483647 h 156"/>
                <a:gd name="T52" fmla="*/ 2147483647 w 254"/>
                <a:gd name="T53" fmla="*/ 2147483647 h 156"/>
                <a:gd name="T54" fmla="*/ 2147483647 w 254"/>
                <a:gd name="T55" fmla="*/ 2147483647 h 156"/>
                <a:gd name="T56" fmla="*/ 2147483647 w 254"/>
                <a:gd name="T57" fmla="*/ 2147483647 h 156"/>
                <a:gd name="T58" fmla="*/ 2147483647 w 254"/>
                <a:gd name="T59" fmla="*/ 2147483647 h 156"/>
                <a:gd name="T60" fmla="*/ 2147483647 w 254"/>
                <a:gd name="T61" fmla="*/ 2147483647 h 156"/>
                <a:gd name="T62" fmla="*/ 2147483647 w 254"/>
                <a:gd name="T63" fmla="*/ 2147483647 h 156"/>
                <a:gd name="T64" fmla="*/ 2147483647 w 254"/>
                <a:gd name="T65" fmla="*/ 2147483647 h 156"/>
                <a:gd name="T66" fmla="*/ 2147483647 w 254"/>
                <a:gd name="T67" fmla="*/ 2147483647 h 156"/>
                <a:gd name="T68" fmla="*/ 2147483647 w 254"/>
                <a:gd name="T69" fmla="*/ 2147483647 h 156"/>
                <a:gd name="T70" fmla="*/ 2147483647 w 254"/>
                <a:gd name="T71" fmla="*/ 2147483647 h 156"/>
                <a:gd name="T72" fmla="*/ 2147483647 w 254"/>
                <a:gd name="T73" fmla="*/ 2147483647 h 156"/>
                <a:gd name="T74" fmla="*/ 2147483647 w 254"/>
                <a:gd name="T75" fmla="*/ 2147483647 h 156"/>
                <a:gd name="T76" fmla="*/ 2147483647 w 254"/>
                <a:gd name="T77" fmla="*/ 2147483647 h 156"/>
                <a:gd name="T78" fmla="*/ 2147483647 w 254"/>
                <a:gd name="T79" fmla="*/ 2147483647 h 156"/>
                <a:gd name="T80" fmla="*/ 2147483647 w 254"/>
                <a:gd name="T81" fmla="*/ 2147483647 h 156"/>
                <a:gd name="T82" fmla="*/ 2147483647 w 254"/>
                <a:gd name="T83" fmla="*/ 2147483647 h 156"/>
                <a:gd name="T84" fmla="*/ 2147483647 w 254"/>
                <a:gd name="T85" fmla="*/ 2147483647 h 156"/>
                <a:gd name="T86" fmla="*/ 2147483647 w 254"/>
                <a:gd name="T87" fmla="*/ 2147483647 h 156"/>
                <a:gd name="T88" fmla="*/ 2147483647 w 254"/>
                <a:gd name="T89" fmla="*/ 2147483647 h 156"/>
                <a:gd name="T90" fmla="*/ 2147483647 w 254"/>
                <a:gd name="T91" fmla="*/ 2147483647 h 156"/>
                <a:gd name="T92" fmla="*/ 2147483647 w 254"/>
                <a:gd name="T93" fmla="*/ 2147483647 h 156"/>
                <a:gd name="T94" fmla="*/ 2147483647 w 254"/>
                <a:gd name="T95" fmla="*/ 2147483647 h 156"/>
                <a:gd name="T96" fmla="*/ 2147483647 w 254"/>
                <a:gd name="T97" fmla="*/ 2147483647 h 156"/>
                <a:gd name="T98" fmla="*/ 2147483647 w 254"/>
                <a:gd name="T99" fmla="*/ 2147483647 h 156"/>
                <a:gd name="T100" fmla="*/ 2147483647 w 254"/>
                <a:gd name="T101" fmla="*/ 2147483647 h 156"/>
                <a:gd name="T102" fmla="*/ 2147483647 w 254"/>
                <a:gd name="T103" fmla="*/ 2147483647 h 156"/>
                <a:gd name="T104" fmla="*/ 2147483647 w 254"/>
                <a:gd name="T105" fmla="*/ 2147483647 h 156"/>
                <a:gd name="T106" fmla="*/ 2147483647 w 254"/>
                <a:gd name="T107" fmla="*/ 2147483647 h 156"/>
                <a:gd name="T108" fmla="*/ 2147483647 w 254"/>
                <a:gd name="T109" fmla="*/ 2147483647 h 156"/>
                <a:gd name="T110" fmla="*/ 2147483647 w 254"/>
                <a:gd name="T111" fmla="*/ 2147483647 h 15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54"/>
                <a:gd name="T169" fmla="*/ 0 h 156"/>
                <a:gd name="T170" fmla="*/ 254 w 254"/>
                <a:gd name="T171" fmla="*/ 156 h 15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54" h="156">
                  <a:moveTo>
                    <a:pt x="151" y="22"/>
                  </a:moveTo>
                  <a:lnTo>
                    <a:pt x="167" y="23"/>
                  </a:lnTo>
                  <a:lnTo>
                    <a:pt x="166" y="33"/>
                  </a:lnTo>
                  <a:lnTo>
                    <a:pt x="170" y="33"/>
                  </a:lnTo>
                  <a:lnTo>
                    <a:pt x="175" y="35"/>
                  </a:lnTo>
                  <a:lnTo>
                    <a:pt x="180" y="32"/>
                  </a:lnTo>
                  <a:lnTo>
                    <a:pt x="180" y="48"/>
                  </a:lnTo>
                  <a:lnTo>
                    <a:pt x="232" y="51"/>
                  </a:lnTo>
                  <a:lnTo>
                    <a:pt x="232" y="63"/>
                  </a:lnTo>
                  <a:lnTo>
                    <a:pt x="220" y="63"/>
                  </a:lnTo>
                  <a:lnTo>
                    <a:pt x="218" y="70"/>
                  </a:lnTo>
                  <a:lnTo>
                    <a:pt x="216" y="68"/>
                  </a:lnTo>
                  <a:lnTo>
                    <a:pt x="214" y="70"/>
                  </a:lnTo>
                  <a:lnTo>
                    <a:pt x="214" y="73"/>
                  </a:lnTo>
                  <a:lnTo>
                    <a:pt x="218" y="74"/>
                  </a:lnTo>
                  <a:lnTo>
                    <a:pt x="217" y="85"/>
                  </a:lnTo>
                  <a:lnTo>
                    <a:pt x="220" y="85"/>
                  </a:lnTo>
                  <a:lnTo>
                    <a:pt x="218" y="87"/>
                  </a:lnTo>
                  <a:lnTo>
                    <a:pt x="254" y="89"/>
                  </a:lnTo>
                  <a:lnTo>
                    <a:pt x="252" y="115"/>
                  </a:lnTo>
                  <a:lnTo>
                    <a:pt x="248" y="118"/>
                  </a:lnTo>
                  <a:lnTo>
                    <a:pt x="254" y="126"/>
                  </a:lnTo>
                  <a:lnTo>
                    <a:pt x="251" y="128"/>
                  </a:lnTo>
                  <a:lnTo>
                    <a:pt x="249" y="130"/>
                  </a:lnTo>
                  <a:lnTo>
                    <a:pt x="246" y="131"/>
                  </a:lnTo>
                  <a:lnTo>
                    <a:pt x="243" y="133"/>
                  </a:lnTo>
                  <a:lnTo>
                    <a:pt x="242" y="133"/>
                  </a:lnTo>
                  <a:lnTo>
                    <a:pt x="239" y="134"/>
                  </a:lnTo>
                  <a:lnTo>
                    <a:pt x="238" y="136"/>
                  </a:lnTo>
                  <a:lnTo>
                    <a:pt x="236" y="139"/>
                  </a:lnTo>
                  <a:lnTo>
                    <a:pt x="236" y="140"/>
                  </a:lnTo>
                  <a:lnTo>
                    <a:pt x="236" y="142"/>
                  </a:lnTo>
                  <a:lnTo>
                    <a:pt x="235" y="142"/>
                  </a:lnTo>
                  <a:lnTo>
                    <a:pt x="233" y="143"/>
                  </a:lnTo>
                  <a:lnTo>
                    <a:pt x="230" y="142"/>
                  </a:lnTo>
                  <a:lnTo>
                    <a:pt x="229" y="143"/>
                  </a:lnTo>
                  <a:lnTo>
                    <a:pt x="229" y="146"/>
                  </a:lnTo>
                  <a:lnTo>
                    <a:pt x="227" y="148"/>
                  </a:lnTo>
                  <a:lnTo>
                    <a:pt x="226" y="149"/>
                  </a:lnTo>
                  <a:lnTo>
                    <a:pt x="224" y="149"/>
                  </a:lnTo>
                  <a:lnTo>
                    <a:pt x="223" y="149"/>
                  </a:lnTo>
                  <a:lnTo>
                    <a:pt x="221" y="149"/>
                  </a:lnTo>
                  <a:lnTo>
                    <a:pt x="221" y="150"/>
                  </a:lnTo>
                  <a:lnTo>
                    <a:pt x="218" y="153"/>
                  </a:lnTo>
                  <a:lnTo>
                    <a:pt x="217" y="155"/>
                  </a:lnTo>
                  <a:lnTo>
                    <a:pt x="216" y="156"/>
                  </a:lnTo>
                  <a:lnTo>
                    <a:pt x="214" y="156"/>
                  </a:lnTo>
                  <a:lnTo>
                    <a:pt x="208" y="145"/>
                  </a:lnTo>
                  <a:lnTo>
                    <a:pt x="211" y="143"/>
                  </a:lnTo>
                  <a:lnTo>
                    <a:pt x="213" y="133"/>
                  </a:lnTo>
                  <a:lnTo>
                    <a:pt x="195" y="131"/>
                  </a:lnTo>
                  <a:lnTo>
                    <a:pt x="194" y="136"/>
                  </a:lnTo>
                  <a:lnTo>
                    <a:pt x="179" y="136"/>
                  </a:lnTo>
                  <a:lnTo>
                    <a:pt x="179" y="145"/>
                  </a:lnTo>
                  <a:lnTo>
                    <a:pt x="157" y="143"/>
                  </a:lnTo>
                  <a:lnTo>
                    <a:pt x="157" y="133"/>
                  </a:lnTo>
                  <a:lnTo>
                    <a:pt x="154" y="131"/>
                  </a:lnTo>
                  <a:lnTo>
                    <a:pt x="160" y="123"/>
                  </a:lnTo>
                  <a:lnTo>
                    <a:pt x="132" y="109"/>
                  </a:lnTo>
                  <a:lnTo>
                    <a:pt x="139" y="102"/>
                  </a:lnTo>
                  <a:lnTo>
                    <a:pt x="125" y="96"/>
                  </a:lnTo>
                  <a:lnTo>
                    <a:pt x="111" y="96"/>
                  </a:lnTo>
                  <a:lnTo>
                    <a:pt x="109" y="96"/>
                  </a:lnTo>
                  <a:lnTo>
                    <a:pt x="109" y="99"/>
                  </a:lnTo>
                  <a:lnTo>
                    <a:pt x="107" y="107"/>
                  </a:lnTo>
                  <a:lnTo>
                    <a:pt x="113" y="107"/>
                  </a:lnTo>
                  <a:lnTo>
                    <a:pt x="113" y="112"/>
                  </a:lnTo>
                  <a:lnTo>
                    <a:pt x="117" y="112"/>
                  </a:lnTo>
                  <a:lnTo>
                    <a:pt x="117" y="120"/>
                  </a:lnTo>
                  <a:lnTo>
                    <a:pt x="111" y="124"/>
                  </a:lnTo>
                  <a:lnTo>
                    <a:pt x="103" y="121"/>
                  </a:lnTo>
                  <a:lnTo>
                    <a:pt x="104" y="111"/>
                  </a:lnTo>
                  <a:lnTo>
                    <a:pt x="68" y="108"/>
                  </a:lnTo>
                  <a:lnTo>
                    <a:pt x="66" y="105"/>
                  </a:lnTo>
                  <a:lnTo>
                    <a:pt x="60" y="108"/>
                  </a:lnTo>
                  <a:lnTo>
                    <a:pt x="57" y="104"/>
                  </a:lnTo>
                  <a:lnTo>
                    <a:pt x="59" y="102"/>
                  </a:lnTo>
                  <a:lnTo>
                    <a:pt x="47" y="86"/>
                  </a:lnTo>
                  <a:lnTo>
                    <a:pt x="29" y="96"/>
                  </a:lnTo>
                  <a:lnTo>
                    <a:pt x="32" y="101"/>
                  </a:lnTo>
                  <a:lnTo>
                    <a:pt x="31" y="102"/>
                  </a:lnTo>
                  <a:lnTo>
                    <a:pt x="31" y="105"/>
                  </a:lnTo>
                  <a:lnTo>
                    <a:pt x="26" y="104"/>
                  </a:lnTo>
                  <a:lnTo>
                    <a:pt x="26" y="102"/>
                  </a:lnTo>
                  <a:lnTo>
                    <a:pt x="22" y="102"/>
                  </a:lnTo>
                  <a:lnTo>
                    <a:pt x="19" y="98"/>
                  </a:lnTo>
                  <a:lnTo>
                    <a:pt x="15" y="95"/>
                  </a:lnTo>
                  <a:lnTo>
                    <a:pt x="13" y="92"/>
                  </a:lnTo>
                  <a:lnTo>
                    <a:pt x="10" y="90"/>
                  </a:lnTo>
                  <a:lnTo>
                    <a:pt x="19" y="82"/>
                  </a:lnTo>
                  <a:lnTo>
                    <a:pt x="0" y="60"/>
                  </a:lnTo>
                  <a:lnTo>
                    <a:pt x="32" y="35"/>
                  </a:lnTo>
                  <a:lnTo>
                    <a:pt x="38" y="41"/>
                  </a:lnTo>
                  <a:lnTo>
                    <a:pt x="34" y="46"/>
                  </a:lnTo>
                  <a:lnTo>
                    <a:pt x="38" y="51"/>
                  </a:lnTo>
                  <a:lnTo>
                    <a:pt x="43" y="48"/>
                  </a:lnTo>
                  <a:lnTo>
                    <a:pt x="43" y="45"/>
                  </a:lnTo>
                  <a:lnTo>
                    <a:pt x="46" y="42"/>
                  </a:lnTo>
                  <a:lnTo>
                    <a:pt x="46" y="41"/>
                  </a:lnTo>
                  <a:lnTo>
                    <a:pt x="66" y="20"/>
                  </a:lnTo>
                  <a:lnTo>
                    <a:pt x="60" y="14"/>
                  </a:lnTo>
                  <a:lnTo>
                    <a:pt x="68" y="5"/>
                  </a:lnTo>
                  <a:lnTo>
                    <a:pt x="73" y="0"/>
                  </a:lnTo>
                  <a:lnTo>
                    <a:pt x="78" y="4"/>
                  </a:lnTo>
                  <a:lnTo>
                    <a:pt x="73" y="10"/>
                  </a:lnTo>
                  <a:lnTo>
                    <a:pt x="92" y="27"/>
                  </a:lnTo>
                  <a:lnTo>
                    <a:pt x="97" y="23"/>
                  </a:lnTo>
                  <a:lnTo>
                    <a:pt x="129" y="27"/>
                  </a:lnTo>
                  <a:lnTo>
                    <a:pt x="132" y="24"/>
                  </a:lnTo>
                  <a:lnTo>
                    <a:pt x="135" y="23"/>
                  </a:lnTo>
                  <a:lnTo>
                    <a:pt x="138" y="22"/>
                  </a:lnTo>
                  <a:lnTo>
                    <a:pt x="144" y="19"/>
                  </a:lnTo>
                  <a:lnTo>
                    <a:pt x="151" y="22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67" name="Freeform 255"/>
            <p:cNvSpPr>
              <a:spLocks noEditPoints="1"/>
            </p:cNvSpPr>
            <p:nvPr/>
          </p:nvSpPr>
          <p:spPr bwMode="auto">
            <a:xfrm rot="21314132">
              <a:off x="5547501" y="2769893"/>
              <a:ext cx="938624" cy="553776"/>
            </a:xfrm>
            <a:custGeom>
              <a:avLst/>
              <a:gdLst>
                <a:gd name="T0" fmla="*/ 2147483647 w 220"/>
                <a:gd name="T1" fmla="*/ 2147483647 h 136"/>
                <a:gd name="T2" fmla="*/ 2147483647 w 220"/>
                <a:gd name="T3" fmla="*/ 2147483647 h 136"/>
                <a:gd name="T4" fmla="*/ 2147483647 w 220"/>
                <a:gd name="T5" fmla="*/ 2147483647 h 136"/>
                <a:gd name="T6" fmla="*/ 2147483647 w 220"/>
                <a:gd name="T7" fmla="*/ 2147483647 h 136"/>
                <a:gd name="T8" fmla="*/ 2147483647 w 220"/>
                <a:gd name="T9" fmla="*/ 2147483647 h 136"/>
                <a:gd name="T10" fmla="*/ 2147483647 w 220"/>
                <a:gd name="T11" fmla="*/ 2147483647 h 136"/>
                <a:gd name="T12" fmla="*/ 2147483647 w 220"/>
                <a:gd name="T13" fmla="*/ 2147483647 h 136"/>
                <a:gd name="T14" fmla="*/ 2147483647 w 220"/>
                <a:gd name="T15" fmla="*/ 2147483647 h 136"/>
                <a:gd name="T16" fmla="*/ 2147483647 w 220"/>
                <a:gd name="T17" fmla="*/ 2147483647 h 136"/>
                <a:gd name="T18" fmla="*/ 2147483647 w 220"/>
                <a:gd name="T19" fmla="*/ 2147483647 h 136"/>
                <a:gd name="T20" fmla="*/ 2147483647 w 220"/>
                <a:gd name="T21" fmla="*/ 2147483647 h 136"/>
                <a:gd name="T22" fmla="*/ 2147483647 w 220"/>
                <a:gd name="T23" fmla="*/ 2147483647 h 136"/>
                <a:gd name="T24" fmla="*/ 2147483647 w 220"/>
                <a:gd name="T25" fmla="*/ 2147483647 h 136"/>
                <a:gd name="T26" fmla="*/ 2147483647 w 220"/>
                <a:gd name="T27" fmla="*/ 2147483647 h 136"/>
                <a:gd name="T28" fmla="*/ 2147483647 w 220"/>
                <a:gd name="T29" fmla="*/ 2147483647 h 136"/>
                <a:gd name="T30" fmla="*/ 2147483647 w 220"/>
                <a:gd name="T31" fmla="*/ 2147483647 h 136"/>
                <a:gd name="T32" fmla="*/ 2147483647 w 220"/>
                <a:gd name="T33" fmla="*/ 2147483647 h 136"/>
                <a:gd name="T34" fmla="*/ 2147483647 w 220"/>
                <a:gd name="T35" fmla="*/ 2147483647 h 136"/>
                <a:gd name="T36" fmla="*/ 2147483647 w 220"/>
                <a:gd name="T37" fmla="*/ 2147483647 h 136"/>
                <a:gd name="T38" fmla="*/ 2147483647 w 220"/>
                <a:gd name="T39" fmla="*/ 2147483647 h 136"/>
                <a:gd name="T40" fmla="*/ 2147483647 w 220"/>
                <a:gd name="T41" fmla="*/ 2147483647 h 136"/>
                <a:gd name="T42" fmla="*/ 2147483647 w 220"/>
                <a:gd name="T43" fmla="*/ 2147483647 h 136"/>
                <a:gd name="T44" fmla="*/ 2147483647 w 220"/>
                <a:gd name="T45" fmla="*/ 2147483647 h 136"/>
                <a:gd name="T46" fmla="*/ 2147483647 w 220"/>
                <a:gd name="T47" fmla="*/ 2147483647 h 136"/>
                <a:gd name="T48" fmla="*/ 2147483647 w 220"/>
                <a:gd name="T49" fmla="*/ 2147483647 h 136"/>
                <a:gd name="T50" fmla="*/ 2147483647 w 220"/>
                <a:gd name="T51" fmla="*/ 2147483647 h 136"/>
                <a:gd name="T52" fmla="*/ 2147483647 w 220"/>
                <a:gd name="T53" fmla="*/ 2147483647 h 136"/>
                <a:gd name="T54" fmla="*/ 2147483647 w 220"/>
                <a:gd name="T55" fmla="*/ 2147483647 h 136"/>
                <a:gd name="T56" fmla="*/ 2147483647 w 220"/>
                <a:gd name="T57" fmla="*/ 2147483647 h 136"/>
                <a:gd name="T58" fmla="*/ 2147483647 w 220"/>
                <a:gd name="T59" fmla="*/ 2147483647 h 136"/>
                <a:gd name="T60" fmla="*/ 2147483647 w 220"/>
                <a:gd name="T61" fmla="*/ 2147483647 h 136"/>
                <a:gd name="T62" fmla="*/ 2147483647 w 220"/>
                <a:gd name="T63" fmla="*/ 2147483647 h 136"/>
                <a:gd name="T64" fmla="*/ 2147483647 w 220"/>
                <a:gd name="T65" fmla="*/ 2147483647 h 136"/>
                <a:gd name="T66" fmla="*/ 2147483647 w 220"/>
                <a:gd name="T67" fmla="*/ 2147483647 h 136"/>
                <a:gd name="T68" fmla="*/ 2147483647 w 220"/>
                <a:gd name="T69" fmla="*/ 2147483647 h 136"/>
                <a:gd name="T70" fmla="*/ 2147483647 w 220"/>
                <a:gd name="T71" fmla="*/ 2147483647 h 136"/>
                <a:gd name="T72" fmla="*/ 2147483647 w 220"/>
                <a:gd name="T73" fmla="*/ 2147483647 h 136"/>
                <a:gd name="T74" fmla="*/ 2147483647 w 220"/>
                <a:gd name="T75" fmla="*/ 2147483647 h 136"/>
                <a:gd name="T76" fmla="*/ 2147483647 w 220"/>
                <a:gd name="T77" fmla="*/ 2147483647 h 136"/>
                <a:gd name="T78" fmla="*/ 2147483647 w 220"/>
                <a:gd name="T79" fmla="*/ 2147483647 h 136"/>
                <a:gd name="T80" fmla="*/ 2147483647 w 220"/>
                <a:gd name="T81" fmla="*/ 2147483647 h 136"/>
                <a:gd name="T82" fmla="*/ 2147483647 w 220"/>
                <a:gd name="T83" fmla="*/ 2147483647 h 136"/>
                <a:gd name="T84" fmla="*/ 2147483647 w 220"/>
                <a:gd name="T85" fmla="*/ 2147483647 h 136"/>
                <a:gd name="T86" fmla="*/ 2147483647 w 220"/>
                <a:gd name="T87" fmla="*/ 2147483647 h 136"/>
                <a:gd name="T88" fmla="*/ 2147483647 w 220"/>
                <a:gd name="T89" fmla="*/ 2147483647 h 136"/>
                <a:gd name="T90" fmla="*/ 2147483647 w 220"/>
                <a:gd name="T91" fmla="*/ 2147483647 h 136"/>
                <a:gd name="T92" fmla="*/ 2147483647 w 220"/>
                <a:gd name="T93" fmla="*/ 2147483647 h 136"/>
                <a:gd name="T94" fmla="*/ 2147483647 w 220"/>
                <a:gd name="T95" fmla="*/ 2147483647 h 136"/>
                <a:gd name="T96" fmla="*/ 2147483647 w 220"/>
                <a:gd name="T97" fmla="*/ 2147483647 h 136"/>
                <a:gd name="T98" fmla="*/ 2147483647 w 220"/>
                <a:gd name="T99" fmla="*/ 2147483647 h 136"/>
                <a:gd name="T100" fmla="*/ 2147483647 w 220"/>
                <a:gd name="T101" fmla="*/ 2147483647 h 136"/>
                <a:gd name="T102" fmla="*/ 2147483647 w 220"/>
                <a:gd name="T103" fmla="*/ 2147483647 h 136"/>
                <a:gd name="T104" fmla="*/ 2147483647 w 220"/>
                <a:gd name="T105" fmla="*/ 2147483647 h 136"/>
                <a:gd name="T106" fmla="*/ 0 w 220"/>
                <a:gd name="T107" fmla="*/ 2147483647 h 136"/>
                <a:gd name="T108" fmla="*/ 2147483647 w 220"/>
                <a:gd name="T109" fmla="*/ 2147483647 h 136"/>
                <a:gd name="T110" fmla="*/ 2147483647 w 220"/>
                <a:gd name="T111" fmla="*/ 2147483647 h 136"/>
                <a:gd name="T112" fmla="*/ 2147483647 w 220"/>
                <a:gd name="T113" fmla="*/ 2147483647 h 136"/>
                <a:gd name="T114" fmla="*/ 2147483647 w 220"/>
                <a:gd name="T115" fmla="*/ 2147483647 h 1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20"/>
                <a:gd name="T175" fmla="*/ 0 h 136"/>
                <a:gd name="T176" fmla="*/ 220 w 220"/>
                <a:gd name="T177" fmla="*/ 136 h 1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20" h="136">
                  <a:moveTo>
                    <a:pt x="37" y="32"/>
                  </a:moveTo>
                  <a:lnTo>
                    <a:pt x="48" y="47"/>
                  </a:lnTo>
                  <a:lnTo>
                    <a:pt x="59" y="39"/>
                  </a:lnTo>
                  <a:lnTo>
                    <a:pt x="66" y="39"/>
                  </a:lnTo>
                  <a:lnTo>
                    <a:pt x="69" y="38"/>
                  </a:lnTo>
                  <a:lnTo>
                    <a:pt x="78" y="38"/>
                  </a:lnTo>
                  <a:lnTo>
                    <a:pt x="79" y="25"/>
                  </a:lnTo>
                  <a:lnTo>
                    <a:pt x="103" y="26"/>
                  </a:lnTo>
                  <a:lnTo>
                    <a:pt x="104" y="14"/>
                  </a:lnTo>
                  <a:lnTo>
                    <a:pt x="125" y="16"/>
                  </a:lnTo>
                  <a:lnTo>
                    <a:pt x="126" y="6"/>
                  </a:lnTo>
                  <a:lnTo>
                    <a:pt x="157" y="7"/>
                  </a:lnTo>
                  <a:lnTo>
                    <a:pt x="158" y="0"/>
                  </a:lnTo>
                  <a:lnTo>
                    <a:pt x="167" y="0"/>
                  </a:lnTo>
                  <a:lnTo>
                    <a:pt x="189" y="1"/>
                  </a:lnTo>
                  <a:lnTo>
                    <a:pt x="188" y="13"/>
                  </a:lnTo>
                  <a:lnTo>
                    <a:pt x="189" y="19"/>
                  </a:lnTo>
                  <a:lnTo>
                    <a:pt x="189" y="23"/>
                  </a:lnTo>
                  <a:lnTo>
                    <a:pt x="188" y="29"/>
                  </a:lnTo>
                  <a:lnTo>
                    <a:pt x="186" y="35"/>
                  </a:lnTo>
                  <a:lnTo>
                    <a:pt x="186" y="42"/>
                  </a:lnTo>
                  <a:lnTo>
                    <a:pt x="185" y="50"/>
                  </a:lnTo>
                  <a:lnTo>
                    <a:pt x="185" y="55"/>
                  </a:lnTo>
                  <a:lnTo>
                    <a:pt x="183" y="67"/>
                  </a:lnTo>
                  <a:lnTo>
                    <a:pt x="183" y="72"/>
                  </a:lnTo>
                  <a:lnTo>
                    <a:pt x="183" y="75"/>
                  </a:lnTo>
                  <a:lnTo>
                    <a:pt x="185" y="75"/>
                  </a:lnTo>
                  <a:lnTo>
                    <a:pt x="186" y="76"/>
                  </a:lnTo>
                  <a:lnTo>
                    <a:pt x="189" y="76"/>
                  </a:lnTo>
                  <a:lnTo>
                    <a:pt x="199" y="76"/>
                  </a:lnTo>
                  <a:lnTo>
                    <a:pt x="205" y="77"/>
                  </a:lnTo>
                  <a:lnTo>
                    <a:pt x="207" y="77"/>
                  </a:lnTo>
                  <a:lnTo>
                    <a:pt x="207" y="83"/>
                  </a:lnTo>
                  <a:lnTo>
                    <a:pt x="207" y="94"/>
                  </a:lnTo>
                  <a:lnTo>
                    <a:pt x="205" y="99"/>
                  </a:lnTo>
                  <a:lnTo>
                    <a:pt x="205" y="105"/>
                  </a:lnTo>
                  <a:lnTo>
                    <a:pt x="208" y="108"/>
                  </a:lnTo>
                  <a:lnTo>
                    <a:pt x="211" y="111"/>
                  </a:lnTo>
                  <a:lnTo>
                    <a:pt x="213" y="113"/>
                  </a:lnTo>
                  <a:lnTo>
                    <a:pt x="213" y="114"/>
                  </a:lnTo>
                  <a:lnTo>
                    <a:pt x="213" y="117"/>
                  </a:lnTo>
                  <a:lnTo>
                    <a:pt x="211" y="117"/>
                  </a:lnTo>
                  <a:lnTo>
                    <a:pt x="207" y="116"/>
                  </a:lnTo>
                  <a:lnTo>
                    <a:pt x="205" y="116"/>
                  </a:lnTo>
                  <a:lnTo>
                    <a:pt x="202" y="116"/>
                  </a:lnTo>
                  <a:lnTo>
                    <a:pt x="201" y="111"/>
                  </a:lnTo>
                  <a:lnTo>
                    <a:pt x="199" y="107"/>
                  </a:lnTo>
                  <a:lnTo>
                    <a:pt x="198" y="108"/>
                  </a:lnTo>
                  <a:lnTo>
                    <a:pt x="198" y="113"/>
                  </a:lnTo>
                  <a:lnTo>
                    <a:pt x="196" y="114"/>
                  </a:lnTo>
                  <a:lnTo>
                    <a:pt x="195" y="114"/>
                  </a:lnTo>
                  <a:lnTo>
                    <a:pt x="192" y="111"/>
                  </a:lnTo>
                  <a:lnTo>
                    <a:pt x="191" y="111"/>
                  </a:lnTo>
                  <a:lnTo>
                    <a:pt x="188" y="113"/>
                  </a:lnTo>
                  <a:lnTo>
                    <a:pt x="183" y="113"/>
                  </a:lnTo>
                  <a:lnTo>
                    <a:pt x="182" y="114"/>
                  </a:lnTo>
                  <a:lnTo>
                    <a:pt x="179" y="113"/>
                  </a:lnTo>
                  <a:lnTo>
                    <a:pt x="177" y="113"/>
                  </a:lnTo>
                  <a:lnTo>
                    <a:pt x="176" y="117"/>
                  </a:lnTo>
                  <a:lnTo>
                    <a:pt x="173" y="118"/>
                  </a:lnTo>
                  <a:lnTo>
                    <a:pt x="170" y="117"/>
                  </a:lnTo>
                  <a:lnTo>
                    <a:pt x="169" y="114"/>
                  </a:lnTo>
                  <a:lnTo>
                    <a:pt x="169" y="113"/>
                  </a:lnTo>
                  <a:lnTo>
                    <a:pt x="167" y="116"/>
                  </a:lnTo>
                  <a:lnTo>
                    <a:pt x="164" y="113"/>
                  </a:lnTo>
                  <a:lnTo>
                    <a:pt x="164" y="110"/>
                  </a:lnTo>
                  <a:lnTo>
                    <a:pt x="161" y="111"/>
                  </a:lnTo>
                  <a:lnTo>
                    <a:pt x="161" y="114"/>
                  </a:lnTo>
                  <a:lnTo>
                    <a:pt x="160" y="114"/>
                  </a:lnTo>
                  <a:lnTo>
                    <a:pt x="158" y="110"/>
                  </a:lnTo>
                  <a:lnTo>
                    <a:pt x="157" y="110"/>
                  </a:lnTo>
                  <a:lnTo>
                    <a:pt x="155" y="113"/>
                  </a:lnTo>
                  <a:lnTo>
                    <a:pt x="152" y="113"/>
                  </a:lnTo>
                  <a:lnTo>
                    <a:pt x="151" y="116"/>
                  </a:lnTo>
                  <a:lnTo>
                    <a:pt x="150" y="116"/>
                  </a:lnTo>
                  <a:lnTo>
                    <a:pt x="148" y="114"/>
                  </a:lnTo>
                  <a:lnTo>
                    <a:pt x="147" y="113"/>
                  </a:lnTo>
                  <a:lnTo>
                    <a:pt x="147" y="110"/>
                  </a:lnTo>
                  <a:lnTo>
                    <a:pt x="145" y="110"/>
                  </a:lnTo>
                  <a:lnTo>
                    <a:pt x="142" y="108"/>
                  </a:lnTo>
                  <a:lnTo>
                    <a:pt x="139" y="110"/>
                  </a:lnTo>
                  <a:lnTo>
                    <a:pt x="139" y="113"/>
                  </a:lnTo>
                  <a:lnTo>
                    <a:pt x="136" y="111"/>
                  </a:lnTo>
                  <a:lnTo>
                    <a:pt x="135" y="114"/>
                  </a:lnTo>
                  <a:lnTo>
                    <a:pt x="133" y="116"/>
                  </a:lnTo>
                  <a:lnTo>
                    <a:pt x="132" y="111"/>
                  </a:lnTo>
                  <a:lnTo>
                    <a:pt x="133" y="110"/>
                  </a:lnTo>
                  <a:lnTo>
                    <a:pt x="133" y="108"/>
                  </a:lnTo>
                  <a:lnTo>
                    <a:pt x="132" y="108"/>
                  </a:lnTo>
                  <a:lnTo>
                    <a:pt x="129" y="108"/>
                  </a:lnTo>
                  <a:lnTo>
                    <a:pt x="129" y="113"/>
                  </a:lnTo>
                  <a:lnTo>
                    <a:pt x="126" y="116"/>
                  </a:lnTo>
                  <a:lnTo>
                    <a:pt x="123" y="116"/>
                  </a:lnTo>
                  <a:lnTo>
                    <a:pt x="120" y="114"/>
                  </a:lnTo>
                  <a:lnTo>
                    <a:pt x="119" y="116"/>
                  </a:lnTo>
                  <a:lnTo>
                    <a:pt x="122" y="120"/>
                  </a:lnTo>
                  <a:lnTo>
                    <a:pt x="122" y="121"/>
                  </a:lnTo>
                  <a:lnTo>
                    <a:pt x="120" y="123"/>
                  </a:lnTo>
                  <a:lnTo>
                    <a:pt x="119" y="120"/>
                  </a:lnTo>
                  <a:lnTo>
                    <a:pt x="117" y="120"/>
                  </a:lnTo>
                  <a:lnTo>
                    <a:pt x="116" y="118"/>
                  </a:lnTo>
                  <a:lnTo>
                    <a:pt x="113" y="120"/>
                  </a:lnTo>
                  <a:lnTo>
                    <a:pt x="111" y="118"/>
                  </a:lnTo>
                  <a:lnTo>
                    <a:pt x="113" y="117"/>
                  </a:lnTo>
                  <a:lnTo>
                    <a:pt x="114" y="116"/>
                  </a:lnTo>
                  <a:lnTo>
                    <a:pt x="114" y="114"/>
                  </a:lnTo>
                  <a:lnTo>
                    <a:pt x="111" y="114"/>
                  </a:lnTo>
                  <a:lnTo>
                    <a:pt x="110" y="118"/>
                  </a:lnTo>
                  <a:lnTo>
                    <a:pt x="108" y="118"/>
                  </a:lnTo>
                  <a:lnTo>
                    <a:pt x="107" y="118"/>
                  </a:lnTo>
                  <a:lnTo>
                    <a:pt x="107" y="116"/>
                  </a:lnTo>
                  <a:lnTo>
                    <a:pt x="108" y="113"/>
                  </a:lnTo>
                  <a:lnTo>
                    <a:pt x="107" y="113"/>
                  </a:lnTo>
                  <a:lnTo>
                    <a:pt x="106" y="111"/>
                  </a:lnTo>
                  <a:lnTo>
                    <a:pt x="106" y="110"/>
                  </a:lnTo>
                  <a:lnTo>
                    <a:pt x="104" y="110"/>
                  </a:lnTo>
                  <a:lnTo>
                    <a:pt x="103" y="114"/>
                  </a:lnTo>
                  <a:lnTo>
                    <a:pt x="98" y="113"/>
                  </a:lnTo>
                  <a:lnTo>
                    <a:pt x="98" y="114"/>
                  </a:lnTo>
                  <a:lnTo>
                    <a:pt x="101" y="116"/>
                  </a:lnTo>
                  <a:lnTo>
                    <a:pt x="100" y="118"/>
                  </a:lnTo>
                  <a:lnTo>
                    <a:pt x="101" y="121"/>
                  </a:lnTo>
                  <a:lnTo>
                    <a:pt x="100" y="123"/>
                  </a:lnTo>
                  <a:lnTo>
                    <a:pt x="95" y="124"/>
                  </a:lnTo>
                  <a:lnTo>
                    <a:pt x="92" y="121"/>
                  </a:lnTo>
                  <a:lnTo>
                    <a:pt x="91" y="121"/>
                  </a:lnTo>
                  <a:lnTo>
                    <a:pt x="89" y="124"/>
                  </a:lnTo>
                  <a:lnTo>
                    <a:pt x="88" y="126"/>
                  </a:lnTo>
                  <a:lnTo>
                    <a:pt x="86" y="123"/>
                  </a:lnTo>
                  <a:lnTo>
                    <a:pt x="88" y="121"/>
                  </a:lnTo>
                  <a:lnTo>
                    <a:pt x="92" y="118"/>
                  </a:lnTo>
                  <a:lnTo>
                    <a:pt x="91" y="118"/>
                  </a:lnTo>
                  <a:lnTo>
                    <a:pt x="86" y="120"/>
                  </a:lnTo>
                  <a:lnTo>
                    <a:pt x="84" y="118"/>
                  </a:lnTo>
                  <a:lnTo>
                    <a:pt x="82" y="118"/>
                  </a:lnTo>
                  <a:lnTo>
                    <a:pt x="82" y="121"/>
                  </a:lnTo>
                  <a:lnTo>
                    <a:pt x="81" y="123"/>
                  </a:lnTo>
                  <a:lnTo>
                    <a:pt x="82" y="124"/>
                  </a:lnTo>
                  <a:lnTo>
                    <a:pt x="81" y="126"/>
                  </a:lnTo>
                  <a:lnTo>
                    <a:pt x="78" y="126"/>
                  </a:lnTo>
                  <a:lnTo>
                    <a:pt x="76" y="126"/>
                  </a:lnTo>
                  <a:lnTo>
                    <a:pt x="73" y="127"/>
                  </a:lnTo>
                  <a:lnTo>
                    <a:pt x="70" y="124"/>
                  </a:lnTo>
                  <a:lnTo>
                    <a:pt x="69" y="124"/>
                  </a:lnTo>
                  <a:lnTo>
                    <a:pt x="67" y="127"/>
                  </a:lnTo>
                  <a:lnTo>
                    <a:pt x="65" y="129"/>
                  </a:lnTo>
                  <a:lnTo>
                    <a:pt x="60" y="126"/>
                  </a:lnTo>
                  <a:lnTo>
                    <a:pt x="60" y="124"/>
                  </a:lnTo>
                  <a:lnTo>
                    <a:pt x="59" y="123"/>
                  </a:lnTo>
                  <a:lnTo>
                    <a:pt x="62" y="121"/>
                  </a:lnTo>
                  <a:lnTo>
                    <a:pt x="62" y="120"/>
                  </a:lnTo>
                  <a:lnTo>
                    <a:pt x="62" y="118"/>
                  </a:lnTo>
                  <a:lnTo>
                    <a:pt x="60" y="118"/>
                  </a:lnTo>
                  <a:lnTo>
                    <a:pt x="57" y="121"/>
                  </a:lnTo>
                  <a:lnTo>
                    <a:pt x="56" y="123"/>
                  </a:lnTo>
                  <a:lnTo>
                    <a:pt x="56" y="121"/>
                  </a:lnTo>
                  <a:lnTo>
                    <a:pt x="56" y="120"/>
                  </a:lnTo>
                  <a:lnTo>
                    <a:pt x="56" y="118"/>
                  </a:lnTo>
                  <a:lnTo>
                    <a:pt x="54" y="118"/>
                  </a:lnTo>
                  <a:lnTo>
                    <a:pt x="53" y="120"/>
                  </a:lnTo>
                  <a:lnTo>
                    <a:pt x="48" y="120"/>
                  </a:lnTo>
                  <a:lnTo>
                    <a:pt x="48" y="121"/>
                  </a:lnTo>
                  <a:lnTo>
                    <a:pt x="47" y="124"/>
                  </a:lnTo>
                  <a:lnTo>
                    <a:pt x="45" y="126"/>
                  </a:lnTo>
                  <a:lnTo>
                    <a:pt x="44" y="124"/>
                  </a:lnTo>
                  <a:lnTo>
                    <a:pt x="43" y="123"/>
                  </a:lnTo>
                  <a:lnTo>
                    <a:pt x="41" y="124"/>
                  </a:lnTo>
                  <a:lnTo>
                    <a:pt x="43" y="127"/>
                  </a:lnTo>
                  <a:lnTo>
                    <a:pt x="43" y="129"/>
                  </a:lnTo>
                  <a:lnTo>
                    <a:pt x="40" y="127"/>
                  </a:lnTo>
                  <a:lnTo>
                    <a:pt x="38" y="124"/>
                  </a:lnTo>
                  <a:lnTo>
                    <a:pt x="38" y="126"/>
                  </a:lnTo>
                  <a:lnTo>
                    <a:pt x="40" y="127"/>
                  </a:lnTo>
                  <a:lnTo>
                    <a:pt x="38" y="129"/>
                  </a:lnTo>
                  <a:lnTo>
                    <a:pt x="32" y="129"/>
                  </a:lnTo>
                  <a:lnTo>
                    <a:pt x="31" y="129"/>
                  </a:lnTo>
                  <a:lnTo>
                    <a:pt x="29" y="130"/>
                  </a:lnTo>
                  <a:lnTo>
                    <a:pt x="31" y="132"/>
                  </a:lnTo>
                  <a:lnTo>
                    <a:pt x="32" y="132"/>
                  </a:lnTo>
                  <a:lnTo>
                    <a:pt x="34" y="135"/>
                  </a:lnTo>
                  <a:lnTo>
                    <a:pt x="29" y="136"/>
                  </a:lnTo>
                  <a:lnTo>
                    <a:pt x="28" y="135"/>
                  </a:lnTo>
                  <a:lnTo>
                    <a:pt x="26" y="132"/>
                  </a:lnTo>
                  <a:lnTo>
                    <a:pt x="28" y="129"/>
                  </a:lnTo>
                  <a:lnTo>
                    <a:pt x="29" y="126"/>
                  </a:lnTo>
                  <a:lnTo>
                    <a:pt x="28" y="124"/>
                  </a:lnTo>
                  <a:lnTo>
                    <a:pt x="26" y="126"/>
                  </a:lnTo>
                  <a:lnTo>
                    <a:pt x="23" y="130"/>
                  </a:lnTo>
                  <a:lnTo>
                    <a:pt x="23" y="126"/>
                  </a:lnTo>
                  <a:lnTo>
                    <a:pt x="23" y="116"/>
                  </a:lnTo>
                  <a:lnTo>
                    <a:pt x="19" y="116"/>
                  </a:lnTo>
                  <a:lnTo>
                    <a:pt x="22" y="89"/>
                  </a:lnTo>
                  <a:lnTo>
                    <a:pt x="21" y="89"/>
                  </a:lnTo>
                  <a:lnTo>
                    <a:pt x="21" y="82"/>
                  </a:lnTo>
                  <a:lnTo>
                    <a:pt x="26" y="85"/>
                  </a:lnTo>
                  <a:lnTo>
                    <a:pt x="26" y="76"/>
                  </a:lnTo>
                  <a:lnTo>
                    <a:pt x="31" y="77"/>
                  </a:lnTo>
                  <a:lnTo>
                    <a:pt x="35" y="77"/>
                  </a:lnTo>
                  <a:lnTo>
                    <a:pt x="35" y="75"/>
                  </a:lnTo>
                  <a:lnTo>
                    <a:pt x="37" y="67"/>
                  </a:lnTo>
                  <a:lnTo>
                    <a:pt x="43" y="67"/>
                  </a:lnTo>
                  <a:lnTo>
                    <a:pt x="43" y="60"/>
                  </a:lnTo>
                  <a:lnTo>
                    <a:pt x="16" y="58"/>
                  </a:lnTo>
                  <a:lnTo>
                    <a:pt x="9" y="58"/>
                  </a:lnTo>
                  <a:lnTo>
                    <a:pt x="9" y="61"/>
                  </a:lnTo>
                  <a:lnTo>
                    <a:pt x="0" y="60"/>
                  </a:lnTo>
                  <a:lnTo>
                    <a:pt x="1" y="32"/>
                  </a:lnTo>
                  <a:lnTo>
                    <a:pt x="1" y="25"/>
                  </a:lnTo>
                  <a:lnTo>
                    <a:pt x="35" y="26"/>
                  </a:lnTo>
                  <a:lnTo>
                    <a:pt x="35" y="28"/>
                  </a:lnTo>
                  <a:lnTo>
                    <a:pt x="37" y="32"/>
                  </a:lnTo>
                  <a:close/>
                  <a:moveTo>
                    <a:pt x="217" y="117"/>
                  </a:moveTo>
                  <a:lnTo>
                    <a:pt x="220" y="118"/>
                  </a:lnTo>
                  <a:lnTo>
                    <a:pt x="217" y="120"/>
                  </a:lnTo>
                  <a:lnTo>
                    <a:pt x="215" y="118"/>
                  </a:lnTo>
                  <a:lnTo>
                    <a:pt x="215" y="116"/>
                  </a:lnTo>
                  <a:lnTo>
                    <a:pt x="214" y="116"/>
                  </a:lnTo>
                  <a:lnTo>
                    <a:pt x="215" y="116"/>
                  </a:lnTo>
                  <a:lnTo>
                    <a:pt x="217" y="116"/>
                  </a:lnTo>
                  <a:lnTo>
                    <a:pt x="217" y="117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68" name="Freeform 257"/>
            <p:cNvSpPr>
              <a:spLocks/>
            </p:cNvSpPr>
            <p:nvPr/>
          </p:nvSpPr>
          <p:spPr bwMode="auto">
            <a:xfrm rot="21314132">
              <a:off x="3445010" y="1595128"/>
              <a:ext cx="1235631" cy="935629"/>
            </a:xfrm>
            <a:custGeom>
              <a:avLst/>
              <a:gdLst>
                <a:gd name="T0" fmla="*/ 2147483647 w 290"/>
                <a:gd name="T1" fmla="*/ 2147483647 h 230"/>
                <a:gd name="T2" fmla="*/ 2147483647 w 290"/>
                <a:gd name="T3" fmla="*/ 2147483647 h 230"/>
                <a:gd name="T4" fmla="*/ 2147483647 w 290"/>
                <a:gd name="T5" fmla="*/ 2147483647 h 230"/>
                <a:gd name="T6" fmla="*/ 2147483647 w 290"/>
                <a:gd name="T7" fmla="*/ 2147483647 h 230"/>
                <a:gd name="T8" fmla="*/ 2147483647 w 290"/>
                <a:gd name="T9" fmla="*/ 2147483647 h 230"/>
                <a:gd name="T10" fmla="*/ 2147483647 w 290"/>
                <a:gd name="T11" fmla="*/ 2147483647 h 230"/>
                <a:gd name="T12" fmla="*/ 2147483647 w 290"/>
                <a:gd name="T13" fmla="*/ 2147483647 h 230"/>
                <a:gd name="T14" fmla="*/ 2147483647 w 290"/>
                <a:gd name="T15" fmla="*/ 2147483647 h 230"/>
                <a:gd name="T16" fmla="*/ 2147483647 w 290"/>
                <a:gd name="T17" fmla="*/ 2147483647 h 230"/>
                <a:gd name="T18" fmla="*/ 2147483647 w 290"/>
                <a:gd name="T19" fmla="*/ 2147483647 h 230"/>
                <a:gd name="T20" fmla="*/ 2147483647 w 290"/>
                <a:gd name="T21" fmla="*/ 2147483647 h 230"/>
                <a:gd name="T22" fmla="*/ 2147483647 w 290"/>
                <a:gd name="T23" fmla="*/ 2147483647 h 230"/>
                <a:gd name="T24" fmla="*/ 2147483647 w 290"/>
                <a:gd name="T25" fmla="*/ 2147483647 h 230"/>
                <a:gd name="T26" fmla="*/ 2147483647 w 290"/>
                <a:gd name="T27" fmla="*/ 2147483647 h 230"/>
                <a:gd name="T28" fmla="*/ 2147483647 w 290"/>
                <a:gd name="T29" fmla="*/ 2147483647 h 230"/>
                <a:gd name="T30" fmla="*/ 2147483647 w 290"/>
                <a:gd name="T31" fmla="*/ 2147483647 h 230"/>
                <a:gd name="T32" fmla="*/ 2147483647 w 290"/>
                <a:gd name="T33" fmla="*/ 2147483647 h 230"/>
                <a:gd name="T34" fmla="*/ 2147483647 w 290"/>
                <a:gd name="T35" fmla="*/ 2147483647 h 230"/>
                <a:gd name="T36" fmla="*/ 2147483647 w 290"/>
                <a:gd name="T37" fmla="*/ 2147483647 h 230"/>
                <a:gd name="T38" fmla="*/ 2147483647 w 290"/>
                <a:gd name="T39" fmla="*/ 2147483647 h 230"/>
                <a:gd name="T40" fmla="*/ 2147483647 w 290"/>
                <a:gd name="T41" fmla="*/ 2147483647 h 230"/>
                <a:gd name="T42" fmla="*/ 2147483647 w 290"/>
                <a:gd name="T43" fmla="*/ 2147483647 h 230"/>
                <a:gd name="T44" fmla="*/ 2147483647 w 290"/>
                <a:gd name="T45" fmla="*/ 2147483647 h 230"/>
                <a:gd name="T46" fmla="*/ 2147483647 w 290"/>
                <a:gd name="T47" fmla="*/ 2147483647 h 230"/>
                <a:gd name="T48" fmla="*/ 2147483647 w 290"/>
                <a:gd name="T49" fmla="*/ 2147483647 h 230"/>
                <a:gd name="T50" fmla="*/ 2147483647 w 290"/>
                <a:gd name="T51" fmla="*/ 2147483647 h 230"/>
                <a:gd name="T52" fmla="*/ 2147483647 w 290"/>
                <a:gd name="T53" fmla="*/ 2147483647 h 230"/>
                <a:gd name="T54" fmla="*/ 2147483647 w 290"/>
                <a:gd name="T55" fmla="*/ 2147483647 h 230"/>
                <a:gd name="T56" fmla="*/ 2147483647 w 290"/>
                <a:gd name="T57" fmla="*/ 2147483647 h 230"/>
                <a:gd name="T58" fmla="*/ 2147483647 w 290"/>
                <a:gd name="T59" fmla="*/ 2147483647 h 230"/>
                <a:gd name="T60" fmla="*/ 2147483647 w 290"/>
                <a:gd name="T61" fmla="*/ 2147483647 h 230"/>
                <a:gd name="T62" fmla="*/ 2147483647 w 290"/>
                <a:gd name="T63" fmla="*/ 2147483647 h 230"/>
                <a:gd name="T64" fmla="*/ 2147483647 w 290"/>
                <a:gd name="T65" fmla="*/ 2147483647 h 230"/>
                <a:gd name="T66" fmla="*/ 2147483647 w 290"/>
                <a:gd name="T67" fmla="*/ 2147483647 h 230"/>
                <a:gd name="T68" fmla="*/ 2147483647 w 290"/>
                <a:gd name="T69" fmla="*/ 2147483647 h 230"/>
                <a:gd name="T70" fmla="*/ 2147483647 w 290"/>
                <a:gd name="T71" fmla="*/ 2147483647 h 230"/>
                <a:gd name="T72" fmla="*/ 2147483647 w 290"/>
                <a:gd name="T73" fmla="*/ 2147483647 h 230"/>
                <a:gd name="T74" fmla="*/ 2147483647 w 290"/>
                <a:gd name="T75" fmla="*/ 2147483647 h 230"/>
                <a:gd name="T76" fmla="*/ 2147483647 w 290"/>
                <a:gd name="T77" fmla="*/ 2147483647 h 230"/>
                <a:gd name="T78" fmla="*/ 2147483647 w 290"/>
                <a:gd name="T79" fmla="*/ 2147483647 h 230"/>
                <a:gd name="T80" fmla="*/ 2147483647 w 290"/>
                <a:gd name="T81" fmla="*/ 2147483647 h 230"/>
                <a:gd name="T82" fmla="*/ 2147483647 w 290"/>
                <a:gd name="T83" fmla="*/ 2147483647 h 230"/>
                <a:gd name="T84" fmla="*/ 2147483647 w 290"/>
                <a:gd name="T85" fmla="*/ 2147483647 h 230"/>
                <a:gd name="T86" fmla="*/ 2147483647 w 290"/>
                <a:gd name="T87" fmla="*/ 2147483647 h 230"/>
                <a:gd name="T88" fmla="*/ 2147483647 w 290"/>
                <a:gd name="T89" fmla="*/ 2147483647 h 230"/>
                <a:gd name="T90" fmla="*/ 2147483647 w 290"/>
                <a:gd name="T91" fmla="*/ 2147483647 h 230"/>
                <a:gd name="T92" fmla="*/ 2147483647 w 290"/>
                <a:gd name="T93" fmla="*/ 2147483647 h 230"/>
                <a:gd name="T94" fmla="*/ 2147483647 w 290"/>
                <a:gd name="T95" fmla="*/ 2147483647 h 230"/>
                <a:gd name="T96" fmla="*/ 2147483647 w 290"/>
                <a:gd name="T97" fmla="*/ 2147483647 h 230"/>
                <a:gd name="T98" fmla="*/ 2147483647 w 290"/>
                <a:gd name="T99" fmla="*/ 2147483647 h 230"/>
                <a:gd name="T100" fmla="*/ 2147483647 w 290"/>
                <a:gd name="T101" fmla="*/ 2147483647 h 230"/>
                <a:gd name="T102" fmla="*/ 2147483647 w 290"/>
                <a:gd name="T103" fmla="*/ 2147483647 h 230"/>
                <a:gd name="T104" fmla="*/ 2147483647 w 290"/>
                <a:gd name="T105" fmla="*/ 2147483647 h 230"/>
                <a:gd name="T106" fmla="*/ 0 w 290"/>
                <a:gd name="T107" fmla="*/ 2147483647 h 230"/>
                <a:gd name="T108" fmla="*/ 2147483647 w 290"/>
                <a:gd name="T109" fmla="*/ 2147483647 h 230"/>
                <a:gd name="T110" fmla="*/ 2147483647 w 290"/>
                <a:gd name="T111" fmla="*/ 2147483647 h 230"/>
                <a:gd name="T112" fmla="*/ 2147483647 w 290"/>
                <a:gd name="T113" fmla="*/ 2147483647 h 230"/>
                <a:gd name="T114" fmla="*/ 2147483647 w 290"/>
                <a:gd name="T115" fmla="*/ 2147483647 h 230"/>
                <a:gd name="T116" fmla="*/ 2147483647 w 290"/>
                <a:gd name="T117" fmla="*/ 0 h 23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90"/>
                <a:gd name="T178" fmla="*/ 0 h 230"/>
                <a:gd name="T179" fmla="*/ 290 w 290"/>
                <a:gd name="T180" fmla="*/ 230 h 230"/>
                <a:gd name="connsiteX0" fmla="*/ 3034 w 10000"/>
                <a:gd name="connsiteY0" fmla="*/ 174 h 10000"/>
                <a:gd name="connsiteX1" fmla="*/ 5172 w 10000"/>
                <a:gd name="connsiteY1" fmla="*/ 391 h 10000"/>
                <a:gd name="connsiteX2" fmla="*/ 5586 w 10000"/>
                <a:gd name="connsiteY2" fmla="*/ 609 h 10000"/>
                <a:gd name="connsiteX3" fmla="*/ 5483 w 10000"/>
                <a:gd name="connsiteY3" fmla="*/ 826 h 10000"/>
                <a:gd name="connsiteX4" fmla="*/ 6276 w 10000"/>
                <a:gd name="connsiteY4" fmla="*/ 1435 h 10000"/>
                <a:gd name="connsiteX5" fmla="*/ 6172 w 10000"/>
                <a:gd name="connsiteY5" fmla="*/ 1565 h 10000"/>
                <a:gd name="connsiteX6" fmla="*/ 6138 w 10000"/>
                <a:gd name="connsiteY6" fmla="*/ 1696 h 10000"/>
                <a:gd name="connsiteX7" fmla="*/ 6034 w 10000"/>
                <a:gd name="connsiteY7" fmla="*/ 1783 h 10000"/>
                <a:gd name="connsiteX8" fmla="*/ 5931 w 10000"/>
                <a:gd name="connsiteY8" fmla="*/ 1913 h 10000"/>
                <a:gd name="connsiteX9" fmla="*/ 5828 w 10000"/>
                <a:gd name="connsiteY9" fmla="*/ 1957 h 10000"/>
                <a:gd name="connsiteX10" fmla="*/ 5828 w 10000"/>
                <a:gd name="connsiteY10" fmla="*/ 2087 h 10000"/>
                <a:gd name="connsiteX11" fmla="*/ 5931 w 10000"/>
                <a:gd name="connsiteY11" fmla="*/ 2087 h 10000"/>
                <a:gd name="connsiteX12" fmla="*/ 5862 w 10000"/>
                <a:gd name="connsiteY12" fmla="*/ 3435 h 10000"/>
                <a:gd name="connsiteX13" fmla="*/ 5931 w 10000"/>
                <a:gd name="connsiteY13" fmla="*/ 3304 h 10000"/>
                <a:gd name="connsiteX14" fmla="*/ 6034 w 10000"/>
                <a:gd name="connsiteY14" fmla="*/ 3304 h 10000"/>
                <a:gd name="connsiteX15" fmla="*/ 6069 w 10000"/>
                <a:gd name="connsiteY15" fmla="*/ 3304 h 10000"/>
                <a:gd name="connsiteX16" fmla="*/ 6172 w 10000"/>
                <a:gd name="connsiteY16" fmla="*/ 3435 h 10000"/>
                <a:gd name="connsiteX17" fmla="*/ 6172 w 10000"/>
                <a:gd name="connsiteY17" fmla="*/ 3565 h 10000"/>
                <a:gd name="connsiteX18" fmla="*/ 6276 w 10000"/>
                <a:gd name="connsiteY18" fmla="*/ 3565 h 10000"/>
                <a:gd name="connsiteX19" fmla="*/ 6276 w 10000"/>
                <a:gd name="connsiteY19" fmla="*/ 4000 h 10000"/>
                <a:gd name="connsiteX20" fmla="*/ 6483 w 10000"/>
                <a:gd name="connsiteY20" fmla="*/ 3957 h 10000"/>
                <a:gd name="connsiteX21" fmla="*/ 6414 w 10000"/>
                <a:gd name="connsiteY21" fmla="*/ 4130 h 10000"/>
                <a:gd name="connsiteX22" fmla="*/ 6897 w 10000"/>
                <a:gd name="connsiteY22" fmla="*/ 4174 h 10000"/>
                <a:gd name="connsiteX23" fmla="*/ 6931 w 10000"/>
                <a:gd name="connsiteY23" fmla="*/ 4130 h 10000"/>
                <a:gd name="connsiteX24" fmla="*/ 7172 w 10000"/>
                <a:gd name="connsiteY24" fmla="*/ 4130 h 10000"/>
                <a:gd name="connsiteX25" fmla="*/ 7172 w 10000"/>
                <a:gd name="connsiteY25" fmla="*/ 4957 h 10000"/>
                <a:gd name="connsiteX26" fmla="*/ 7034 w 10000"/>
                <a:gd name="connsiteY26" fmla="*/ 4957 h 10000"/>
                <a:gd name="connsiteX27" fmla="*/ 7034 w 10000"/>
                <a:gd name="connsiteY27" fmla="*/ 5783 h 10000"/>
                <a:gd name="connsiteX28" fmla="*/ 7000 w 10000"/>
                <a:gd name="connsiteY28" fmla="*/ 5870 h 10000"/>
                <a:gd name="connsiteX29" fmla="*/ 6897 w 10000"/>
                <a:gd name="connsiteY29" fmla="*/ 5870 h 10000"/>
                <a:gd name="connsiteX30" fmla="*/ 6897 w 10000"/>
                <a:gd name="connsiteY30" fmla="*/ 5783 h 10000"/>
                <a:gd name="connsiteX31" fmla="*/ 6793 w 10000"/>
                <a:gd name="connsiteY31" fmla="*/ 5739 h 10000"/>
                <a:gd name="connsiteX32" fmla="*/ 6793 w 10000"/>
                <a:gd name="connsiteY32" fmla="*/ 6696 h 10000"/>
                <a:gd name="connsiteX33" fmla="*/ 6586 w 10000"/>
                <a:gd name="connsiteY33" fmla="*/ 7261 h 10000"/>
                <a:gd name="connsiteX34" fmla="*/ 6897 w 10000"/>
                <a:gd name="connsiteY34" fmla="*/ 7391 h 10000"/>
                <a:gd name="connsiteX35" fmla="*/ 6828 w 10000"/>
                <a:gd name="connsiteY35" fmla="*/ 7522 h 10000"/>
                <a:gd name="connsiteX36" fmla="*/ 7448 w 10000"/>
                <a:gd name="connsiteY36" fmla="*/ 7826 h 10000"/>
                <a:gd name="connsiteX37" fmla="*/ 7552 w 10000"/>
                <a:gd name="connsiteY37" fmla="*/ 7652 h 10000"/>
                <a:gd name="connsiteX38" fmla="*/ 8034 w 10000"/>
                <a:gd name="connsiteY38" fmla="*/ 7870 h 10000"/>
                <a:gd name="connsiteX39" fmla="*/ 8034 w 10000"/>
                <a:gd name="connsiteY39" fmla="*/ 7739 h 10000"/>
                <a:gd name="connsiteX40" fmla="*/ 8034 w 10000"/>
                <a:gd name="connsiteY40" fmla="*/ 7696 h 10000"/>
                <a:gd name="connsiteX41" fmla="*/ 7931 w 10000"/>
                <a:gd name="connsiteY41" fmla="*/ 7696 h 10000"/>
                <a:gd name="connsiteX42" fmla="*/ 7931 w 10000"/>
                <a:gd name="connsiteY42" fmla="*/ 7652 h 10000"/>
                <a:gd name="connsiteX43" fmla="*/ 7759 w 10000"/>
                <a:gd name="connsiteY43" fmla="*/ 7565 h 10000"/>
                <a:gd name="connsiteX44" fmla="*/ 7759 w 10000"/>
                <a:gd name="connsiteY44" fmla="*/ 7435 h 10000"/>
                <a:gd name="connsiteX45" fmla="*/ 7793 w 10000"/>
                <a:gd name="connsiteY45" fmla="*/ 7391 h 10000"/>
                <a:gd name="connsiteX46" fmla="*/ 8138 w 10000"/>
                <a:gd name="connsiteY46" fmla="*/ 7522 h 10000"/>
                <a:gd name="connsiteX47" fmla="*/ 8138 w 10000"/>
                <a:gd name="connsiteY47" fmla="*/ 7000 h 10000"/>
                <a:gd name="connsiteX48" fmla="*/ 8759 w 10000"/>
                <a:gd name="connsiteY48" fmla="*/ 7000 h 10000"/>
                <a:gd name="connsiteX49" fmla="*/ 9310 w 10000"/>
                <a:gd name="connsiteY49" fmla="*/ 7043 h 10000"/>
                <a:gd name="connsiteX50" fmla="*/ 9759 w 10000"/>
                <a:gd name="connsiteY50" fmla="*/ 7130 h 10000"/>
                <a:gd name="connsiteX51" fmla="*/ 9724 w 10000"/>
                <a:gd name="connsiteY51" fmla="*/ 8087 h 10000"/>
                <a:gd name="connsiteX52" fmla="*/ 10000 w 10000"/>
                <a:gd name="connsiteY52" fmla="*/ 8087 h 10000"/>
                <a:gd name="connsiteX53" fmla="*/ 9966 w 10000"/>
                <a:gd name="connsiteY53" fmla="*/ 8348 h 10000"/>
                <a:gd name="connsiteX54" fmla="*/ 9862 w 10000"/>
                <a:gd name="connsiteY54" fmla="*/ 8348 h 10000"/>
                <a:gd name="connsiteX55" fmla="*/ 9828 w 10000"/>
                <a:gd name="connsiteY55" fmla="*/ 9174 h 10000"/>
                <a:gd name="connsiteX56" fmla="*/ 9552 w 10000"/>
                <a:gd name="connsiteY56" fmla="*/ 9087 h 10000"/>
                <a:gd name="connsiteX57" fmla="*/ 9552 w 10000"/>
                <a:gd name="connsiteY57" fmla="*/ 9174 h 10000"/>
                <a:gd name="connsiteX58" fmla="*/ 9552 w 10000"/>
                <a:gd name="connsiteY58" fmla="*/ 9217 h 10000"/>
                <a:gd name="connsiteX59" fmla="*/ 9172 w 10000"/>
                <a:gd name="connsiteY59" fmla="*/ 9217 h 10000"/>
                <a:gd name="connsiteX60" fmla="*/ 9103 w 10000"/>
                <a:gd name="connsiteY60" fmla="*/ 9565 h 10000"/>
                <a:gd name="connsiteX61" fmla="*/ 9103 w 10000"/>
                <a:gd name="connsiteY61" fmla="*/ 9739 h 10000"/>
                <a:gd name="connsiteX62" fmla="*/ 8690 w 10000"/>
                <a:gd name="connsiteY62" fmla="*/ 9739 h 10000"/>
                <a:gd name="connsiteX63" fmla="*/ 8690 w 10000"/>
                <a:gd name="connsiteY63" fmla="*/ 9870 h 10000"/>
                <a:gd name="connsiteX64" fmla="*/ 8655 w 10000"/>
                <a:gd name="connsiteY64" fmla="*/ 9913 h 10000"/>
                <a:gd name="connsiteX65" fmla="*/ 8552 w 10000"/>
                <a:gd name="connsiteY65" fmla="*/ 9870 h 10000"/>
                <a:gd name="connsiteX66" fmla="*/ 8310 w 10000"/>
                <a:gd name="connsiteY66" fmla="*/ 9870 h 10000"/>
                <a:gd name="connsiteX67" fmla="*/ 8241 w 10000"/>
                <a:gd name="connsiteY67" fmla="*/ 9783 h 10000"/>
                <a:gd name="connsiteX68" fmla="*/ 8207 w 10000"/>
                <a:gd name="connsiteY68" fmla="*/ 9913 h 10000"/>
                <a:gd name="connsiteX69" fmla="*/ 8138 w 10000"/>
                <a:gd name="connsiteY69" fmla="*/ 9913 h 10000"/>
                <a:gd name="connsiteX70" fmla="*/ 8138 w 10000"/>
                <a:gd name="connsiteY70" fmla="*/ 9870 h 10000"/>
                <a:gd name="connsiteX71" fmla="*/ 8000 w 10000"/>
                <a:gd name="connsiteY71" fmla="*/ 9913 h 10000"/>
                <a:gd name="connsiteX72" fmla="*/ 7931 w 10000"/>
                <a:gd name="connsiteY72" fmla="*/ 9783 h 10000"/>
                <a:gd name="connsiteX73" fmla="*/ 7897 w 10000"/>
                <a:gd name="connsiteY73" fmla="*/ 9783 h 10000"/>
                <a:gd name="connsiteX74" fmla="*/ 7897 w 10000"/>
                <a:gd name="connsiteY74" fmla="*/ 9870 h 10000"/>
                <a:gd name="connsiteX75" fmla="*/ 7828 w 10000"/>
                <a:gd name="connsiteY75" fmla="*/ 9913 h 10000"/>
                <a:gd name="connsiteX76" fmla="*/ 7793 w 10000"/>
                <a:gd name="connsiteY76" fmla="*/ 10000 h 10000"/>
                <a:gd name="connsiteX77" fmla="*/ 7793 w 10000"/>
                <a:gd name="connsiteY77" fmla="*/ 9870 h 10000"/>
                <a:gd name="connsiteX78" fmla="*/ 7690 w 10000"/>
                <a:gd name="connsiteY78" fmla="*/ 9870 h 10000"/>
                <a:gd name="connsiteX79" fmla="*/ 7690 w 10000"/>
                <a:gd name="connsiteY79" fmla="*/ 9913 h 10000"/>
                <a:gd name="connsiteX80" fmla="*/ 7655 w 10000"/>
                <a:gd name="connsiteY80" fmla="*/ 9913 h 10000"/>
                <a:gd name="connsiteX81" fmla="*/ 7586 w 10000"/>
                <a:gd name="connsiteY81" fmla="*/ 9783 h 10000"/>
                <a:gd name="connsiteX82" fmla="*/ 7552 w 10000"/>
                <a:gd name="connsiteY82" fmla="*/ 9783 h 10000"/>
                <a:gd name="connsiteX83" fmla="*/ 7586 w 10000"/>
                <a:gd name="connsiteY83" fmla="*/ 9739 h 10000"/>
                <a:gd name="connsiteX84" fmla="*/ 7483 w 10000"/>
                <a:gd name="connsiteY84" fmla="*/ 9739 h 10000"/>
                <a:gd name="connsiteX85" fmla="*/ 7448 w 10000"/>
                <a:gd name="connsiteY85" fmla="*/ 9304 h 10000"/>
                <a:gd name="connsiteX86" fmla="*/ 5586 w 10000"/>
                <a:gd name="connsiteY86" fmla="*/ 9174 h 10000"/>
                <a:gd name="connsiteX87" fmla="*/ 5586 w 10000"/>
                <a:gd name="connsiteY87" fmla="*/ 9043 h 10000"/>
                <a:gd name="connsiteX88" fmla="*/ 5207 w 10000"/>
                <a:gd name="connsiteY88" fmla="*/ 8826 h 10000"/>
                <a:gd name="connsiteX89" fmla="*/ 5000 w 10000"/>
                <a:gd name="connsiteY89" fmla="*/ 8826 h 10000"/>
                <a:gd name="connsiteX90" fmla="*/ 4724 w 10000"/>
                <a:gd name="connsiteY90" fmla="*/ 8826 h 10000"/>
                <a:gd name="connsiteX91" fmla="*/ 4621 w 10000"/>
                <a:gd name="connsiteY91" fmla="*/ 8130 h 10000"/>
                <a:gd name="connsiteX92" fmla="*/ 3483 w 10000"/>
                <a:gd name="connsiteY92" fmla="*/ 8087 h 10000"/>
                <a:gd name="connsiteX93" fmla="*/ 3552 w 10000"/>
                <a:gd name="connsiteY93" fmla="*/ 7304 h 10000"/>
                <a:gd name="connsiteX94" fmla="*/ 3207 w 10000"/>
                <a:gd name="connsiteY94" fmla="*/ 7391 h 10000"/>
                <a:gd name="connsiteX95" fmla="*/ 2931 w 10000"/>
                <a:gd name="connsiteY95" fmla="*/ 7261 h 10000"/>
                <a:gd name="connsiteX96" fmla="*/ 2655 w 10000"/>
                <a:gd name="connsiteY96" fmla="*/ 7391 h 10000"/>
                <a:gd name="connsiteX97" fmla="*/ 2138 w 10000"/>
                <a:gd name="connsiteY97" fmla="*/ 7130 h 10000"/>
                <a:gd name="connsiteX98" fmla="*/ 2069 w 10000"/>
                <a:gd name="connsiteY98" fmla="*/ 7130 h 10000"/>
                <a:gd name="connsiteX99" fmla="*/ 2138 w 10000"/>
                <a:gd name="connsiteY99" fmla="*/ 7435 h 10000"/>
                <a:gd name="connsiteX100" fmla="*/ 2172 w 10000"/>
                <a:gd name="connsiteY100" fmla="*/ 7696 h 10000"/>
                <a:gd name="connsiteX101" fmla="*/ 2345 w 10000"/>
                <a:gd name="connsiteY101" fmla="*/ 8130 h 10000"/>
                <a:gd name="connsiteX102" fmla="*/ 2586 w 10000"/>
                <a:gd name="connsiteY102" fmla="*/ 8652 h 10000"/>
                <a:gd name="connsiteX103" fmla="*/ 2690 w 10000"/>
                <a:gd name="connsiteY103" fmla="*/ 8696 h 10000"/>
                <a:gd name="connsiteX104" fmla="*/ 2586 w 10000"/>
                <a:gd name="connsiteY104" fmla="*/ 8826 h 10000"/>
                <a:gd name="connsiteX105" fmla="*/ 2483 w 10000"/>
                <a:gd name="connsiteY105" fmla="*/ 8826 h 10000"/>
                <a:gd name="connsiteX106" fmla="*/ 2276 w 10000"/>
                <a:gd name="connsiteY106" fmla="*/ 9087 h 10000"/>
                <a:gd name="connsiteX107" fmla="*/ 2241 w 10000"/>
                <a:gd name="connsiteY107" fmla="*/ 9043 h 10000"/>
                <a:gd name="connsiteX108" fmla="*/ 2172 w 10000"/>
                <a:gd name="connsiteY108" fmla="*/ 9043 h 10000"/>
                <a:gd name="connsiteX109" fmla="*/ 2138 w 10000"/>
                <a:gd name="connsiteY109" fmla="*/ 8957 h 10000"/>
                <a:gd name="connsiteX110" fmla="*/ 2069 w 10000"/>
                <a:gd name="connsiteY110" fmla="*/ 9043 h 10000"/>
                <a:gd name="connsiteX111" fmla="*/ 1966 w 10000"/>
                <a:gd name="connsiteY111" fmla="*/ 8913 h 10000"/>
                <a:gd name="connsiteX112" fmla="*/ 1897 w 10000"/>
                <a:gd name="connsiteY112" fmla="*/ 8913 h 10000"/>
                <a:gd name="connsiteX113" fmla="*/ 1897 w 10000"/>
                <a:gd name="connsiteY113" fmla="*/ 8826 h 10000"/>
                <a:gd name="connsiteX114" fmla="*/ 1828 w 10000"/>
                <a:gd name="connsiteY114" fmla="*/ 8478 h 10000"/>
                <a:gd name="connsiteX115" fmla="*/ 1828 w 10000"/>
                <a:gd name="connsiteY115" fmla="*/ 8391 h 10000"/>
                <a:gd name="connsiteX116" fmla="*/ 1897 w 10000"/>
                <a:gd name="connsiteY116" fmla="*/ 8217 h 10000"/>
                <a:gd name="connsiteX117" fmla="*/ 1897 w 10000"/>
                <a:gd name="connsiteY117" fmla="*/ 8130 h 10000"/>
                <a:gd name="connsiteX118" fmla="*/ 1793 w 10000"/>
                <a:gd name="connsiteY118" fmla="*/ 8087 h 10000"/>
                <a:gd name="connsiteX119" fmla="*/ 1690 w 10000"/>
                <a:gd name="connsiteY119" fmla="*/ 7739 h 10000"/>
                <a:gd name="connsiteX120" fmla="*/ 1621 w 10000"/>
                <a:gd name="connsiteY120" fmla="*/ 7696 h 10000"/>
                <a:gd name="connsiteX121" fmla="*/ 1586 w 10000"/>
                <a:gd name="connsiteY121" fmla="*/ 7652 h 10000"/>
                <a:gd name="connsiteX122" fmla="*/ 1483 w 10000"/>
                <a:gd name="connsiteY122" fmla="*/ 7652 h 10000"/>
                <a:gd name="connsiteX123" fmla="*/ 1379 w 10000"/>
                <a:gd name="connsiteY123" fmla="*/ 7565 h 10000"/>
                <a:gd name="connsiteX124" fmla="*/ 1276 w 10000"/>
                <a:gd name="connsiteY124" fmla="*/ 7435 h 10000"/>
                <a:gd name="connsiteX125" fmla="*/ 1207 w 10000"/>
                <a:gd name="connsiteY125" fmla="*/ 7304 h 10000"/>
                <a:gd name="connsiteX126" fmla="*/ 1207 w 10000"/>
                <a:gd name="connsiteY126" fmla="*/ 7130 h 10000"/>
                <a:gd name="connsiteX127" fmla="*/ 1138 w 10000"/>
                <a:gd name="connsiteY127" fmla="*/ 6913 h 10000"/>
                <a:gd name="connsiteX128" fmla="*/ 1138 w 10000"/>
                <a:gd name="connsiteY128" fmla="*/ 6870 h 10000"/>
                <a:gd name="connsiteX129" fmla="*/ 1034 w 10000"/>
                <a:gd name="connsiteY129" fmla="*/ 6826 h 10000"/>
                <a:gd name="connsiteX130" fmla="*/ 1069 w 10000"/>
                <a:gd name="connsiteY130" fmla="*/ 6739 h 10000"/>
                <a:gd name="connsiteX131" fmla="*/ 1034 w 10000"/>
                <a:gd name="connsiteY131" fmla="*/ 6696 h 10000"/>
                <a:gd name="connsiteX132" fmla="*/ 966 w 10000"/>
                <a:gd name="connsiteY132" fmla="*/ 6609 h 10000"/>
                <a:gd name="connsiteX133" fmla="*/ 966 w 10000"/>
                <a:gd name="connsiteY133" fmla="*/ 6565 h 10000"/>
                <a:gd name="connsiteX134" fmla="*/ 931 w 10000"/>
                <a:gd name="connsiteY134" fmla="*/ 6565 h 10000"/>
                <a:gd name="connsiteX135" fmla="*/ 862 w 10000"/>
                <a:gd name="connsiteY135" fmla="*/ 6565 h 10000"/>
                <a:gd name="connsiteX136" fmla="*/ 862 w 10000"/>
                <a:gd name="connsiteY136" fmla="*/ 6478 h 10000"/>
                <a:gd name="connsiteX137" fmla="*/ 862 w 10000"/>
                <a:gd name="connsiteY137" fmla="*/ 6435 h 10000"/>
                <a:gd name="connsiteX138" fmla="*/ 862 w 10000"/>
                <a:gd name="connsiteY138" fmla="*/ 6348 h 10000"/>
                <a:gd name="connsiteX139" fmla="*/ 828 w 10000"/>
                <a:gd name="connsiteY139" fmla="*/ 6304 h 10000"/>
                <a:gd name="connsiteX140" fmla="*/ 759 w 10000"/>
                <a:gd name="connsiteY140" fmla="*/ 6348 h 10000"/>
                <a:gd name="connsiteX141" fmla="*/ 724 w 10000"/>
                <a:gd name="connsiteY141" fmla="*/ 6348 h 10000"/>
                <a:gd name="connsiteX142" fmla="*/ 655 w 10000"/>
                <a:gd name="connsiteY142" fmla="*/ 6435 h 10000"/>
                <a:gd name="connsiteX143" fmla="*/ 655 w 10000"/>
                <a:gd name="connsiteY143" fmla="*/ 6348 h 10000"/>
                <a:gd name="connsiteX144" fmla="*/ 724 w 10000"/>
                <a:gd name="connsiteY144" fmla="*/ 6304 h 10000"/>
                <a:gd name="connsiteX145" fmla="*/ 724 w 10000"/>
                <a:gd name="connsiteY145" fmla="*/ 6174 h 10000"/>
                <a:gd name="connsiteX146" fmla="*/ 621 w 10000"/>
                <a:gd name="connsiteY146" fmla="*/ 5130 h 10000"/>
                <a:gd name="connsiteX147" fmla="*/ 552 w 10000"/>
                <a:gd name="connsiteY147" fmla="*/ 5087 h 10000"/>
                <a:gd name="connsiteX148" fmla="*/ 310 w 10000"/>
                <a:gd name="connsiteY148" fmla="*/ 4913 h 10000"/>
                <a:gd name="connsiteX149" fmla="*/ 207 w 10000"/>
                <a:gd name="connsiteY149" fmla="*/ 4783 h 10000"/>
                <a:gd name="connsiteX150" fmla="*/ 0 w 10000"/>
                <a:gd name="connsiteY150" fmla="*/ 4435 h 10000"/>
                <a:gd name="connsiteX151" fmla="*/ 0 w 10000"/>
                <a:gd name="connsiteY151" fmla="*/ 4130 h 10000"/>
                <a:gd name="connsiteX152" fmla="*/ 207 w 10000"/>
                <a:gd name="connsiteY152" fmla="*/ 4000 h 10000"/>
                <a:gd name="connsiteX153" fmla="*/ 207 w 10000"/>
                <a:gd name="connsiteY153" fmla="*/ 3826 h 10000"/>
                <a:gd name="connsiteX154" fmla="*/ 276 w 10000"/>
                <a:gd name="connsiteY154" fmla="*/ 3739 h 10000"/>
                <a:gd name="connsiteX155" fmla="*/ 276 w 10000"/>
                <a:gd name="connsiteY155" fmla="*/ 3696 h 10000"/>
                <a:gd name="connsiteX156" fmla="*/ 517 w 10000"/>
                <a:gd name="connsiteY156" fmla="*/ 3217 h 10000"/>
                <a:gd name="connsiteX157" fmla="*/ 655 w 10000"/>
                <a:gd name="connsiteY157" fmla="*/ 3217 h 10000"/>
                <a:gd name="connsiteX158" fmla="*/ 828 w 10000"/>
                <a:gd name="connsiteY158" fmla="*/ 2783 h 10000"/>
                <a:gd name="connsiteX159" fmla="*/ 759 w 10000"/>
                <a:gd name="connsiteY159" fmla="*/ 2652 h 10000"/>
                <a:gd name="connsiteX160" fmla="*/ 828 w 10000"/>
                <a:gd name="connsiteY160" fmla="*/ 2522 h 10000"/>
                <a:gd name="connsiteX161" fmla="*/ 931 w 10000"/>
                <a:gd name="connsiteY161" fmla="*/ 2261 h 10000"/>
                <a:gd name="connsiteX162" fmla="*/ 931 w 10000"/>
                <a:gd name="connsiteY162" fmla="*/ 1957 h 10000"/>
                <a:gd name="connsiteX163" fmla="*/ 888 w 10000"/>
                <a:gd name="connsiteY163" fmla="*/ 391 h 10000"/>
                <a:gd name="connsiteX164" fmla="*/ 1034 w 10000"/>
                <a:gd name="connsiteY164" fmla="*/ 0 h 10000"/>
                <a:gd name="connsiteX165" fmla="*/ 3034 w 10000"/>
                <a:gd name="connsiteY165" fmla="*/ 174 h 10000"/>
                <a:gd name="connsiteX0" fmla="*/ 3034 w 10000"/>
                <a:gd name="connsiteY0" fmla="*/ 174 h 10000"/>
                <a:gd name="connsiteX1" fmla="*/ 5172 w 10000"/>
                <a:gd name="connsiteY1" fmla="*/ 391 h 10000"/>
                <a:gd name="connsiteX2" fmla="*/ 5586 w 10000"/>
                <a:gd name="connsiteY2" fmla="*/ 609 h 10000"/>
                <a:gd name="connsiteX3" fmla="*/ 5483 w 10000"/>
                <a:gd name="connsiteY3" fmla="*/ 826 h 10000"/>
                <a:gd name="connsiteX4" fmla="*/ 6276 w 10000"/>
                <a:gd name="connsiteY4" fmla="*/ 1435 h 10000"/>
                <a:gd name="connsiteX5" fmla="*/ 6172 w 10000"/>
                <a:gd name="connsiteY5" fmla="*/ 1565 h 10000"/>
                <a:gd name="connsiteX6" fmla="*/ 6138 w 10000"/>
                <a:gd name="connsiteY6" fmla="*/ 1696 h 10000"/>
                <a:gd name="connsiteX7" fmla="*/ 6034 w 10000"/>
                <a:gd name="connsiteY7" fmla="*/ 1783 h 10000"/>
                <a:gd name="connsiteX8" fmla="*/ 5931 w 10000"/>
                <a:gd name="connsiteY8" fmla="*/ 1913 h 10000"/>
                <a:gd name="connsiteX9" fmla="*/ 5828 w 10000"/>
                <a:gd name="connsiteY9" fmla="*/ 1957 h 10000"/>
                <a:gd name="connsiteX10" fmla="*/ 5828 w 10000"/>
                <a:gd name="connsiteY10" fmla="*/ 2087 h 10000"/>
                <a:gd name="connsiteX11" fmla="*/ 5931 w 10000"/>
                <a:gd name="connsiteY11" fmla="*/ 2087 h 10000"/>
                <a:gd name="connsiteX12" fmla="*/ 5862 w 10000"/>
                <a:gd name="connsiteY12" fmla="*/ 3435 h 10000"/>
                <a:gd name="connsiteX13" fmla="*/ 5931 w 10000"/>
                <a:gd name="connsiteY13" fmla="*/ 3304 h 10000"/>
                <a:gd name="connsiteX14" fmla="*/ 6034 w 10000"/>
                <a:gd name="connsiteY14" fmla="*/ 3304 h 10000"/>
                <a:gd name="connsiteX15" fmla="*/ 6069 w 10000"/>
                <a:gd name="connsiteY15" fmla="*/ 3304 h 10000"/>
                <a:gd name="connsiteX16" fmla="*/ 6172 w 10000"/>
                <a:gd name="connsiteY16" fmla="*/ 3435 h 10000"/>
                <a:gd name="connsiteX17" fmla="*/ 6172 w 10000"/>
                <a:gd name="connsiteY17" fmla="*/ 3565 h 10000"/>
                <a:gd name="connsiteX18" fmla="*/ 6276 w 10000"/>
                <a:gd name="connsiteY18" fmla="*/ 3565 h 10000"/>
                <a:gd name="connsiteX19" fmla="*/ 6276 w 10000"/>
                <a:gd name="connsiteY19" fmla="*/ 4000 h 10000"/>
                <a:gd name="connsiteX20" fmla="*/ 6483 w 10000"/>
                <a:gd name="connsiteY20" fmla="*/ 3957 h 10000"/>
                <a:gd name="connsiteX21" fmla="*/ 6414 w 10000"/>
                <a:gd name="connsiteY21" fmla="*/ 4130 h 10000"/>
                <a:gd name="connsiteX22" fmla="*/ 6897 w 10000"/>
                <a:gd name="connsiteY22" fmla="*/ 4174 h 10000"/>
                <a:gd name="connsiteX23" fmla="*/ 6931 w 10000"/>
                <a:gd name="connsiteY23" fmla="*/ 4130 h 10000"/>
                <a:gd name="connsiteX24" fmla="*/ 7172 w 10000"/>
                <a:gd name="connsiteY24" fmla="*/ 4130 h 10000"/>
                <a:gd name="connsiteX25" fmla="*/ 7172 w 10000"/>
                <a:gd name="connsiteY25" fmla="*/ 4957 h 10000"/>
                <a:gd name="connsiteX26" fmla="*/ 7034 w 10000"/>
                <a:gd name="connsiteY26" fmla="*/ 4957 h 10000"/>
                <a:gd name="connsiteX27" fmla="*/ 7034 w 10000"/>
                <a:gd name="connsiteY27" fmla="*/ 5783 h 10000"/>
                <a:gd name="connsiteX28" fmla="*/ 7000 w 10000"/>
                <a:gd name="connsiteY28" fmla="*/ 5870 h 10000"/>
                <a:gd name="connsiteX29" fmla="*/ 6897 w 10000"/>
                <a:gd name="connsiteY29" fmla="*/ 5870 h 10000"/>
                <a:gd name="connsiteX30" fmla="*/ 6897 w 10000"/>
                <a:gd name="connsiteY30" fmla="*/ 5783 h 10000"/>
                <a:gd name="connsiteX31" fmla="*/ 6793 w 10000"/>
                <a:gd name="connsiteY31" fmla="*/ 5739 h 10000"/>
                <a:gd name="connsiteX32" fmla="*/ 6793 w 10000"/>
                <a:gd name="connsiteY32" fmla="*/ 6696 h 10000"/>
                <a:gd name="connsiteX33" fmla="*/ 6586 w 10000"/>
                <a:gd name="connsiteY33" fmla="*/ 7261 h 10000"/>
                <a:gd name="connsiteX34" fmla="*/ 6897 w 10000"/>
                <a:gd name="connsiteY34" fmla="*/ 7391 h 10000"/>
                <a:gd name="connsiteX35" fmla="*/ 6828 w 10000"/>
                <a:gd name="connsiteY35" fmla="*/ 7522 h 10000"/>
                <a:gd name="connsiteX36" fmla="*/ 7448 w 10000"/>
                <a:gd name="connsiteY36" fmla="*/ 7826 h 10000"/>
                <a:gd name="connsiteX37" fmla="*/ 7552 w 10000"/>
                <a:gd name="connsiteY37" fmla="*/ 7652 h 10000"/>
                <a:gd name="connsiteX38" fmla="*/ 8034 w 10000"/>
                <a:gd name="connsiteY38" fmla="*/ 7870 h 10000"/>
                <a:gd name="connsiteX39" fmla="*/ 8034 w 10000"/>
                <a:gd name="connsiteY39" fmla="*/ 7739 h 10000"/>
                <a:gd name="connsiteX40" fmla="*/ 8034 w 10000"/>
                <a:gd name="connsiteY40" fmla="*/ 7696 h 10000"/>
                <a:gd name="connsiteX41" fmla="*/ 7931 w 10000"/>
                <a:gd name="connsiteY41" fmla="*/ 7696 h 10000"/>
                <a:gd name="connsiteX42" fmla="*/ 7931 w 10000"/>
                <a:gd name="connsiteY42" fmla="*/ 7652 h 10000"/>
                <a:gd name="connsiteX43" fmla="*/ 7759 w 10000"/>
                <a:gd name="connsiteY43" fmla="*/ 7565 h 10000"/>
                <a:gd name="connsiteX44" fmla="*/ 7759 w 10000"/>
                <a:gd name="connsiteY44" fmla="*/ 7435 h 10000"/>
                <a:gd name="connsiteX45" fmla="*/ 7793 w 10000"/>
                <a:gd name="connsiteY45" fmla="*/ 7391 h 10000"/>
                <a:gd name="connsiteX46" fmla="*/ 8138 w 10000"/>
                <a:gd name="connsiteY46" fmla="*/ 7522 h 10000"/>
                <a:gd name="connsiteX47" fmla="*/ 8138 w 10000"/>
                <a:gd name="connsiteY47" fmla="*/ 7000 h 10000"/>
                <a:gd name="connsiteX48" fmla="*/ 8759 w 10000"/>
                <a:gd name="connsiteY48" fmla="*/ 7000 h 10000"/>
                <a:gd name="connsiteX49" fmla="*/ 9310 w 10000"/>
                <a:gd name="connsiteY49" fmla="*/ 7043 h 10000"/>
                <a:gd name="connsiteX50" fmla="*/ 9759 w 10000"/>
                <a:gd name="connsiteY50" fmla="*/ 7130 h 10000"/>
                <a:gd name="connsiteX51" fmla="*/ 9724 w 10000"/>
                <a:gd name="connsiteY51" fmla="*/ 8087 h 10000"/>
                <a:gd name="connsiteX52" fmla="*/ 10000 w 10000"/>
                <a:gd name="connsiteY52" fmla="*/ 8087 h 10000"/>
                <a:gd name="connsiteX53" fmla="*/ 9966 w 10000"/>
                <a:gd name="connsiteY53" fmla="*/ 8348 h 10000"/>
                <a:gd name="connsiteX54" fmla="*/ 9862 w 10000"/>
                <a:gd name="connsiteY54" fmla="*/ 8348 h 10000"/>
                <a:gd name="connsiteX55" fmla="*/ 9828 w 10000"/>
                <a:gd name="connsiteY55" fmla="*/ 9174 h 10000"/>
                <a:gd name="connsiteX56" fmla="*/ 9552 w 10000"/>
                <a:gd name="connsiteY56" fmla="*/ 9087 h 10000"/>
                <a:gd name="connsiteX57" fmla="*/ 9552 w 10000"/>
                <a:gd name="connsiteY57" fmla="*/ 9174 h 10000"/>
                <a:gd name="connsiteX58" fmla="*/ 9552 w 10000"/>
                <a:gd name="connsiteY58" fmla="*/ 9217 h 10000"/>
                <a:gd name="connsiteX59" fmla="*/ 9172 w 10000"/>
                <a:gd name="connsiteY59" fmla="*/ 9217 h 10000"/>
                <a:gd name="connsiteX60" fmla="*/ 9103 w 10000"/>
                <a:gd name="connsiteY60" fmla="*/ 9565 h 10000"/>
                <a:gd name="connsiteX61" fmla="*/ 9103 w 10000"/>
                <a:gd name="connsiteY61" fmla="*/ 9739 h 10000"/>
                <a:gd name="connsiteX62" fmla="*/ 8690 w 10000"/>
                <a:gd name="connsiteY62" fmla="*/ 9739 h 10000"/>
                <a:gd name="connsiteX63" fmla="*/ 8690 w 10000"/>
                <a:gd name="connsiteY63" fmla="*/ 9870 h 10000"/>
                <a:gd name="connsiteX64" fmla="*/ 8655 w 10000"/>
                <a:gd name="connsiteY64" fmla="*/ 9913 h 10000"/>
                <a:gd name="connsiteX65" fmla="*/ 8552 w 10000"/>
                <a:gd name="connsiteY65" fmla="*/ 9870 h 10000"/>
                <a:gd name="connsiteX66" fmla="*/ 8310 w 10000"/>
                <a:gd name="connsiteY66" fmla="*/ 9870 h 10000"/>
                <a:gd name="connsiteX67" fmla="*/ 8241 w 10000"/>
                <a:gd name="connsiteY67" fmla="*/ 9783 h 10000"/>
                <a:gd name="connsiteX68" fmla="*/ 8207 w 10000"/>
                <a:gd name="connsiteY68" fmla="*/ 9913 h 10000"/>
                <a:gd name="connsiteX69" fmla="*/ 8138 w 10000"/>
                <a:gd name="connsiteY69" fmla="*/ 9913 h 10000"/>
                <a:gd name="connsiteX70" fmla="*/ 8138 w 10000"/>
                <a:gd name="connsiteY70" fmla="*/ 9870 h 10000"/>
                <a:gd name="connsiteX71" fmla="*/ 8000 w 10000"/>
                <a:gd name="connsiteY71" fmla="*/ 9913 h 10000"/>
                <a:gd name="connsiteX72" fmla="*/ 7931 w 10000"/>
                <a:gd name="connsiteY72" fmla="*/ 9783 h 10000"/>
                <a:gd name="connsiteX73" fmla="*/ 7897 w 10000"/>
                <a:gd name="connsiteY73" fmla="*/ 9783 h 10000"/>
                <a:gd name="connsiteX74" fmla="*/ 7897 w 10000"/>
                <a:gd name="connsiteY74" fmla="*/ 9870 h 10000"/>
                <a:gd name="connsiteX75" fmla="*/ 7828 w 10000"/>
                <a:gd name="connsiteY75" fmla="*/ 9913 h 10000"/>
                <a:gd name="connsiteX76" fmla="*/ 7793 w 10000"/>
                <a:gd name="connsiteY76" fmla="*/ 10000 h 10000"/>
                <a:gd name="connsiteX77" fmla="*/ 7793 w 10000"/>
                <a:gd name="connsiteY77" fmla="*/ 9870 h 10000"/>
                <a:gd name="connsiteX78" fmla="*/ 7690 w 10000"/>
                <a:gd name="connsiteY78" fmla="*/ 9870 h 10000"/>
                <a:gd name="connsiteX79" fmla="*/ 7690 w 10000"/>
                <a:gd name="connsiteY79" fmla="*/ 9913 h 10000"/>
                <a:gd name="connsiteX80" fmla="*/ 7655 w 10000"/>
                <a:gd name="connsiteY80" fmla="*/ 9913 h 10000"/>
                <a:gd name="connsiteX81" fmla="*/ 7586 w 10000"/>
                <a:gd name="connsiteY81" fmla="*/ 9783 h 10000"/>
                <a:gd name="connsiteX82" fmla="*/ 7552 w 10000"/>
                <a:gd name="connsiteY82" fmla="*/ 9783 h 10000"/>
                <a:gd name="connsiteX83" fmla="*/ 7586 w 10000"/>
                <a:gd name="connsiteY83" fmla="*/ 9739 h 10000"/>
                <a:gd name="connsiteX84" fmla="*/ 7483 w 10000"/>
                <a:gd name="connsiteY84" fmla="*/ 9739 h 10000"/>
                <a:gd name="connsiteX85" fmla="*/ 7448 w 10000"/>
                <a:gd name="connsiteY85" fmla="*/ 9304 h 10000"/>
                <a:gd name="connsiteX86" fmla="*/ 5586 w 10000"/>
                <a:gd name="connsiteY86" fmla="*/ 9174 h 10000"/>
                <a:gd name="connsiteX87" fmla="*/ 5586 w 10000"/>
                <a:gd name="connsiteY87" fmla="*/ 9043 h 10000"/>
                <a:gd name="connsiteX88" fmla="*/ 5207 w 10000"/>
                <a:gd name="connsiteY88" fmla="*/ 8826 h 10000"/>
                <a:gd name="connsiteX89" fmla="*/ 5000 w 10000"/>
                <a:gd name="connsiteY89" fmla="*/ 8826 h 10000"/>
                <a:gd name="connsiteX90" fmla="*/ 4724 w 10000"/>
                <a:gd name="connsiteY90" fmla="*/ 8826 h 10000"/>
                <a:gd name="connsiteX91" fmla="*/ 4621 w 10000"/>
                <a:gd name="connsiteY91" fmla="*/ 8130 h 10000"/>
                <a:gd name="connsiteX92" fmla="*/ 3483 w 10000"/>
                <a:gd name="connsiteY92" fmla="*/ 8087 h 10000"/>
                <a:gd name="connsiteX93" fmla="*/ 3552 w 10000"/>
                <a:gd name="connsiteY93" fmla="*/ 7304 h 10000"/>
                <a:gd name="connsiteX94" fmla="*/ 3207 w 10000"/>
                <a:gd name="connsiteY94" fmla="*/ 7391 h 10000"/>
                <a:gd name="connsiteX95" fmla="*/ 2931 w 10000"/>
                <a:gd name="connsiteY95" fmla="*/ 7261 h 10000"/>
                <a:gd name="connsiteX96" fmla="*/ 2655 w 10000"/>
                <a:gd name="connsiteY96" fmla="*/ 7391 h 10000"/>
                <a:gd name="connsiteX97" fmla="*/ 2138 w 10000"/>
                <a:gd name="connsiteY97" fmla="*/ 7130 h 10000"/>
                <a:gd name="connsiteX98" fmla="*/ 2069 w 10000"/>
                <a:gd name="connsiteY98" fmla="*/ 7130 h 10000"/>
                <a:gd name="connsiteX99" fmla="*/ 2138 w 10000"/>
                <a:gd name="connsiteY99" fmla="*/ 7435 h 10000"/>
                <a:gd name="connsiteX100" fmla="*/ 2172 w 10000"/>
                <a:gd name="connsiteY100" fmla="*/ 7696 h 10000"/>
                <a:gd name="connsiteX101" fmla="*/ 2345 w 10000"/>
                <a:gd name="connsiteY101" fmla="*/ 8130 h 10000"/>
                <a:gd name="connsiteX102" fmla="*/ 2586 w 10000"/>
                <a:gd name="connsiteY102" fmla="*/ 8652 h 10000"/>
                <a:gd name="connsiteX103" fmla="*/ 2690 w 10000"/>
                <a:gd name="connsiteY103" fmla="*/ 8696 h 10000"/>
                <a:gd name="connsiteX104" fmla="*/ 2586 w 10000"/>
                <a:gd name="connsiteY104" fmla="*/ 8826 h 10000"/>
                <a:gd name="connsiteX105" fmla="*/ 2483 w 10000"/>
                <a:gd name="connsiteY105" fmla="*/ 8826 h 10000"/>
                <a:gd name="connsiteX106" fmla="*/ 2276 w 10000"/>
                <a:gd name="connsiteY106" fmla="*/ 9087 h 10000"/>
                <a:gd name="connsiteX107" fmla="*/ 2241 w 10000"/>
                <a:gd name="connsiteY107" fmla="*/ 9043 h 10000"/>
                <a:gd name="connsiteX108" fmla="*/ 2172 w 10000"/>
                <a:gd name="connsiteY108" fmla="*/ 9043 h 10000"/>
                <a:gd name="connsiteX109" fmla="*/ 2138 w 10000"/>
                <a:gd name="connsiteY109" fmla="*/ 8957 h 10000"/>
                <a:gd name="connsiteX110" fmla="*/ 2069 w 10000"/>
                <a:gd name="connsiteY110" fmla="*/ 9043 h 10000"/>
                <a:gd name="connsiteX111" fmla="*/ 1966 w 10000"/>
                <a:gd name="connsiteY111" fmla="*/ 8913 h 10000"/>
                <a:gd name="connsiteX112" fmla="*/ 1897 w 10000"/>
                <a:gd name="connsiteY112" fmla="*/ 8913 h 10000"/>
                <a:gd name="connsiteX113" fmla="*/ 1897 w 10000"/>
                <a:gd name="connsiteY113" fmla="*/ 8826 h 10000"/>
                <a:gd name="connsiteX114" fmla="*/ 1828 w 10000"/>
                <a:gd name="connsiteY114" fmla="*/ 8478 h 10000"/>
                <a:gd name="connsiteX115" fmla="*/ 1828 w 10000"/>
                <a:gd name="connsiteY115" fmla="*/ 8391 h 10000"/>
                <a:gd name="connsiteX116" fmla="*/ 1897 w 10000"/>
                <a:gd name="connsiteY116" fmla="*/ 8217 h 10000"/>
                <a:gd name="connsiteX117" fmla="*/ 1897 w 10000"/>
                <a:gd name="connsiteY117" fmla="*/ 8130 h 10000"/>
                <a:gd name="connsiteX118" fmla="*/ 1793 w 10000"/>
                <a:gd name="connsiteY118" fmla="*/ 8087 h 10000"/>
                <a:gd name="connsiteX119" fmla="*/ 1690 w 10000"/>
                <a:gd name="connsiteY119" fmla="*/ 7739 h 10000"/>
                <a:gd name="connsiteX120" fmla="*/ 1621 w 10000"/>
                <a:gd name="connsiteY120" fmla="*/ 7696 h 10000"/>
                <a:gd name="connsiteX121" fmla="*/ 1586 w 10000"/>
                <a:gd name="connsiteY121" fmla="*/ 7652 h 10000"/>
                <a:gd name="connsiteX122" fmla="*/ 1483 w 10000"/>
                <a:gd name="connsiteY122" fmla="*/ 7652 h 10000"/>
                <a:gd name="connsiteX123" fmla="*/ 1379 w 10000"/>
                <a:gd name="connsiteY123" fmla="*/ 7565 h 10000"/>
                <a:gd name="connsiteX124" fmla="*/ 1276 w 10000"/>
                <a:gd name="connsiteY124" fmla="*/ 7435 h 10000"/>
                <a:gd name="connsiteX125" fmla="*/ 1207 w 10000"/>
                <a:gd name="connsiteY125" fmla="*/ 7304 h 10000"/>
                <a:gd name="connsiteX126" fmla="*/ 1207 w 10000"/>
                <a:gd name="connsiteY126" fmla="*/ 7130 h 10000"/>
                <a:gd name="connsiteX127" fmla="*/ 1138 w 10000"/>
                <a:gd name="connsiteY127" fmla="*/ 6913 h 10000"/>
                <a:gd name="connsiteX128" fmla="*/ 1138 w 10000"/>
                <a:gd name="connsiteY128" fmla="*/ 6870 h 10000"/>
                <a:gd name="connsiteX129" fmla="*/ 1034 w 10000"/>
                <a:gd name="connsiteY129" fmla="*/ 6826 h 10000"/>
                <a:gd name="connsiteX130" fmla="*/ 1069 w 10000"/>
                <a:gd name="connsiteY130" fmla="*/ 6739 h 10000"/>
                <a:gd name="connsiteX131" fmla="*/ 1034 w 10000"/>
                <a:gd name="connsiteY131" fmla="*/ 6696 h 10000"/>
                <a:gd name="connsiteX132" fmla="*/ 966 w 10000"/>
                <a:gd name="connsiteY132" fmla="*/ 6609 h 10000"/>
                <a:gd name="connsiteX133" fmla="*/ 966 w 10000"/>
                <a:gd name="connsiteY133" fmla="*/ 6565 h 10000"/>
                <a:gd name="connsiteX134" fmla="*/ 931 w 10000"/>
                <a:gd name="connsiteY134" fmla="*/ 6565 h 10000"/>
                <a:gd name="connsiteX135" fmla="*/ 862 w 10000"/>
                <a:gd name="connsiteY135" fmla="*/ 6565 h 10000"/>
                <a:gd name="connsiteX136" fmla="*/ 862 w 10000"/>
                <a:gd name="connsiteY136" fmla="*/ 6478 h 10000"/>
                <a:gd name="connsiteX137" fmla="*/ 862 w 10000"/>
                <a:gd name="connsiteY137" fmla="*/ 6435 h 10000"/>
                <a:gd name="connsiteX138" fmla="*/ 862 w 10000"/>
                <a:gd name="connsiteY138" fmla="*/ 6348 h 10000"/>
                <a:gd name="connsiteX139" fmla="*/ 828 w 10000"/>
                <a:gd name="connsiteY139" fmla="*/ 6304 h 10000"/>
                <a:gd name="connsiteX140" fmla="*/ 759 w 10000"/>
                <a:gd name="connsiteY140" fmla="*/ 6348 h 10000"/>
                <a:gd name="connsiteX141" fmla="*/ 724 w 10000"/>
                <a:gd name="connsiteY141" fmla="*/ 6348 h 10000"/>
                <a:gd name="connsiteX142" fmla="*/ 655 w 10000"/>
                <a:gd name="connsiteY142" fmla="*/ 6435 h 10000"/>
                <a:gd name="connsiteX143" fmla="*/ 655 w 10000"/>
                <a:gd name="connsiteY143" fmla="*/ 6348 h 10000"/>
                <a:gd name="connsiteX144" fmla="*/ 724 w 10000"/>
                <a:gd name="connsiteY144" fmla="*/ 6304 h 10000"/>
                <a:gd name="connsiteX145" fmla="*/ 724 w 10000"/>
                <a:gd name="connsiteY145" fmla="*/ 6174 h 10000"/>
                <a:gd name="connsiteX146" fmla="*/ 621 w 10000"/>
                <a:gd name="connsiteY146" fmla="*/ 5130 h 10000"/>
                <a:gd name="connsiteX147" fmla="*/ 552 w 10000"/>
                <a:gd name="connsiteY147" fmla="*/ 5087 h 10000"/>
                <a:gd name="connsiteX148" fmla="*/ 310 w 10000"/>
                <a:gd name="connsiteY148" fmla="*/ 4913 h 10000"/>
                <a:gd name="connsiteX149" fmla="*/ 207 w 10000"/>
                <a:gd name="connsiteY149" fmla="*/ 4783 h 10000"/>
                <a:gd name="connsiteX150" fmla="*/ 0 w 10000"/>
                <a:gd name="connsiteY150" fmla="*/ 4435 h 10000"/>
                <a:gd name="connsiteX151" fmla="*/ 0 w 10000"/>
                <a:gd name="connsiteY151" fmla="*/ 4130 h 10000"/>
                <a:gd name="connsiteX152" fmla="*/ 207 w 10000"/>
                <a:gd name="connsiteY152" fmla="*/ 4000 h 10000"/>
                <a:gd name="connsiteX153" fmla="*/ 207 w 10000"/>
                <a:gd name="connsiteY153" fmla="*/ 3826 h 10000"/>
                <a:gd name="connsiteX154" fmla="*/ 276 w 10000"/>
                <a:gd name="connsiteY154" fmla="*/ 3739 h 10000"/>
                <a:gd name="connsiteX155" fmla="*/ 276 w 10000"/>
                <a:gd name="connsiteY155" fmla="*/ 3696 h 10000"/>
                <a:gd name="connsiteX156" fmla="*/ 517 w 10000"/>
                <a:gd name="connsiteY156" fmla="*/ 3217 h 10000"/>
                <a:gd name="connsiteX157" fmla="*/ 655 w 10000"/>
                <a:gd name="connsiteY157" fmla="*/ 3217 h 10000"/>
                <a:gd name="connsiteX158" fmla="*/ 828 w 10000"/>
                <a:gd name="connsiteY158" fmla="*/ 2783 h 10000"/>
                <a:gd name="connsiteX159" fmla="*/ 759 w 10000"/>
                <a:gd name="connsiteY159" fmla="*/ 2652 h 10000"/>
                <a:gd name="connsiteX160" fmla="*/ 828 w 10000"/>
                <a:gd name="connsiteY160" fmla="*/ 2522 h 10000"/>
                <a:gd name="connsiteX161" fmla="*/ 931 w 10000"/>
                <a:gd name="connsiteY161" fmla="*/ 2261 h 10000"/>
                <a:gd name="connsiteX162" fmla="*/ 931 w 10000"/>
                <a:gd name="connsiteY162" fmla="*/ 1957 h 10000"/>
                <a:gd name="connsiteX163" fmla="*/ 698 w 10000"/>
                <a:gd name="connsiteY163" fmla="*/ 334 h 10000"/>
                <a:gd name="connsiteX164" fmla="*/ 1034 w 10000"/>
                <a:gd name="connsiteY164" fmla="*/ 0 h 10000"/>
                <a:gd name="connsiteX165" fmla="*/ 3034 w 10000"/>
                <a:gd name="connsiteY165" fmla="*/ 174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</a:cxnLst>
              <a:rect l="l" t="t" r="r" b="b"/>
              <a:pathLst>
                <a:path w="10000" h="10000">
                  <a:moveTo>
                    <a:pt x="3034" y="174"/>
                  </a:moveTo>
                  <a:lnTo>
                    <a:pt x="5172" y="391"/>
                  </a:lnTo>
                  <a:lnTo>
                    <a:pt x="5586" y="609"/>
                  </a:lnTo>
                  <a:cubicBezTo>
                    <a:pt x="5552" y="681"/>
                    <a:pt x="5517" y="754"/>
                    <a:pt x="5483" y="826"/>
                  </a:cubicBezTo>
                  <a:lnTo>
                    <a:pt x="6276" y="1435"/>
                  </a:lnTo>
                  <a:cubicBezTo>
                    <a:pt x="6241" y="1478"/>
                    <a:pt x="6207" y="1522"/>
                    <a:pt x="6172" y="1565"/>
                  </a:cubicBezTo>
                  <a:cubicBezTo>
                    <a:pt x="6161" y="1609"/>
                    <a:pt x="6149" y="1652"/>
                    <a:pt x="6138" y="1696"/>
                  </a:cubicBezTo>
                  <a:lnTo>
                    <a:pt x="6034" y="1783"/>
                  </a:lnTo>
                  <a:lnTo>
                    <a:pt x="5931" y="1913"/>
                  </a:lnTo>
                  <a:cubicBezTo>
                    <a:pt x="5897" y="1928"/>
                    <a:pt x="5862" y="1942"/>
                    <a:pt x="5828" y="1957"/>
                  </a:cubicBezTo>
                  <a:lnTo>
                    <a:pt x="5828" y="2087"/>
                  </a:lnTo>
                  <a:lnTo>
                    <a:pt x="5931" y="2087"/>
                  </a:lnTo>
                  <a:cubicBezTo>
                    <a:pt x="5908" y="2536"/>
                    <a:pt x="5885" y="2986"/>
                    <a:pt x="5862" y="3435"/>
                  </a:cubicBezTo>
                  <a:cubicBezTo>
                    <a:pt x="5885" y="3391"/>
                    <a:pt x="5908" y="3348"/>
                    <a:pt x="5931" y="3304"/>
                  </a:cubicBezTo>
                  <a:lnTo>
                    <a:pt x="6034" y="3304"/>
                  </a:lnTo>
                  <a:lnTo>
                    <a:pt x="6069" y="3304"/>
                  </a:lnTo>
                  <a:cubicBezTo>
                    <a:pt x="6103" y="3348"/>
                    <a:pt x="6138" y="3391"/>
                    <a:pt x="6172" y="3435"/>
                  </a:cubicBezTo>
                  <a:lnTo>
                    <a:pt x="6172" y="3565"/>
                  </a:lnTo>
                  <a:lnTo>
                    <a:pt x="6276" y="3565"/>
                  </a:lnTo>
                  <a:lnTo>
                    <a:pt x="6276" y="4000"/>
                  </a:lnTo>
                  <a:lnTo>
                    <a:pt x="6483" y="3957"/>
                  </a:lnTo>
                  <a:cubicBezTo>
                    <a:pt x="6460" y="4015"/>
                    <a:pt x="6437" y="4072"/>
                    <a:pt x="6414" y="4130"/>
                  </a:cubicBezTo>
                  <a:lnTo>
                    <a:pt x="6897" y="4174"/>
                  </a:lnTo>
                  <a:cubicBezTo>
                    <a:pt x="6908" y="4159"/>
                    <a:pt x="6920" y="4145"/>
                    <a:pt x="6931" y="4130"/>
                  </a:cubicBezTo>
                  <a:lnTo>
                    <a:pt x="7172" y="4130"/>
                  </a:lnTo>
                  <a:lnTo>
                    <a:pt x="7172" y="4957"/>
                  </a:lnTo>
                  <a:lnTo>
                    <a:pt x="7034" y="4957"/>
                  </a:lnTo>
                  <a:lnTo>
                    <a:pt x="7034" y="5783"/>
                  </a:lnTo>
                  <a:cubicBezTo>
                    <a:pt x="7023" y="5812"/>
                    <a:pt x="7011" y="5841"/>
                    <a:pt x="7000" y="5870"/>
                  </a:cubicBezTo>
                  <a:lnTo>
                    <a:pt x="6897" y="5870"/>
                  </a:lnTo>
                  <a:lnTo>
                    <a:pt x="6897" y="5783"/>
                  </a:lnTo>
                  <a:lnTo>
                    <a:pt x="6793" y="5739"/>
                  </a:lnTo>
                  <a:lnTo>
                    <a:pt x="6793" y="6696"/>
                  </a:lnTo>
                  <a:lnTo>
                    <a:pt x="6586" y="7261"/>
                  </a:lnTo>
                  <a:lnTo>
                    <a:pt x="6897" y="7391"/>
                  </a:lnTo>
                  <a:cubicBezTo>
                    <a:pt x="6874" y="7435"/>
                    <a:pt x="6851" y="7478"/>
                    <a:pt x="6828" y="7522"/>
                  </a:cubicBezTo>
                  <a:lnTo>
                    <a:pt x="7448" y="7826"/>
                  </a:lnTo>
                  <a:cubicBezTo>
                    <a:pt x="7483" y="7768"/>
                    <a:pt x="7517" y="7710"/>
                    <a:pt x="7552" y="7652"/>
                  </a:cubicBezTo>
                  <a:lnTo>
                    <a:pt x="8034" y="7870"/>
                  </a:lnTo>
                  <a:lnTo>
                    <a:pt x="8034" y="7739"/>
                  </a:lnTo>
                  <a:lnTo>
                    <a:pt x="8034" y="7696"/>
                  </a:lnTo>
                  <a:lnTo>
                    <a:pt x="7931" y="7696"/>
                  </a:lnTo>
                  <a:lnTo>
                    <a:pt x="7931" y="7652"/>
                  </a:lnTo>
                  <a:lnTo>
                    <a:pt x="7759" y="7565"/>
                  </a:lnTo>
                  <a:lnTo>
                    <a:pt x="7759" y="7435"/>
                  </a:lnTo>
                  <a:cubicBezTo>
                    <a:pt x="7770" y="7420"/>
                    <a:pt x="7782" y="7406"/>
                    <a:pt x="7793" y="7391"/>
                  </a:cubicBezTo>
                  <a:lnTo>
                    <a:pt x="8138" y="7522"/>
                  </a:lnTo>
                  <a:lnTo>
                    <a:pt x="8138" y="7000"/>
                  </a:lnTo>
                  <a:lnTo>
                    <a:pt x="8759" y="7000"/>
                  </a:lnTo>
                  <a:lnTo>
                    <a:pt x="9310" y="7043"/>
                  </a:lnTo>
                  <a:lnTo>
                    <a:pt x="9759" y="7130"/>
                  </a:lnTo>
                  <a:cubicBezTo>
                    <a:pt x="9747" y="7449"/>
                    <a:pt x="9736" y="7768"/>
                    <a:pt x="9724" y="8087"/>
                  </a:cubicBezTo>
                  <a:lnTo>
                    <a:pt x="10000" y="8087"/>
                  </a:lnTo>
                  <a:cubicBezTo>
                    <a:pt x="9989" y="8174"/>
                    <a:pt x="9977" y="8261"/>
                    <a:pt x="9966" y="8348"/>
                  </a:cubicBezTo>
                  <a:lnTo>
                    <a:pt x="9862" y="8348"/>
                  </a:lnTo>
                  <a:cubicBezTo>
                    <a:pt x="9851" y="8623"/>
                    <a:pt x="9839" y="8899"/>
                    <a:pt x="9828" y="9174"/>
                  </a:cubicBezTo>
                  <a:lnTo>
                    <a:pt x="9552" y="9087"/>
                  </a:lnTo>
                  <a:lnTo>
                    <a:pt x="9552" y="9174"/>
                  </a:lnTo>
                  <a:lnTo>
                    <a:pt x="9552" y="9217"/>
                  </a:lnTo>
                  <a:lnTo>
                    <a:pt x="9172" y="9217"/>
                  </a:lnTo>
                  <a:lnTo>
                    <a:pt x="9103" y="9565"/>
                  </a:lnTo>
                  <a:lnTo>
                    <a:pt x="9103" y="9739"/>
                  </a:lnTo>
                  <a:lnTo>
                    <a:pt x="8690" y="9739"/>
                  </a:lnTo>
                  <a:lnTo>
                    <a:pt x="8690" y="9870"/>
                  </a:lnTo>
                  <a:cubicBezTo>
                    <a:pt x="8678" y="9884"/>
                    <a:pt x="8667" y="9899"/>
                    <a:pt x="8655" y="9913"/>
                  </a:cubicBezTo>
                  <a:lnTo>
                    <a:pt x="8552" y="9870"/>
                  </a:lnTo>
                  <a:lnTo>
                    <a:pt x="8310" y="9870"/>
                  </a:lnTo>
                  <a:lnTo>
                    <a:pt x="8241" y="9783"/>
                  </a:lnTo>
                  <a:cubicBezTo>
                    <a:pt x="8230" y="9826"/>
                    <a:pt x="8218" y="9870"/>
                    <a:pt x="8207" y="9913"/>
                  </a:cubicBezTo>
                  <a:lnTo>
                    <a:pt x="8138" y="9913"/>
                  </a:lnTo>
                  <a:lnTo>
                    <a:pt x="8138" y="9870"/>
                  </a:lnTo>
                  <a:lnTo>
                    <a:pt x="8000" y="9913"/>
                  </a:lnTo>
                  <a:cubicBezTo>
                    <a:pt x="7977" y="9870"/>
                    <a:pt x="7954" y="9826"/>
                    <a:pt x="7931" y="9783"/>
                  </a:cubicBezTo>
                  <a:lnTo>
                    <a:pt x="7897" y="9783"/>
                  </a:lnTo>
                  <a:lnTo>
                    <a:pt x="7897" y="9870"/>
                  </a:lnTo>
                  <a:cubicBezTo>
                    <a:pt x="7874" y="9884"/>
                    <a:pt x="7851" y="9899"/>
                    <a:pt x="7828" y="9913"/>
                  </a:cubicBezTo>
                  <a:cubicBezTo>
                    <a:pt x="7816" y="9942"/>
                    <a:pt x="7805" y="9971"/>
                    <a:pt x="7793" y="10000"/>
                  </a:cubicBezTo>
                  <a:lnTo>
                    <a:pt x="7793" y="9870"/>
                  </a:lnTo>
                  <a:lnTo>
                    <a:pt x="7690" y="9870"/>
                  </a:lnTo>
                  <a:lnTo>
                    <a:pt x="7690" y="9913"/>
                  </a:lnTo>
                  <a:lnTo>
                    <a:pt x="7655" y="9913"/>
                  </a:lnTo>
                  <a:cubicBezTo>
                    <a:pt x="7632" y="9870"/>
                    <a:pt x="7609" y="9826"/>
                    <a:pt x="7586" y="9783"/>
                  </a:cubicBezTo>
                  <a:lnTo>
                    <a:pt x="7552" y="9783"/>
                  </a:lnTo>
                  <a:cubicBezTo>
                    <a:pt x="7563" y="9768"/>
                    <a:pt x="7575" y="9754"/>
                    <a:pt x="7586" y="9739"/>
                  </a:cubicBezTo>
                  <a:lnTo>
                    <a:pt x="7483" y="9739"/>
                  </a:lnTo>
                  <a:cubicBezTo>
                    <a:pt x="7471" y="9594"/>
                    <a:pt x="7460" y="9449"/>
                    <a:pt x="7448" y="9304"/>
                  </a:cubicBezTo>
                  <a:lnTo>
                    <a:pt x="5586" y="9174"/>
                  </a:lnTo>
                  <a:lnTo>
                    <a:pt x="5586" y="9043"/>
                  </a:lnTo>
                  <a:lnTo>
                    <a:pt x="5207" y="8826"/>
                  </a:lnTo>
                  <a:lnTo>
                    <a:pt x="5000" y="8826"/>
                  </a:lnTo>
                  <a:lnTo>
                    <a:pt x="4724" y="8826"/>
                  </a:lnTo>
                  <a:cubicBezTo>
                    <a:pt x="4690" y="8594"/>
                    <a:pt x="4655" y="8362"/>
                    <a:pt x="4621" y="8130"/>
                  </a:cubicBezTo>
                  <a:lnTo>
                    <a:pt x="3483" y="8087"/>
                  </a:lnTo>
                  <a:lnTo>
                    <a:pt x="3552" y="7304"/>
                  </a:lnTo>
                  <a:lnTo>
                    <a:pt x="3207" y="7391"/>
                  </a:lnTo>
                  <a:lnTo>
                    <a:pt x="2931" y="7261"/>
                  </a:lnTo>
                  <a:lnTo>
                    <a:pt x="2655" y="7391"/>
                  </a:lnTo>
                  <a:lnTo>
                    <a:pt x="2138" y="7130"/>
                  </a:lnTo>
                  <a:lnTo>
                    <a:pt x="2069" y="7130"/>
                  </a:lnTo>
                  <a:cubicBezTo>
                    <a:pt x="2092" y="7232"/>
                    <a:pt x="2115" y="7333"/>
                    <a:pt x="2138" y="7435"/>
                  </a:cubicBezTo>
                  <a:cubicBezTo>
                    <a:pt x="2149" y="7522"/>
                    <a:pt x="2161" y="7609"/>
                    <a:pt x="2172" y="7696"/>
                  </a:cubicBezTo>
                  <a:lnTo>
                    <a:pt x="2345" y="8130"/>
                  </a:lnTo>
                  <a:lnTo>
                    <a:pt x="2586" y="8652"/>
                  </a:lnTo>
                  <a:lnTo>
                    <a:pt x="2690" y="8696"/>
                  </a:lnTo>
                  <a:cubicBezTo>
                    <a:pt x="2655" y="8739"/>
                    <a:pt x="2621" y="8783"/>
                    <a:pt x="2586" y="8826"/>
                  </a:cubicBezTo>
                  <a:lnTo>
                    <a:pt x="2483" y="8826"/>
                  </a:lnTo>
                  <a:lnTo>
                    <a:pt x="2276" y="9087"/>
                  </a:lnTo>
                  <a:lnTo>
                    <a:pt x="2241" y="9043"/>
                  </a:lnTo>
                  <a:lnTo>
                    <a:pt x="2172" y="9043"/>
                  </a:lnTo>
                  <a:cubicBezTo>
                    <a:pt x="2161" y="9014"/>
                    <a:pt x="2149" y="8986"/>
                    <a:pt x="2138" y="8957"/>
                  </a:cubicBezTo>
                  <a:cubicBezTo>
                    <a:pt x="2115" y="8986"/>
                    <a:pt x="2092" y="9014"/>
                    <a:pt x="2069" y="9043"/>
                  </a:cubicBezTo>
                  <a:lnTo>
                    <a:pt x="1966" y="8913"/>
                  </a:lnTo>
                  <a:lnTo>
                    <a:pt x="1897" y="8913"/>
                  </a:lnTo>
                  <a:lnTo>
                    <a:pt x="1897" y="8826"/>
                  </a:lnTo>
                  <a:lnTo>
                    <a:pt x="1828" y="8478"/>
                  </a:lnTo>
                  <a:lnTo>
                    <a:pt x="1828" y="8391"/>
                  </a:lnTo>
                  <a:lnTo>
                    <a:pt x="1897" y="8217"/>
                  </a:lnTo>
                  <a:lnTo>
                    <a:pt x="1897" y="8130"/>
                  </a:lnTo>
                  <a:cubicBezTo>
                    <a:pt x="1862" y="8116"/>
                    <a:pt x="1828" y="8101"/>
                    <a:pt x="1793" y="8087"/>
                  </a:cubicBezTo>
                  <a:cubicBezTo>
                    <a:pt x="1759" y="7971"/>
                    <a:pt x="1724" y="7855"/>
                    <a:pt x="1690" y="7739"/>
                  </a:cubicBezTo>
                  <a:cubicBezTo>
                    <a:pt x="1667" y="7725"/>
                    <a:pt x="1644" y="7710"/>
                    <a:pt x="1621" y="7696"/>
                  </a:cubicBezTo>
                  <a:lnTo>
                    <a:pt x="1586" y="7652"/>
                  </a:lnTo>
                  <a:lnTo>
                    <a:pt x="1483" y="7652"/>
                  </a:lnTo>
                  <a:lnTo>
                    <a:pt x="1379" y="7565"/>
                  </a:lnTo>
                  <a:lnTo>
                    <a:pt x="1276" y="7435"/>
                  </a:lnTo>
                  <a:cubicBezTo>
                    <a:pt x="1253" y="7391"/>
                    <a:pt x="1230" y="7348"/>
                    <a:pt x="1207" y="7304"/>
                  </a:cubicBezTo>
                  <a:lnTo>
                    <a:pt x="1207" y="7130"/>
                  </a:lnTo>
                  <a:cubicBezTo>
                    <a:pt x="1184" y="7058"/>
                    <a:pt x="1161" y="6985"/>
                    <a:pt x="1138" y="6913"/>
                  </a:cubicBezTo>
                  <a:lnTo>
                    <a:pt x="1138" y="6870"/>
                  </a:lnTo>
                  <a:lnTo>
                    <a:pt x="1034" y="6826"/>
                  </a:lnTo>
                  <a:cubicBezTo>
                    <a:pt x="1046" y="6797"/>
                    <a:pt x="1057" y="6768"/>
                    <a:pt x="1069" y="6739"/>
                  </a:cubicBezTo>
                  <a:cubicBezTo>
                    <a:pt x="1057" y="6725"/>
                    <a:pt x="1046" y="6710"/>
                    <a:pt x="1034" y="6696"/>
                  </a:cubicBezTo>
                  <a:cubicBezTo>
                    <a:pt x="1011" y="6667"/>
                    <a:pt x="989" y="6638"/>
                    <a:pt x="966" y="6609"/>
                  </a:cubicBezTo>
                  <a:lnTo>
                    <a:pt x="966" y="6565"/>
                  </a:lnTo>
                  <a:lnTo>
                    <a:pt x="931" y="6565"/>
                  </a:lnTo>
                  <a:lnTo>
                    <a:pt x="862" y="6565"/>
                  </a:lnTo>
                  <a:lnTo>
                    <a:pt x="862" y="6478"/>
                  </a:lnTo>
                  <a:lnTo>
                    <a:pt x="862" y="6435"/>
                  </a:lnTo>
                  <a:lnTo>
                    <a:pt x="862" y="6348"/>
                  </a:lnTo>
                  <a:cubicBezTo>
                    <a:pt x="851" y="6333"/>
                    <a:pt x="839" y="6319"/>
                    <a:pt x="828" y="6304"/>
                  </a:cubicBezTo>
                  <a:cubicBezTo>
                    <a:pt x="805" y="6319"/>
                    <a:pt x="782" y="6333"/>
                    <a:pt x="759" y="6348"/>
                  </a:cubicBezTo>
                  <a:lnTo>
                    <a:pt x="724" y="6348"/>
                  </a:lnTo>
                  <a:lnTo>
                    <a:pt x="655" y="6435"/>
                  </a:lnTo>
                  <a:lnTo>
                    <a:pt x="655" y="6348"/>
                  </a:lnTo>
                  <a:cubicBezTo>
                    <a:pt x="678" y="6333"/>
                    <a:pt x="701" y="6319"/>
                    <a:pt x="724" y="6304"/>
                  </a:cubicBezTo>
                  <a:lnTo>
                    <a:pt x="724" y="6174"/>
                  </a:lnTo>
                  <a:cubicBezTo>
                    <a:pt x="690" y="5826"/>
                    <a:pt x="655" y="5478"/>
                    <a:pt x="621" y="5130"/>
                  </a:cubicBezTo>
                  <a:cubicBezTo>
                    <a:pt x="598" y="5116"/>
                    <a:pt x="575" y="5101"/>
                    <a:pt x="552" y="5087"/>
                  </a:cubicBezTo>
                  <a:lnTo>
                    <a:pt x="310" y="4913"/>
                  </a:lnTo>
                  <a:lnTo>
                    <a:pt x="207" y="4783"/>
                  </a:lnTo>
                  <a:lnTo>
                    <a:pt x="0" y="4435"/>
                  </a:lnTo>
                  <a:lnTo>
                    <a:pt x="0" y="4130"/>
                  </a:lnTo>
                  <a:lnTo>
                    <a:pt x="207" y="4000"/>
                  </a:lnTo>
                  <a:lnTo>
                    <a:pt x="207" y="3826"/>
                  </a:lnTo>
                  <a:lnTo>
                    <a:pt x="276" y="3739"/>
                  </a:lnTo>
                  <a:lnTo>
                    <a:pt x="276" y="3696"/>
                  </a:lnTo>
                  <a:cubicBezTo>
                    <a:pt x="356" y="3536"/>
                    <a:pt x="437" y="3377"/>
                    <a:pt x="517" y="3217"/>
                  </a:cubicBezTo>
                  <a:lnTo>
                    <a:pt x="655" y="3217"/>
                  </a:lnTo>
                  <a:lnTo>
                    <a:pt x="828" y="2783"/>
                  </a:lnTo>
                  <a:cubicBezTo>
                    <a:pt x="805" y="2739"/>
                    <a:pt x="782" y="2696"/>
                    <a:pt x="759" y="2652"/>
                  </a:cubicBezTo>
                  <a:cubicBezTo>
                    <a:pt x="782" y="2609"/>
                    <a:pt x="805" y="2565"/>
                    <a:pt x="828" y="2522"/>
                  </a:cubicBezTo>
                  <a:cubicBezTo>
                    <a:pt x="862" y="2435"/>
                    <a:pt x="897" y="2348"/>
                    <a:pt x="931" y="2261"/>
                  </a:cubicBezTo>
                  <a:lnTo>
                    <a:pt x="931" y="1957"/>
                  </a:lnTo>
                  <a:cubicBezTo>
                    <a:pt x="917" y="1435"/>
                    <a:pt x="712" y="856"/>
                    <a:pt x="698" y="334"/>
                  </a:cubicBezTo>
                  <a:cubicBezTo>
                    <a:pt x="747" y="204"/>
                    <a:pt x="985" y="130"/>
                    <a:pt x="1034" y="0"/>
                  </a:cubicBezTo>
                  <a:lnTo>
                    <a:pt x="3034" y="174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69" name="Freeform 259"/>
            <p:cNvSpPr>
              <a:spLocks/>
            </p:cNvSpPr>
            <p:nvPr/>
          </p:nvSpPr>
          <p:spPr bwMode="auto">
            <a:xfrm rot="21314132">
              <a:off x="2855820" y="2952604"/>
              <a:ext cx="938622" cy="970014"/>
            </a:xfrm>
            <a:custGeom>
              <a:avLst/>
              <a:gdLst>
                <a:gd name="T0" fmla="*/ 2147483647 w 220"/>
                <a:gd name="T1" fmla="*/ 2147483647 h 239"/>
                <a:gd name="T2" fmla="*/ 2147483647 w 220"/>
                <a:gd name="T3" fmla="*/ 2147483647 h 239"/>
                <a:gd name="T4" fmla="*/ 2147483647 w 220"/>
                <a:gd name="T5" fmla="*/ 2147483647 h 239"/>
                <a:gd name="T6" fmla="*/ 2147483647 w 220"/>
                <a:gd name="T7" fmla="*/ 2147483647 h 239"/>
                <a:gd name="T8" fmla="*/ 2147483647 w 220"/>
                <a:gd name="T9" fmla="*/ 2147483647 h 239"/>
                <a:gd name="T10" fmla="*/ 2147483647 w 220"/>
                <a:gd name="T11" fmla="*/ 2147483647 h 239"/>
                <a:gd name="T12" fmla="*/ 2147483647 w 220"/>
                <a:gd name="T13" fmla="*/ 2147483647 h 239"/>
                <a:gd name="T14" fmla="*/ 2147483647 w 220"/>
                <a:gd name="T15" fmla="*/ 2147483647 h 239"/>
                <a:gd name="T16" fmla="*/ 2147483647 w 220"/>
                <a:gd name="T17" fmla="*/ 2147483647 h 239"/>
                <a:gd name="T18" fmla="*/ 2147483647 w 220"/>
                <a:gd name="T19" fmla="*/ 2147483647 h 239"/>
                <a:gd name="T20" fmla="*/ 2147483647 w 220"/>
                <a:gd name="T21" fmla="*/ 2147483647 h 239"/>
                <a:gd name="T22" fmla="*/ 2147483647 w 220"/>
                <a:gd name="T23" fmla="*/ 2147483647 h 239"/>
                <a:gd name="T24" fmla="*/ 2147483647 w 220"/>
                <a:gd name="T25" fmla="*/ 2147483647 h 239"/>
                <a:gd name="T26" fmla="*/ 2147483647 w 220"/>
                <a:gd name="T27" fmla="*/ 2147483647 h 239"/>
                <a:gd name="T28" fmla="*/ 2147483647 w 220"/>
                <a:gd name="T29" fmla="*/ 2147483647 h 239"/>
                <a:gd name="T30" fmla="*/ 2147483647 w 220"/>
                <a:gd name="T31" fmla="*/ 2147483647 h 239"/>
                <a:gd name="T32" fmla="*/ 2147483647 w 220"/>
                <a:gd name="T33" fmla="*/ 2147483647 h 239"/>
                <a:gd name="T34" fmla="*/ 2147483647 w 220"/>
                <a:gd name="T35" fmla="*/ 2147483647 h 239"/>
                <a:gd name="T36" fmla="*/ 2147483647 w 220"/>
                <a:gd name="T37" fmla="*/ 2147483647 h 239"/>
                <a:gd name="T38" fmla="*/ 2147483647 w 220"/>
                <a:gd name="T39" fmla="*/ 2147483647 h 239"/>
                <a:gd name="T40" fmla="*/ 2147483647 w 220"/>
                <a:gd name="T41" fmla="*/ 2147483647 h 239"/>
                <a:gd name="T42" fmla="*/ 2147483647 w 220"/>
                <a:gd name="T43" fmla="*/ 2147483647 h 239"/>
                <a:gd name="T44" fmla="*/ 2147483647 w 220"/>
                <a:gd name="T45" fmla="*/ 2147483647 h 239"/>
                <a:gd name="T46" fmla="*/ 2147483647 w 220"/>
                <a:gd name="T47" fmla="*/ 2147483647 h 239"/>
                <a:gd name="T48" fmla="*/ 2147483647 w 220"/>
                <a:gd name="T49" fmla="*/ 2147483647 h 239"/>
                <a:gd name="T50" fmla="*/ 2147483647 w 220"/>
                <a:gd name="T51" fmla="*/ 2147483647 h 239"/>
                <a:gd name="T52" fmla="*/ 2147483647 w 220"/>
                <a:gd name="T53" fmla="*/ 2147483647 h 239"/>
                <a:gd name="T54" fmla="*/ 2147483647 w 220"/>
                <a:gd name="T55" fmla="*/ 2147483647 h 239"/>
                <a:gd name="T56" fmla="*/ 2147483647 w 220"/>
                <a:gd name="T57" fmla="*/ 2147483647 h 239"/>
                <a:gd name="T58" fmla="*/ 2147483647 w 220"/>
                <a:gd name="T59" fmla="*/ 2147483647 h 239"/>
                <a:gd name="T60" fmla="*/ 2147483647 w 220"/>
                <a:gd name="T61" fmla="*/ 2147483647 h 239"/>
                <a:gd name="T62" fmla="*/ 2147483647 w 220"/>
                <a:gd name="T63" fmla="*/ 2147483647 h 239"/>
                <a:gd name="T64" fmla="*/ 2147483647 w 220"/>
                <a:gd name="T65" fmla="*/ 2147483647 h 239"/>
                <a:gd name="T66" fmla="*/ 0 w 220"/>
                <a:gd name="T67" fmla="*/ 2147483647 h 239"/>
                <a:gd name="T68" fmla="*/ 2147483647 w 220"/>
                <a:gd name="T69" fmla="*/ 2147483647 h 239"/>
                <a:gd name="T70" fmla="*/ 2147483647 w 220"/>
                <a:gd name="T71" fmla="*/ 2147483647 h 239"/>
                <a:gd name="T72" fmla="*/ 2147483647 w 220"/>
                <a:gd name="T73" fmla="*/ 2147483647 h 239"/>
                <a:gd name="T74" fmla="*/ 2147483647 w 220"/>
                <a:gd name="T75" fmla="*/ 2147483647 h 239"/>
                <a:gd name="T76" fmla="*/ 2147483647 w 220"/>
                <a:gd name="T77" fmla="*/ 2147483647 h 239"/>
                <a:gd name="T78" fmla="*/ 2147483647 w 220"/>
                <a:gd name="T79" fmla="*/ 2147483647 h 239"/>
                <a:gd name="T80" fmla="*/ 2147483647 w 220"/>
                <a:gd name="T81" fmla="*/ 2147483647 h 239"/>
                <a:gd name="T82" fmla="*/ 2147483647 w 220"/>
                <a:gd name="T83" fmla="*/ 2147483647 h 239"/>
                <a:gd name="T84" fmla="*/ 2147483647 w 220"/>
                <a:gd name="T85" fmla="*/ 2147483647 h 239"/>
                <a:gd name="T86" fmla="*/ 2147483647 w 220"/>
                <a:gd name="T87" fmla="*/ 2147483647 h 239"/>
                <a:gd name="T88" fmla="*/ 2147483647 w 220"/>
                <a:gd name="T89" fmla="*/ 2147483647 h 239"/>
                <a:gd name="T90" fmla="*/ 2147483647 w 220"/>
                <a:gd name="T91" fmla="*/ 2147483647 h 239"/>
                <a:gd name="T92" fmla="*/ 2147483647 w 220"/>
                <a:gd name="T93" fmla="*/ 2147483647 h 239"/>
                <a:gd name="T94" fmla="*/ 2147483647 w 220"/>
                <a:gd name="T95" fmla="*/ 2147483647 h 239"/>
                <a:gd name="T96" fmla="*/ 2147483647 w 220"/>
                <a:gd name="T97" fmla="*/ 2147483647 h 239"/>
                <a:gd name="T98" fmla="*/ 2147483647 w 220"/>
                <a:gd name="T99" fmla="*/ 2147483647 h 239"/>
                <a:gd name="T100" fmla="*/ 2147483647 w 220"/>
                <a:gd name="T101" fmla="*/ 2147483647 h 239"/>
                <a:gd name="T102" fmla="*/ 2147483647 w 220"/>
                <a:gd name="T103" fmla="*/ 2147483647 h 239"/>
                <a:gd name="T104" fmla="*/ 2147483647 w 220"/>
                <a:gd name="T105" fmla="*/ 2147483647 h 239"/>
                <a:gd name="T106" fmla="*/ 2147483647 w 220"/>
                <a:gd name="T107" fmla="*/ 2147483647 h 239"/>
                <a:gd name="T108" fmla="*/ 2147483647 w 220"/>
                <a:gd name="T109" fmla="*/ 2147483647 h 239"/>
                <a:gd name="T110" fmla="*/ 2147483647 w 220"/>
                <a:gd name="T111" fmla="*/ 2147483647 h 239"/>
                <a:gd name="T112" fmla="*/ 2147483647 w 220"/>
                <a:gd name="T113" fmla="*/ 2147483647 h 239"/>
                <a:gd name="T114" fmla="*/ 2147483647 w 220"/>
                <a:gd name="T115" fmla="*/ 2147483647 h 239"/>
                <a:gd name="T116" fmla="*/ 2147483647 w 220"/>
                <a:gd name="T117" fmla="*/ 2147483647 h 23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20"/>
                <a:gd name="T178" fmla="*/ 0 h 239"/>
                <a:gd name="T179" fmla="*/ 220 w 220"/>
                <a:gd name="T180" fmla="*/ 239 h 23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20" h="239">
                  <a:moveTo>
                    <a:pt x="177" y="150"/>
                  </a:moveTo>
                  <a:lnTo>
                    <a:pt x="196" y="172"/>
                  </a:lnTo>
                  <a:lnTo>
                    <a:pt x="187" y="180"/>
                  </a:lnTo>
                  <a:lnTo>
                    <a:pt x="190" y="182"/>
                  </a:lnTo>
                  <a:lnTo>
                    <a:pt x="192" y="185"/>
                  </a:lnTo>
                  <a:lnTo>
                    <a:pt x="196" y="188"/>
                  </a:lnTo>
                  <a:lnTo>
                    <a:pt x="199" y="192"/>
                  </a:lnTo>
                  <a:lnTo>
                    <a:pt x="203" y="192"/>
                  </a:lnTo>
                  <a:lnTo>
                    <a:pt x="203" y="194"/>
                  </a:lnTo>
                  <a:lnTo>
                    <a:pt x="208" y="195"/>
                  </a:lnTo>
                  <a:lnTo>
                    <a:pt x="220" y="208"/>
                  </a:lnTo>
                  <a:lnTo>
                    <a:pt x="202" y="227"/>
                  </a:lnTo>
                  <a:lnTo>
                    <a:pt x="196" y="221"/>
                  </a:lnTo>
                  <a:lnTo>
                    <a:pt x="195" y="223"/>
                  </a:lnTo>
                  <a:lnTo>
                    <a:pt x="192" y="220"/>
                  </a:lnTo>
                  <a:lnTo>
                    <a:pt x="187" y="223"/>
                  </a:lnTo>
                  <a:lnTo>
                    <a:pt x="193" y="227"/>
                  </a:lnTo>
                  <a:lnTo>
                    <a:pt x="190" y="230"/>
                  </a:lnTo>
                  <a:lnTo>
                    <a:pt x="192" y="232"/>
                  </a:lnTo>
                  <a:lnTo>
                    <a:pt x="189" y="238"/>
                  </a:lnTo>
                  <a:lnTo>
                    <a:pt x="187" y="236"/>
                  </a:lnTo>
                  <a:lnTo>
                    <a:pt x="184" y="233"/>
                  </a:lnTo>
                  <a:lnTo>
                    <a:pt x="183" y="233"/>
                  </a:lnTo>
                  <a:lnTo>
                    <a:pt x="179" y="236"/>
                  </a:lnTo>
                  <a:lnTo>
                    <a:pt x="174" y="236"/>
                  </a:lnTo>
                  <a:lnTo>
                    <a:pt x="171" y="239"/>
                  </a:lnTo>
                  <a:lnTo>
                    <a:pt x="170" y="239"/>
                  </a:lnTo>
                  <a:lnTo>
                    <a:pt x="167" y="236"/>
                  </a:lnTo>
                  <a:lnTo>
                    <a:pt x="165" y="232"/>
                  </a:lnTo>
                  <a:lnTo>
                    <a:pt x="164" y="229"/>
                  </a:lnTo>
                  <a:lnTo>
                    <a:pt x="162" y="226"/>
                  </a:lnTo>
                  <a:lnTo>
                    <a:pt x="162" y="227"/>
                  </a:lnTo>
                  <a:lnTo>
                    <a:pt x="161" y="227"/>
                  </a:lnTo>
                  <a:lnTo>
                    <a:pt x="161" y="232"/>
                  </a:lnTo>
                  <a:lnTo>
                    <a:pt x="158" y="233"/>
                  </a:lnTo>
                  <a:lnTo>
                    <a:pt x="157" y="233"/>
                  </a:lnTo>
                  <a:lnTo>
                    <a:pt x="155" y="232"/>
                  </a:lnTo>
                  <a:lnTo>
                    <a:pt x="157" y="220"/>
                  </a:lnTo>
                  <a:lnTo>
                    <a:pt x="154" y="218"/>
                  </a:lnTo>
                  <a:lnTo>
                    <a:pt x="151" y="220"/>
                  </a:lnTo>
                  <a:lnTo>
                    <a:pt x="148" y="220"/>
                  </a:lnTo>
                  <a:lnTo>
                    <a:pt x="145" y="214"/>
                  </a:lnTo>
                  <a:lnTo>
                    <a:pt x="142" y="214"/>
                  </a:lnTo>
                  <a:lnTo>
                    <a:pt x="135" y="216"/>
                  </a:lnTo>
                  <a:lnTo>
                    <a:pt x="126" y="217"/>
                  </a:lnTo>
                  <a:lnTo>
                    <a:pt x="124" y="218"/>
                  </a:lnTo>
                  <a:lnTo>
                    <a:pt x="124" y="223"/>
                  </a:lnTo>
                  <a:lnTo>
                    <a:pt x="123" y="223"/>
                  </a:lnTo>
                  <a:lnTo>
                    <a:pt x="116" y="218"/>
                  </a:lnTo>
                  <a:lnTo>
                    <a:pt x="114" y="217"/>
                  </a:lnTo>
                  <a:lnTo>
                    <a:pt x="114" y="211"/>
                  </a:lnTo>
                  <a:lnTo>
                    <a:pt x="111" y="208"/>
                  </a:lnTo>
                  <a:lnTo>
                    <a:pt x="108" y="208"/>
                  </a:lnTo>
                  <a:lnTo>
                    <a:pt x="104" y="208"/>
                  </a:lnTo>
                  <a:lnTo>
                    <a:pt x="101" y="205"/>
                  </a:lnTo>
                  <a:lnTo>
                    <a:pt x="98" y="205"/>
                  </a:lnTo>
                  <a:lnTo>
                    <a:pt x="95" y="205"/>
                  </a:lnTo>
                  <a:lnTo>
                    <a:pt x="89" y="201"/>
                  </a:lnTo>
                  <a:lnTo>
                    <a:pt x="86" y="198"/>
                  </a:lnTo>
                  <a:lnTo>
                    <a:pt x="85" y="194"/>
                  </a:lnTo>
                  <a:lnTo>
                    <a:pt x="80" y="191"/>
                  </a:lnTo>
                  <a:lnTo>
                    <a:pt x="79" y="186"/>
                  </a:lnTo>
                  <a:lnTo>
                    <a:pt x="76" y="185"/>
                  </a:lnTo>
                  <a:lnTo>
                    <a:pt x="75" y="185"/>
                  </a:lnTo>
                  <a:lnTo>
                    <a:pt x="70" y="188"/>
                  </a:lnTo>
                  <a:lnTo>
                    <a:pt x="67" y="186"/>
                  </a:lnTo>
                  <a:lnTo>
                    <a:pt x="64" y="186"/>
                  </a:lnTo>
                  <a:lnTo>
                    <a:pt x="63" y="186"/>
                  </a:lnTo>
                  <a:lnTo>
                    <a:pt x="60" y="183"/>
                  </a:lnTo>
                  <a:lnTo>
                    <a:pt x="61" y="179"/>
                  </a:lnTo>
                  <a:lnTo>
                    <a:pt x="58" y="177"/>
                  </a:lnTo>
                  <a:lnTo>
                    <a:pt x="55" y="177"/>
                  </a:lnTo>
                  <a:lnTo>
                    <a:pt x="53" y="176"/>
                  </a:lnTo>
                  <a:lnTo>
                    <a:pt x="48" y="175"/>
                  </a:lnTo>
                  <a:lnTo>
                    <a:pt x="47" y="175"/>
                  </a:lnTo>
                  <a:lnTo>
                    <a:pt x="45" y="173"/>
                  </a:lnTo>
                  <a:lnTo>
                    <a:pt x="45" y="166"/>
                  </a:lnTo>
                  <a:lnTo>
                    <a:pt x="45" y="164"/>
                  </a:lnTo>
                  <a:lnTo>
                    <a:pt x="42" y="164"/>
                  </a:lnTo>
                  <a:lnTo>
                    <a:pt x="41" y="163"/>
                  </a:lnTo>
                  <a:lnTo>
                    <a:pt x="42" y="160"/>
                  </a:lnTo>
                  <a:lnTo>
                    <a:pt x="41" y="158"/>
                  </a:lnTo>
                  <a:lnTo>
                    <a:pt x="38" y="157"/>
                  </a:lnTo>
                  <a:lnTo>
                    <a:pt x="36" y="155"/>
                  </a:lnTo>
                  <a:lnTo>
                    <a:pt x="35" y="150"/>
                  </a:lnTo>
                  <a:lnTo>
                    <a:pt x="32" y="147"/>
                  </a:lnTo>
                  <a:lnTo>
                    <a:pt x="31" y="145"/>
                  </a:lnTo>
                  <a:lnTo>
                    <a:pt x="25" y="138"/>
                  </a:lnTo>
                  <a:lnTo>
                    <a:pt x="25" y="135"/>
                  </a:lnTo>
                  <a:lnTo>
                    <a:pt x="26" y="128"/>
                  </a:lnTo>
                  <a:lnTo>
                    <a:pt x="25" y="125"/>
                  </a:lnTo>
                  <a:lnTo>
                    <a:pt x="22" y="123"/>
                  </a:lnTo>
                  <a:lnTo>
                    <a:pt x="17" y="123"/>
                  </a:lnTo>
                  <a:lnTo>
                    <a:pt x="16" y="123"/>
                  </a:lnTo>
                  <a:lnTo>
                    <a:pt x="14" y="123"/>
                  </a:lnTo>
                  <a:lnTo>
                    <a:pt x="11" y="120"/>
                  </a:lnTo>
                  <a:lnTo>
                    <a:pt x="7" y="119"/>
                  </a:lnTo>
                  <a:lnTo>
                    <a:pt x="6" y="117"/>
                  </a:lnTo>
                  <a:lnTo>
                    <a:pt x="6" y="114"/>
                  </a:lnTo>
                  <a:lnTo>
                    <a:pt x="3" y="113"/>
                  </a:lnTo>
                  <a:lnTo>
                    <a:pt x="1" y="113"/>
                  </a:lnTo>
                  <a:lnTo>
                    <a:pt x="0" y="113"/>
                  </a:lnTo>
                  <a:lnTo>
                    <a:pt x="0" y="112"/>
                  </a:lnTo>
                  <a:lnTo>
                    <a:pt x="1" y="106"/>
                  </a:lnTo>
                  <a:lnTo>
                    <a:pt x="1" y="103"/>
                  </a:lnTo>
                  <a:lnTo>
                    <a:pt x="1" y="101"/>
                  </a:lnTo>
                  <a:lnTo>
                    <a:pt x="4" y="100"/>
                  </a:lnTo>
                  <a:lnTo>
                    <a:pt x="4" y="95"/>
                  </a:lnTo>
                  <a:lnTo>
                    <a:pt x="9" y="94"/>
                  </a:lnTo>
                  <a:lnTo>
                    <a:pt x="9" y="91"/>
                  </a:lnTo>
                  <a:lnTo>
                    <a:pt x="9" y="85"/>
                  </a:lnTo>
                  <a:lnTo>
                    <a:pt x="10" y="81"/>
                  </a:lnTo>
                  <a:lnTo>
                    <a:pt x="10" y="78"/>
                  </a:lnTo>
                  <a:lnTo>
                    <a:pt x="10" y="76"/>
                  </a:lnTo>
                  <a:lnTo>
                    <a:pt x="13" y="73"/>
                  </a:lnTo>
                  <a:lnTo>
                    <a:pt x="13" y="70"/>
                  </a:lnTo>
                  <a:lnTo>
                    <a:pt x="13" y="69"/>
                  </a:lnTo>
                  <a:lnTo>
                    <a:pt x="11" y="69"/>
                  </a:lnTo>
                  <a:lnTo>
                    <a:pt x="11" y="68"/>
                  </a:lnTo>
                  <a:lnTo>
                    <a:pt x="13" y="63"/>
                  </a:lnTo>
                  <a:lnTo>
                    <a:pt x="11" y="60"/>
                  </a:lnTo>
                  <a:lnTo>
                    <a:pt x="9" y="53"/>
                  </a:lnTo>
                  <a:lnTo>
                    <a:pt x="9" y="51"/>
                  </a:lnTo>
                  <a:lnTo>
                    <a:pt x="11" y="50"/>
                  </a:lnTo>
                  <a:lnTo>
                    <a:pt x="14" y="50"/>
                  </a:lnTo>
                  <a:lnTo>
                    <a:pt x="14" y="47"/>
                  </a:lnTo>
                  <a:lnTo>
                    <a:pt x="17" y="46"/>
                  </a:lnTo>
                  <a:lnTo>
                    <a:pt x="17" y="43"/>
                  </a:lnTo>
                  <a:lnTo>
                    <a:pt x="19" y="40"/>
                  </a:lnTo>
                  <a:lnTo>
                    <a:pt x="19" y="37"/>
                  </a:lnTo>
                  <a:lnTo>
                    <a:pt x="19" y="29"/>
                  </a:lnTo>
                  <a:lnTo>
                    <a:pt x="19" y="27"/>
                  </a:lnTo>
                  <a:lnTo>
                    <a:pt x="20" y="21"/>
                  </a:lnTo>
                  <a:lnTo>
                    <a:pt x="28" y="13"/>
                  </a:lnTo>
                  <a:lnTo>
                    <a:pt x="29" y="12"/>
                  </a:lnTo>
                  <a:lnTo>
                    <a:pt x="32" y="7"/>
                  </a:lnTo>
                  <a:lnTo>
                    <a:pt x="36" y="7"/>
                  </a:lnTo>
                  <a:lnTo>
                    <a:pt x="38" y="5"/>
                  </a:lnTo>
                  <a:lnTo>
                    <a:pt x="41" y="3"/>
                  </a:lnTo>
                  <a:lnTo>
                    <a:pt x="42" y="3"/>
                  </a:lnTo>
                  <a:lnTo>
                    <a:pt x="42" y="0"/>
                  </a:lnTo>
                  <a:lnTo>
                    <a:pt x="48" y="5"/>
                  </a:lnTo>
                  <a:lnTo>
                    <a:pt x="48" y="2"/>
                  </a:lnTo>
                  <a:lnTo>
                    <a:pt x="77" y="5"/>
                  </a:lnTo>
                  <a:lnTo>
                    <a:pt x="77" y="13"/>
                  </a:lnTo>
                  <a:lnTo>
                    <a:pt x="76" y="21"/>
                  </a:lnTo>
                  <a:lnTo>
                    <a:pt x="77" y="31"/>
                  </a:lnTo>
                  <a:lnTo>
                    <a:pt x="92" y="40"/>
                  </a:lnTo>
                  <a:lnTo>
                    <a:pt x="104" y="43"/>
                  </a:lnTo>
                  <a:lnTo>
                    <a:pt x="104" y="40"/>
                  </a:lnTo>
                  <a:lnTo>
                    <a:pt x="117" y="44"/>
                  </a:lnTo>
                  <a:lnTo>
                    <a:pt x="118" y="43"/>
                  </a:lnTo>
                  <a:lnTo>
                    <a:pt x="120" y="43"/>
                  </a:lnTo>
                  <a:lnTo>
                    <a:pt x="121" y="40"/>
                  </a:lnTo>
                  <a:lnTo>
                    <a:pt x="124" y="40"/>
                  </a:lnTo>
                  <a:lnTo>
                    <a:pt x="132" y="29"/>
                  </a:lnTo>
                  <a:lnTo>
                    <a:pt x="136" y="35"/>
                  </a:lnTo>
                  <a:lnTo>
                    <a:pt x="139" y="37"/>
                  </a:lnTo>
                  <a:lnTo>
                    <a:pt x="140" y="43"/>
                  </a:lnTo>
                  <a:lnTo>
                    <a:pt x="133" y="50"/>
                  </a:lnTo>
                  <a:lnTo>
                    <a:pt x="129" y="46"/>
                  </a:lnTo>
                  <a:lnTo>
                    <a:pt x="126" y="49"/>
                  </a:lnTo>
                  <a:lnTo>
                    <a:pt x="133" y="56"/>
                  </a:lnTo>
                  <a:lnTo>
                    <a:pt x="136" y="60"/>
                  </a:lnTo>
                  <a:lnTo>
                    <a:pt x="143" y="68"/>
                  </a:lnTo>
                  <a:lnTo>
                    <a:pt x="146" y="76"/>
                  </a:lnTo>
                  <a:lnTo>
                    <a:pt x="152" y="72"/>
                  </a:lnTo>
                  <a:lnTo>
                    <a:pt x="165" y="90"/>
                  </a:lnTo>
                  <a:lnTo>
                    <a:pt x="145" y="98"/>
                  </a:lnTo>
                  <a:lnTo>
                    <a:pt x="157" y="113"/>
                  </a:lnTo>
                  <a:lnTo>
                    <a:pt x="164" y="109"/>
                  </a:lnTo>
                  <a:lnTo>
                    <a:pt x="167" y="113"/>
                  </a:lnTo>
                  <a:lnTo>
                    <a:pt x="167" y="117"/>
                  </a:lnTo>
                  <a:lnTo>
                    <a:pt x="170" y="120"/>
                  </a:lnTo>
                  <a:lnTo>
                    <a:pt x="174" y="122"/>
                  </a:lnTo>
                  <a:lnTo>
                    <a:pt x="177" y="125"/>
                  </a:lnTo>
                  <a:lnTo>
                    <a:pt x="164" y="135"/>
                  </a:lnTo>
                  <a:lnTo>
                    <a:pt x="177" y="15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70" name="Freeform 261"/>
            <p:cNvSpPr>
              <a:spLocks/>
            </p:cNvSpPr>
            <p:nvPr/>
          </p:nvSpPr>
          <p:spPr bwMode="auto">
            <a:xfrm rot="21314132">
              <a:off x="2127337" y="3661544"/>
              <a:ext cx="972893" cy="790851"/>
            </a:xfrm>
            <a:custGeom>
              <a:avLst/>
              <a:gdLst>
                <a:gd name="T0" fmla="*/ 2147483647 w 228"/>
                <a:gd name="T1" fmla="*/ 2147483647 h 195"/>
                <a:gd name="T2" fmla="*/ 2147483647 w 228"/>
                <a:gd name="T3" fmla="*/ 2147483647 h 195"/>
                <a:gd name="T4" fmla="*/ 2147483647 w 228"/>
                <a:gd name="T5" fmla="*/ 2147483647 h 195"/>
                <a:gd name="T6" fmla="*/ 2147483647 w 228"/>
                <a:gd name="T7" fmla="*/ 2147483647 h 195"/>
                <a:gd name="T8" fmla="*/ 2147483647 w 228"/>
                <a:gd name="T9" fmla="*/ 2147483647 h 195"/>
                <a:gd name="T10" fmla="*/ 2147483647 w 228"/>
                <a:gd name="T11" fmla="*/ 2147483647 h 195"/>
                <a:gd name="T12" fmla="*/ 2147483647 w 228"/>
                <a:gd name="T13" fmla="*/ 2147483647 h 195"/>
                <a:gd name="T14" fmla="*/ 2147483647 w 228"/>
                <a:gd name="T15" fmla="*/ 2147483647 h 195"/>
                <a:gd name="T16" fmla="*/ 2147483647 w 228"/>
                <a:gd name="T17" fmla="*/ 2147483647 h 195"/>
                <a:gd name="T18" fmla="*/ 2147483647 w 228"/>
                <a:gd name="T19" fmla="*/ 2147483647 h 195"/>
                <a:gd name="T20" fmla="*/ 2147483647 w 228"/>
                <a:gd name="T21" fmla="*/ 2147483647 h 195"/>
                <a:gd name="T22" fmla="*/ 2147483647 w 228"/>
                <a:gd name="T23" fmla="*/ 2147483647 h 195"/>
                <a:gd name="T24" fmla="*/ 2147483647 w 228"/>
                <a:gd name="T25" fmla="*/ 2147483647 h 195"/>
                <a:gd name="T26" fmla="*/ 2147483647 w 228"/>
                <a:gd name="T27" fmla="*/ 2147483647 h 195"/>
                <a:gd name="T28" fmla="*/ 2147483647 w 228"/>
                <a:gd name="T29" fmla="*/ 2147483647 h 195"/>
                <a:gd name="T30" fmla="*/ 2147483647 w 228"/>
                <a:gd name="T31" fmla="*/ 2147483647 h 195"/>
                <a:gd name="T32" fmla="*/ 2147483647 w 228"/>
                <a:gd name="T33" fmla="*/ 2147483647 h 195"/>
                <a:gd name="T34" fmla="*/ 2147483647 w 228"/>
                <a:gd name="T35" fmla="*/ 2147483647 h 195"/>
                <a:gd name="T36" fmla="*/ 2147483647 w 228"/>
                <a:gd name="T37" fmla="*/ 2147483647 h 195"/>
                <a:gd name="T38" fmla="*/ 2147483647 w 228"/>
                <a:gd name="T39" fmla="*/ 2147483647 h 195"/>
                <a:gd name="T40" fmla="*/ 2147483647 w 228"/>
                <a:gd name="T41" fmla="*/ 2147483647 h 195"/>
                <a:gd name="T42" fmla="*/ 2147483647 w 228"/>
                <a:gd name="T43" fmla="*/ 2147483647 h 195"/>
                <a:gd name="T44" fmla="*/ 2147483647 w 228"/>
                <a:gd name="T45" fmla="*/ 2147483647 h 195"/>
                <a:gd name="T46" fmla="*/ 2147483647 w 228"/>
                <a:gd name="T47" fmla="*/ 2147483647 h 195"/>
                <a:gd name="T48" fmla="*/ 2147483647 w 228"/>
                <a:gd name="T49" fmla="*/ 2147483647 h 195"/>
                <a:gd name="T50" fmla="*/ 2147483647 w 228"/>
                <a:gd name="T51" fmla="*/ 2147483647 h 195"/>
                <a:gd name="T52" fmla="*/ 2147483647 w 228"/>
                <a:gd name="T53" fmla="*/ 2147483647 h 195"/>
                <a:gd name="T54" fmla="*/ 2147483647 w 228"/>
                <a:gd name="T55" fmla="*/ 2147483647 h 195"/>
                <a:gd name="T56" fmla="*/ 2147483647 w 228"/>
                <a:gd name="T57" fmla="*/ 2147483647 h 195"/>
                <a:gd name="T58" fmla="*/ 2147483647 w 228"/>
                <a:gd name="T59" fmla="*/ 2147483647 h 195"/>
                <a:gd name="T60" fmla="*/ 2147483647 w 228"/>
                <a:gd name="T61" fmla="*/ 2147483647 h 195"/>
                <a:gd name="T62" fmla="*/ 2147483647 w 228"/>
                <a:gd name="T63" fmla="*/ 2147483647 h 195"/>
                <a:gd name="T64" fmla="*/ 2147483647 w 228"/>
                <a:gd name="T65" fmla="*/ 2147483647 h 195"/>
                <a:gd name="T66" fmla="*/ 2147483647 w 228"/>
                <a:gd name="T67" fmla="*/ 2147483647 h 195"/>
                <a:gd name="T68" fmla="*/ 2147483647 w 228"/>
                <a:gd name="T69" fmla="*/ 2147483647 h 195"/>
                <a:gd name="T70" fmla="*/ 2147483647 w 228"/>
                <a:gd name="T71" fmla="*/ 2147483647 h 195"/>
                <a:gd name="T72" fmla="*/ 2147483647 w 228"/>
                <a:gd name="T73" fmla="*/ 2147483647 h 195"/>
                <a:gd name="T74" fmla="*/ 2147483647 w 228"/>
                <a:gd name="T75" fmla="*/ 2147483647 h 195"/>
                <a:gd name="T76" fmla="*/ 2147483647 w 228"/>
                <a:gd name="T77" fmla="*/ 2147483647 h 195"/>
                <a:gd name="T78" fmla="*/ 2147483647 w 228"/>
                <a:gd name="T79" fmla="*/ 2147483647 h 195"/>
                <a:gd name="T80" fmla="*/ 2147483647 w 228"/>
                <a:gd name="T81" fmla="*/ 2147483647 h 195"/>
                <a:gd name="T82" fmla="*/ 2147483647 w 228"/>
                <a:gd name="T83" fmla="*/ 2147483647 h 195"/>
                <a:gd name="T84" fmla="*/ 2147483647 w 228"/>
                <a:gd name="T85" fmla="*/ 2147483647 h 195"/>
                <a:gd name="T86" fmla="*/ 2147483647 w 228"/>
                <a:gd name="T87" fmla="*/ 2147483647 h 195"/>
                <a:gd name="T88" fmla="*/ 2147483647 w 228"/>
                <a:gd name="T89" fmla="*/ 0 h 195"/>
                <a:gd name="T90" fmla="*/ 2147483647 w 228"/>
                <a:gd name="T91" fmla="*/ 2147483647 h 195"/>
                <a:gd name="T92" fmla="*/ 2147483647 w 228"/>
                <a:gd name="T93" fmla="*/ 2147483647 h 195"/>
                <a:gd name="T94" fmla="*/ 2147483647 w 228"/>
                <a:gd name="T95" fmla="*/ 2147483647 h 195"/>
                <a:gd name="T96" fmla="*/ 2147483647 w 228"/>
                <a:gd name="T97" fmla="*/ 2147483647 h 195"/>
                <a:gd name="T98" fmla="*/ 2147483647 w 228"/>
                <a:gd name="T99" fmla="*/ 2147483647 h 195"/>
                <a:gd name="T100" fmla="*/ 2147483647 w 228"/>
                <a:gd name="T101" fmla="*/ 2147483647 h 195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28"/>
                <a:gd name="T154" fmla="*/ 0 h 195"/>
                <a:gd name="T155" fmla="*/ 228 w 228"/>
                <a:gd name="T156" fmla="*/ 195 h 195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28" h="195">
                  <a:moveTo>
                    <a:pt x="62" y="13"/>
                  </a:moveTo>
                  <a:lnTo>
                    <a:pt x="65" y="13"/>
                  </a:lnTo>
                  <a:lnTo>
                    <a:pt x="66" y="12"/>
                  </a:lnTo>
                  <a:lnTo>
                    <a:pt x="72" y="12"/>
                  </a:lnTo>
                  <a:lnTo>
                    <a:pt x="75" y="12"/>
                  </a:lnTo>
                  <a:lnTo>
                    <a:pt x="80" y="12"/>
                  </a:lnTo>
                  <a:lnTo>
                    <a:pt x="87" y="13"/>
                  </a:lnTo>
                  <a:lnTo>
                    <a:pt x="88" y="13"/>
                  </a:lnTo>
                  <a:lnTo>
                    <a:pt x="88" y="16"/>
                  </a:lnTo>
                  <a:lnTo>
                    <a:pt x="91" y="15"/>
                  </a:lnTo>
                  <a:lnTo>
                    <a:pt x="93" y="17"/>
                  </a:lnTo>
                  <a:lnTo>
                    <a:pt x="96" y="17"/>
                  </a:lnTo>
                  <a:lnTo>
                    <a:pt x="97" y="19"/>
                  </a:lnTo>
                  <a:lnTo>
                    <a:pt x="96" y="20"/>
                  </a:lnTo>
                  <a:lnTo>
                    <a:pt x="94" y="22"/>
                  </a:lnTo>
                  <a:lnTo>
                    <a:pt x="96" y="25"/>
                  </a:lnTo>
                  <a:lnTo>
                    <a:pt x="94" y="26"/>
                  </a:lnTo>
                  <a:lnTo>
                    <a:pt x="94" y="29"/>
                  </a:lnTo>
                  <a:lnTo>
                    <a:pt x="94" y="31"/>
                  </a:lnTo>
                  <a:lnTo>
                    <a:pt x="97" y="32"/>
                  </a:lnTo>
                  <a:lnTo>
                    <a:pt x="103" y="32"/>
                  </a:lnTo>
                  <a:lnTo>
                    <a:pt x="107" y="28"/>
                  </a:lnTo>
                  <a:lnTo>
                    <a:pt x="113" y="26"/>
                  </a:lnTo>
                  <a:lnTo>
                    <a:pt x="113" y="25"/>
                  </a:lnTo>
                  <a:lnTo>
                    <a:pt x="115" y="25"/>
                  </a:lnTo>
                  <a:lnTo>
                    <a:pt x="116" y="28"/>
                  </a:lnTo>
                  <a:lnTo>
                    <a:pt x="119" y="28"/>
                  </a:lnTo>
                  <a:lnTo>
                    <a:pt x="122" y="29"/>
                  </a:lnTo>
                  <a:lnTo>
                    <a:pt x="124" y="29"/>
                  </a:lnTo>
                  <a:lnTo>
                    <a:pt x="128" y="26"/>
                  </a:lnTo>
                  <a:lnTo>
                    <a:pt x="131" y="26"/>
                  </a:lnTo>
                  <a:lnTo>
                    <a:pt x="132" y="26"/>
                  </a:lnTo>
                  <a:lnTo>
                    <a:pt x="134" y="28"/>
                  </a:lnTo>
                  <a:lnTo>
                    <a:pt x="135" y="28"/>
                  </a:lnTo>
                  <a:lnTo>
                    <a:pt x="140" y="26"/>
                  </a:lnTo>
                  <a:lnTo>
                    <a:pt x="143" y="26"/>
                  </a:lnTo>
                  <a:lnTo>
                    <a:pt x="144" y="26"/>
                  </a:lnTo>
                  <a:lnTo>
                    <a:pt x="147" y="26"/>
                  </a:lnTo>
                  <a:lnTo>
                    <a:pt x="148" y="29"/>
                  </a:lnTo>
                  <a:lnTo>
                    <a:pt x="150" y="29"/>
                  </a:lnTo>
                  <a:lnTo>
                    <a:pt x="153" y="28"/>
                  </a:lnTo>
                  <a:lnTo>
                    <a:pt x="156" y="28"/>
                  </a:lnTo>
                  <a:lnTo>
                    <a:pt x="159" y="28"/>
                  </a:lnTo>
                  <a:lnTo>
                    <a:pt x="160" y="29"/>
                  </a:lnTo>
                  <a:lnTo>
                    <a:pt x="163" y="32"/>
                  </a:lnTo>
                  <a:lnTo>
                    <a:pt x="165" y="31"/>
                  </a:lnTo>
                  <a:lnTo>
                    <a:pt x="167" y="29"/>
                  </a:lnTo>
                  <a:lnTo>
                    <a:pt x="170" y="28"/>
                  </a:lnTo>
                  <a:lnTo>
                    <a:pt x="172" y="26"/>
                  </a:lnTo>
                  <a:lnTo>
                    <a:pt x="175" y="28"/>
                  </a:lnTo>
                  <a:lnTo>
                    <a:pt x="181" y="25"/>
                  </a:lnTo>
                  <a:lnTo>
                    <a:pt x="189" y="25"/>
                  </a:lnTo>
                  <a:lnTo>
                    <a:pt x="192" y="23"/>
                  </a:lnTo>
                  <a:lnTo>
                    <a:pt x="195" y="25"/>
                  </a:lnTo>
                  <a:lnTo>
                    <a:pt x="195" y="26"/>
                  </a:lnTo>
                  <a:lnTo>
                    <a:pt x="197" y="28"/>
                  </a:lnTo>
                  <a:lnTo>
                    <a:pt x="198" y="28"/>
                  </a:lnTo>
                  <a:lnTo>
                    <a:pt x="200" y="31"/>
                  </a:lnTo>
                  <a:lnTo>
                    <a:pt x="201" y="34"/>
                  </a:lnTo>
                  <a:lnTo>
                    <a:pt x="203" y="34"/>
                  </a:lnTo>
                  <a:lnTo>
                    <a:pt x="211" y="26"/>
                  </a:lnTo>
                  <a:lnTo>
                    <a:pt x="214" y="28"/>
                  </a:lnTo>
                  <a:lnTo>
                    <a:pt x="217" y="26"/>
                  </a:lnTo>
                  <a:lnTo>
                    <a:pt x="220" y="26"/>
                  </a:lnTo>
                  <a:lnTo>
                    <a:pt x="222" y="26"/>
                  </a:lnTo>
                  <a:lnTo>
                    <a:pt x="222" y="25"/>
                  </a:lnTo>
                  <a:lnTo>
                    <a:pt x="223" y="20"/>
                  </a:lnTo>
                  <a:lnTo>
                    <a:pt x="226" y="15"/>
                  </a:lnTo>
                  <a:lnTo>
                    <a:pt x="228" y="17"/>
                  </a:lnTo>
                  <a:lnTo>
                    <a:pt x="228" y="19"/>
                  </a:lnTo>
                  <a:lnTo>
                    <a:pt x="223" y="72"/>
                  </a:lnTo>
                  <a:lnTo>
                    <a:pt x="222" y="75"/>
                  </a:lnTo>
                  <a:lnTo>
                    <a:pt x="223" y="78"/>
                  </a:lnTo>
                  <a:lnTo>
                    <a:pt x="222" y="80"/>
                  </a:lnTo>
                  <a:lnTo>
                    <a:pt x="217" y="82"/>
                  </a:lnTo>
                  <a:lnTo>
                    <a:pt x="213" y="86"/>
                  </a:lnTo>
                  <a:lnTo>
                    <a:pt x="206" y="86"/>
                  </a:lnTo>
                  <a:lnTo>
                    <a:pt x="200" y="88"/>
                  </a:lnTo>
                  <a:lnTo>
                    <a:pt x="192" y="91"/>
                  </a:lnTo>
                  <a:lnTo>
                    <a:pt x="198" y="98"/>
                  </a:lnTo>
                  <a:lnTo>
                    <a:pt x="206" y="98"/>
                  </a:lnTo>
                  <a:lnTo>
                    <a:pt x="206" y="105"/>
                  </a:lnTo>
                  <a:lnTo>
                    <a:pt x="203" y="105"/>
                  </a:lnTo>
                  <a:lnTo>
                    <a:pt x="201" y="124"/>
                  </a:lnTo>
                  <a:lnTo>
                    <a:pt x="195" y="124"/>
                  </a:lnTo>
                  <a:lnTo>
                    <a:pt x="195" y="123"/>
                  </a:lnTo>
                  <a:lnTo>
                    <a:pt x="188" y="123"/>
                  </a:lnTo>
                  <a:lnTo>
                    <a:pt x="187" y="120"/>
                  </a:lnTo>
                  <a:lnTo>
                    <a:pt x="182" y="120"/>
                  </a:lnTo>
                  <a:lnTo>
                    <a:pt x="181" y="121"/>
                  </a:lnTo>
                  <a:lnTo>
                    <a:pt x="184" y="124"/>
                  </a:lnTo>
                  <a:lnTo>
                    <a:pt x="173" y="143"/>
                  </a:lnTo>
                  <a:lnTo>
                    <a:pt x="179" y="148"/>
                  </a:lnTo>
                  <a:lnTo>
                    <a:pt x="175" y="151"/>
                  </a:lnTo>
                  <a:lnTo>
                    <a:pt x="176" y="160"/>
                  </a:lnTo>
                  <a:lnTo>
                    <a:pt x="176" y="167"/>
                  </a:lnTo>
                  <a:lnTo>
                    <a:pt x="172" y="167"/>
                  </a:lnTo>
                  <a:lnTo>
                    <a:pt x="170" y="182"/>
                  </a:lnTo>
                  <a:lnTo>
                    <a:pt x="166" y="186"/>
                  </a:lnTo>
                  <a:lnTo>
                    <a:pt x="159" y="182"/>
                  </a:lnTo>
                  <a:lnTo>
                    <a:pt x="160" y="179"/>
                  </a:lnTo>
                  <a:lnTo>
                    <a:pt x="153" y="177"/>
                  </a:lnTo>
                  <a:lnTo>
                    <a:pt x="151" y="179"/>
                  </a:lnTo>
                  <a:lnTo>
                    <a:pt x="147" y="190"/>
                  </a:lnTo>
                  <a:lnTo>
                    <a:pt x="141" y="193"/>
                  </a:lnTo>
                  <a:lnTo>
                    <a:pt x="141" y="195"/>
                  </a:lnTo>
                  <a:lnTo>
                    <a:pt x="134" y="192"/>
                  </a:lnTo>
                  <a:lnTo>
                    <a:pt x="128" y="189"/>
                  </a:lnTo>
                  <a:lnTo>
                    <a:pt x="125" y="190"/>
                  </a:lnTo>
                  <a:lnTo>
                    <a:pt x="122" y="187"/>
                  </a:lnTo>
                  <a:lnTo>
                    <a:pt x="122" y="182"/>
                  </a:lnTo>
                  <a:lnTo>
                    <a:pt x="110" y="170"/>
                  </a:lnTo>
                  <a:lnTo>
                    <a:pt x="107" y="176"/>
                  </a:lnTo>
                  <a:lnTo>
                    <a:pt x="104" y="176"/>
                  </a:lnTo>
                  <a:lnTo>
                    <a:pt x="107" y="164"/>
                  </a:lnTo>
                  <a:lnTo>
                    <a:pt x="104" y="160"/>
                  </a:lnTo>
                  <a:lnTo>
                    <a:pt x="112" y="154"/>
                  </a:lnTo>
                  <a:lnTo>
                    <a:pt x="107" y="152"/>
                  </a:lnTo>
                  <a:lnTo>
                    <a:pt x="104" y="155"/>
                  </a:lnTo>
                  <a:lnTo>
                    <a:pt x="100" y="154"/>
                  </a:lnTo>
                  <a:lnTo>
                    <a:pt x="100" y="149"/>
                  </a:lnTo>
                  <a:lnTo>
                    <a:pt x="90" y="148"/>
                  </a:lnTo>
                  <a:lnTo>
                    <a:pt x="90" y="146"/>
                  </a:lnTo>
                  <a:lnTo>
                    <a:pt x="82" y="146"/>
                  </a:lnTo>
                  <a:lnTo>
                    <a:pt x="85" y="141"/>
                  </a:lnTo>
                  <a:lnTo>
                    <a:pt x="88" y="142"/>
                  </a:lnTo>
                  <a:lnTo>
                    <a:pt x="91" y="136"/>
                  </a:lnTo>
                  <a:lnTo>
                    <a:pt x="87" y="133"/>
                  </a:lnTo>
                  <a:lnTo>
                    <a:pt x="87" y="130"/>
                  </a:lnTo>
                  <a:lnTo>
                    <a:pt x="85" y="129"/>
                  </a:lnTo>
                  <a:lnTo>
                    <a:pt x="84" y="126"/>
                  </a:lnTo>
                  <a:lnTo>
                    <a:pt x="80" y="126"/>
                  </a:lnTo>
                  <a:lnTo>
                    <a:pt x="72" y="129"/>
                  </a:lnTo>
                  <a:lnTo>
                    <a:pt x="66" y="129"/>
                  </a:lnTo>
                  <a:lnTo>
                    <a:pt x="62" y="124"/>
                  </a:lnTo>
                  <a:lnTo>
                    <a:pt x="63" y="123"/>
                  </a:lnTo>
                  <a:lnTo>
                    <a:pt x="66" y="121"/>
                  </a:lnTo>
                  <a:lnTo>
                    <a:pt x="75" y="120"/>
                  </a:lnTo>
                  <a:lnTo>
                    <a:pt x="75" y="119"/>
                  </a:lnTo>
                  <a:lnTo>
                    <a:pt x="66" y="117"/>
                  </a:lnTo>
                  <a:lnTo>
                    <a:pt x="65" y="114"/>
                  </a:lnTo>
                  <a:lnTo>
                    <a:pt x="62" y="108"/>
                  </a:lnTo>
                  <a:lnTo>
                    <a:pt x="61" y="108"/>
                  </a:lnTo>
                  <a:lnTo>
                    <a:pt x="58" y="110"/>
                  </a:lnTo>
                  <a:lnTo>
                    <a:pt x="56" y="108"/>
                  </a:lnTo>
                  <a:lnTo>
                    <a:pt x="52" y="108"/>
                  </a:lnTo>
                  <a:lnTo>
                    <a:pt x="50" y="101"/>
                  </a:lnTo>
                  <a:lnTo>
                    <a:pt x="47" y="97"/>
                  </a:lnTo>
                  <a:lnTo>
                    <a:pt x="44" y="95"/>
                  </a:lnTo>
                  <a:lnTo>
                    <a:pt x="44" y="92"/>
                  </a:lnTo>
                  <a:lnTo>
                    <a:pt x="43" y="88"/>
                  </a:lnTo>
                  <a:lnTo>
                    <a:pt x="53" y="76"/>
                  </a:lnTo>
                  <a:lnTo>
                    <a:pt x="55" y="75"/>
                  </a:lnTo>
                  <a:lnTo>
                    <a:pt x="53" y="73"/>
                  </a:lnTo>
                  <a:lnTo>
                    <a:pt x="50" y="70"/>
                  </a:lnTo>
                  <a:lnTo>
                    <a:pt x="47" y="70"/>
                  </a:lnTo>
                  <a:lnTo>
                    <a:pt x="43" y="69"/>
                  </a:lnTo>
                  <a:lnTo>
                    <a:pt x="40" y="66"/>
                  </a:lnTo>
                  <a:lnTo>
                    <a:pt x="40" y="63"/>
                  </a:lnTo>
                  <a:lnTo>
                    <a:pt x="25" y="51"/>
                  </a:lnTo>
                  <a:lnTo>
                    <a:pt x="21" y="50"/>
                  </a:lnTo>
                  <a:lnTo>
                    <a:pt x="18" y="45"/>
                  </a:lnTo>
                  <a:lnTo>
                    <a:pt x="18" y="37"/>
                  </a:lnTo>
                  <a:lnTo>
                    <a:pt x="18" y="29"/>
                  </a:lnTo>
                  <a:lnTo>
                    <a:pt x="15" y="26"/>
                  </a:lnTo>
                  <a:lnTo>
                    <a:pt x="17" y="26"/>
                  </a:lnTo>
                  <a:lnTo>
                    <a:pt x="17" y="10"/>
                  </a:lnTo>
                  <a:lnTo>
                    <a:pt x="6" y="9"/>
                  </a:lnTo>
                  <a:lnTo>
                    <a:pt x="2" y="9"/>
                  </a:lnTo>
                  <a:lnTo>
                    <a:pt x="0" y="7"/>
                  </a:lnTo>
                  <a:lnTo>
                    <a:pt x="0" y="6"/>
                  </a:lnTo>
                  <a:lnTo>
                    <a:pt x="3" y="3"/>
                  </a:lnTo>
                  <a:lnTo>
                    <a:pt x="6" y="1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4" y="1"/>
                  </a:lnTo>
                  <a:lnTo>
                    <a:pt x="17" y="1"/>
                  </a:lnTo>
                  <a:lnTo>
                    <a:pt x="18" y="4"/>
                  </a:lnTo>
                  <a:lnTo>
                    <a:pt x="19" y="4"/>
                  </a:lnTo>
                  <a:lnTo>
                    <a:pt x="21" y="6"/>
                  </a:lnTo>
                  <a:lnTo>
                    <a:pt x="21" y="7"/>
                  </a:lnTo>
                  <a:lnTo>
                    <a:pt x="19" y="10"/>
                  </a:lnTo>
                  <a:lnTo>
                    <a:pt x="21" y="12"/>
                  </a:lnTo>
                  <a:lnTo>
                    <a:pt x="22" y="12"/>
                  </a:lnTo>
                  <a:lnTo>
                    <a:pt x="30" y="12"/>
                  </a:lnTo>
                  <a:lnTo>
                    <a:pt x="31" y="13"/>
                  </a:lnTo>
                  <a:lnTo>
                    <a:pt x="33" y="12"/>
                  </a:lnTo>
                  <a:lnTo>
                    <a:pt x="34" y="13"/>
                  </a:lnTo>
                  <a:lnTo>
                    <a:pt x="34" y="15"/>
                  </a:lnTo>
                  <a:lnTo>
                    <a:pt x="40" y="15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49" y="17"/>
                  </a:lnTo>
                  <a:lnTo>
                    <a:pt x="52" y="20"/>
                  </a:lnTo>
                  <a:lnTo>
                    <a:pt x="55" y="20"/>
                  </a:lnTo>
                  <a:lnTo>
                    <a:pt x="56" y="19"/>
                  </a:lnTo>
                  <a:lnTo>
                    <a:pt x="59" y="16"/>
                  </a:lnTo>
                  <a:lnTo>
                    <a:pt x="62" y="13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71" name="Freeform 265"/>
            <p:cNvSpPr>
              <a:spLocks noEditPoints="1"/>
            </p:cNvSpPr>
            <p:nvPr/>
          </p:nvSpPr>
          <p:spPr bwMode="auto">
            <a:xfrm rot="21314132">
              <a:off x="4110883" y="1488553"/>
              <a:ext cx="839619" cy="783613"/>
            </a:xfrm>
            <a:custGeom>
              <a:avLst/>
              <a:gdLst>
                <a:gd name="T0" fmla="*/ 2147483647 w 196"/>
                <a:gd name="T1" fmla="*/ 2147483647 h 193"/>
                <a:gd name="T2" fmla="*/ 2147483647 w 196"/>
                <a:gd name="T3" fmla="*/ 2147483647 h 193"/>
                <a:gd name="T4" fmla="*/ 2147483647 w 196"/>
                <a:gd name="T5" fmla="*/ 2147483647 h 193"/>
                <a:gd name="T6" fmla="*/ 2147483647 w 196"/>
                <a:gd name="T7" fmla="*/ 2147483647 h 193"/>
                <a:gd name="T8" fmla="*/ 2147483647 w 196"/>
                <a:gd name="T9" fmla="*/ 2147483647 h 193"/>
                <a:gd name="T10" fmla="*/ 2147483647 w 196"/>
                <a:gd name="T11" fmla="*/ 2147483647 h 193"/>
                <a:gd name="T12" fmla="*/ 2147483647 w 196"/>
                <a:gd name="T13" fmla="*/ 2147483647 h 193"/>
                <a:gd name="T14" fmla="*/ 2147483647 w 196"/>
                <a:gd name="T15" fmla="*/ 2147483647 h 193"/>
                <a:gd name="T16" fmla="*/ 2147483647 w 196"/>
                <a:gd name="T17" fmla="*/ 2147483647 h 193"/>
                <a:gd name="T18" fmla="*/ 2147483647 w 196"/>
                <a:gd name="T19" fmla="*/ 2147483647 h 193"/>
                <a:gd name="T20" fmla="*/ 2147483647 w 196"/>
                <a:gd name="T21" fmla="*/ 0 h 193"/>
                <a:gd name="T22" fmla="*/ 2147483647 w 196"/>
                <a:gd name="T23" fmla="*/ 2147483647 h 193"/>
                <a:gd name="T24" fmla="*/ 2147483647 w 196"/>
                <a:gd name="T25" fmla="*/ 2147483647 h 193"/>
                <a:gd name="T26" fmla="*/ 2147483647 w 196"/>
                <a:gd name="T27" fmla="*/ 2147483647 h 193"/>
                <a:gd name="T28" fmla="*/ 2147483647 w 196"/>
                <a:gd name="T29" fmla="*/ 2147483647 h 193"/>
                <a:gd name="T30" fmla="*/ 2147483647 w 196"/>
                <a:gd name="T31" fmla="*/ 2147483647 h 193"/>
                <a:gd name="T32" fmla="*/ 2147483647 w 196"/>
                <a:gd name="T33" fmla="*/ 2147483647 h 193"/>
                <a:gd name="T34" fmla="*/ 2147483647 w 196"/>
                <a:gd name="T35" fmla="*/ 2147483647 h 193"/>
                <a:gd name="T36" fmla="*/ 2147483647 w 196"/>
                <a:gd name="T37" fmla="*/ 2147483647 h 193"/>
                <a:gd name="T38" fmla="*/ 2147483647 w 196"/>
                <a:gd name="T39" fmla="*/ 2147483647 h 193"/>
                <a:gd name="T40" fmla="*/ 2147483647 w 196"/>
                <a:gd name="T41" fmla="*/ 2147483647 h 193"/>
                <a:gd name="T42" fmla="*/ 2147483647 w 196"/>
                <a:gd name="T43" fmla="*/ 2147483647 h 193"/>
                <a:gd name="T44" fmla="*/ 2147483647 w 196"/>
                <a:gd name="T45" fmla="*/ 2147483647 h 193"/>
                <a:gd name="T46" fmla="*/ 2147483647 w 196"/>
                <a:gd name="T47" fmla="*/ 2147483647 h 193"/>
                <a:gd name="T48" fmla="*/ 2147483647 w 196"/>
                <a:gd name="T49" fmla="*/ 2147483647 h 193"/>
                <a:gd name="T50" fmla="*/ 2147483647 w 196"/>
                <a:gd name="T51" fmla="*/ 2147483647 h 193"/>
                <a:gd name="T52" fmla="*/ 2147483647 w 196"/>
                <a:gd name="T53" fmla="*/ 2147483647 h 193"/>
                <a:gd name="T54" fmla="*/ 2147483647 w 196"/>
                <a:gd name="T55" fmla="*/ 2147483647 h 193"/>
                <a:gd name="T56" fmla="*/ 2147483647 w 196"/>
                <a:gd name="T57" fmla="*/ 2147483647 h 193"/>
                <a:gd name="T58" fmla="*/ 2147483647 w 196"/>
                <a:gd name="T59" fmla="*/ 2147483647 h 193"/>
                <a:gd name="T60" fmla="*/ 2147483647 w 196"/>
                <a:gd name="T61" fmla="*/ 2147483647 h 193"/>
                <a:gd name="T62" fmla="*/ 2147483647 w 196"/>
                <a:gd name="T63" fmla="*/ 2147483647 h 193"/>
                <a:gd name="T64" fmla="*/ 2147483647 w 196"/>
                <a:gd name="T65" fmla="*/ 2147483647 h 193"/>
                <a:gd name="T66" fmla="*/ 2147483647 w 196"/>
                <a:gd name="T67" fmla="*/ 2147483647 h 193"/>
                <a:gd name="T68" fmla="*/ 2147483647 w 196"/>
                <a:gd name="T69" fmla="*/ 2147483647 h 193"/>
                <a:gd name="T70" fmla="*/ 2147483647 w 196"/>
                <a:gd name="T71" fmla="*/ 2147483647 h 193"/>
                <a:gd name="T72" fmla="*/ 2147483647 w 196"/>
                <a:gd name="T73" fmla="*/ 2147483647 h 193"/>
                <a:gd name="T74" fmla="*/ 2147483647 w 196"/>
                <a:gd name="T75" fmla="*/ 2147483647 h 193"/>
                <a:gd name="T76" fmla="*/ 2147483647 w 196"/>
                <a:gd name="T77" fmla="*/ 2147483647 h 193"/>
                <a:gd name="T78" fmla="*/ 2147483647 w 196"/>
                <a:gd name="T79" fmla="*/ 2147483647 h 193"/>
                <a:gd name="T80" fmla="*/ 2147483647 w 196"/>
                <a:gd name="T81" fmla="*/ 2147483647 h 193"/>
                <a:gd name="T82" fmla="*/ 2147483647 w 196"/>
                <a:gd name="T83" fmla="*/ 2147483647 h 193"/>
                <a:gd name="T84" fmla="*/ 2147483647 w 196"/>
                <a:gd name="T85" fmla="*/ 2147483647 h 193"/>
                <a:gd name="T86" fmla="*/ 2147483647 w 196"/>
                <a:gd name="T87" fmla="*/ 2147483647 h 193"/>
                <a:gd name="T88" fmla="*/ 2147483647 w 196"/>
                <a:gd name="T89" fmla="*/ 2147483647 h 193"/>
                <a:gd name="T90" fmla="*/ 2147483647 w 196"/>
                <a:gd name="T91" fmla="*/ 2147483647 h 193"/>
                <a:gd name="T92" fmla="*/ 2147483647 w 196"/>
                <a:gd name="T93" fmla="*/ 2147483647 h 193"/>
                <a:gd name="T94" fmla="*/ 0 w 196"/>
                <a:gd name="T95" fmla="*/ 2147483647 h 193"/>
                <a:gd name="T96" fmla="*/ 2147483647 w 196"/>
                <a:gd name="T97" fmla="*/ 2147483647 h 193"/>
                <a:gd name="T98" fmla="*/ 2147483647 w 196"/>
                <a:gd name="T99" fmla="*/ 2147483647 h 193"/>
                <a:gd name="T100" fmla="*/ 2147483647 w 196"/>
                <a:gd name="T101" fmla="*/ 2147483647 h 193"/>
                <a:gd name="T102" fmla="*/ 2147483647 w 196"/>
                <a:gd name="T103" fmla="*/ 2147483647 h 193"/>
                <a:gd name="T104" fmla="*/ 2147483647 w 196"/>
                <a:gd name="T105" fmla="*/ 2147483647 h 19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96"/>
                <a:gd name="T160" fmla="*/ 0 h 193"/>
                <a:gd name="T161" fmla="*/ 196 w 196"/>
                <a:gd name="T162" fmla="*/ 193 h 193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96" h="193">
                  <a:moveTo>
                    <a:pt x="13" y="45"/>
                  </a:moveTo>
                  <a:lnTo>
                    <a:pt x="29" y="53"/>
                  </a:lnTo>
                  <a:lnTo>
                    <a:pt x="29" y="37"/>
                  </a:lnTo>
                  <a:lnTo>
                    <a:pt x="39" y="26"/>
                  </a:lnTo>
                  <a:lnTo>
                    <a:pt x="44" y="26"/>
                  </a:lnTo>
                  <a:lnTo>
                    <a:pt x="48" y="25"/>
                  </a:lnTo>
                  <a:lnTo>
                    <a:pt x="54" y="22"/>
                  </a:lnTo>
                  <a:lnTo>
                    <a:pt x="57" y="21"/>
                  </a:lnTo>
                  <a:lnTo>
                    <a:pt x="57" y="16"/>
                  </a:lnTo>
                  <a:lnTo>
                    <a:pt x="56" y="12"/>
                  </a:lnTo>
                  <a:lnTo>
                    <a:pt x="63" y="13"/>
                  </a:lnTo>
                  <a:lnTo>
                    <a:pt x="69" y="12"/>
                  </a:lnTo>
                  <a:lnTo>
                    <a:pt x="76" y="16"/>
                  </a:lnTo>
                  <a:lnTo>
                    <a:pt x="78" y="12"/>
                  </a:lnTo>
                  <a:lnTo>
                    <a:pt x="95" y="12"/>
                  </a:lnTo>
                  <a:lnTo>
                    <a:pt x="95" y="10"/>
                  </a:lnTo>
                  <a:lnTo>
                    <a:pt x="101" y="12"/>
                  </a:lnTo>
                  <a:lnTo>
                    <a:pt x="101" y="13"/>
                  </a:lnTo>
                  <a:lnTo>
                    <a:pt x="104" y="15"/>
                  </a:lnTo>
                  <a:lnTo>
                    <a:pt x="104" y="1"/>
                  </a:lnTo>
                  <a:lnTo>
                    <a:pt x="116" y="1"/>
                  </a:lnTo>
                  <a:lnTo>
                    <a:pt x="123" y="0"/>
                  </a:lnTo>
                  <a:lnTo>
                    <a:pt x="120" y="44"/>
                  </a:lnTo>
                  <a:lnTo>
                    <a:pt x="149" y="47"/>
                  </a:lnTo>
                  <a:lnTo>
                    <a:pt x="152" y="51"/>
                  </a:lnTo>
                  <a:lnTo>
                    <a:pt x="152" y="62"/>
                  </a:lnTo>
                  <a:lnTo>
                    <a:pt x="152" y="64"/>
                  </a:lnTo>
                  <a:lnTo>
                    <a:pt x="174" y="66"/>
                  </a:lnTo>
                  <a:lnTo>
                    <a:pt x="174" y="72"/>
                  </a:lnTo>
                  <a:lnTo>
                    <a:pt x="170" y="73"/>
                  </a:lnTo>
                  <a:lnTo>
                    <a:pt x="168" y="75"/>
                  </a:lnTo>
                  <a:lnTo>
                    <a:pt x="173" y="76"/>
                  </a:lnTo>
                  <a:lnTo>
                    <a:pt x="171" y="92"/>
                  </a:lnTo>
                  <a:lnTo>
                    <a:pt x="170" y="104"/>
                  </a:lnTo>
                  <a:lnTo>
                    <a:pt x="157" y="103"/>
                  </a:lnTo>
                  <a:lnTo>
                    <a:pt x="157" y="107"/>
                  </a:lnTo>
                  <a:lnTo>
                    <a:pt x="152" y="107"/>
                  </a:lnTo>
                  <a:lnTo>
                    <a:pt x="145" y="117"/>
                  </a:lnTo>
                  <a:lnTo>
                    <a:pt x="142" y="151"/>
                  </a:lnTo>
                  <a:lnTo>
                    <a:pt x="138" y="148"/>
                  </a:lnTo>
                  <a:lnTo>
                    <a:pt x="136" y="151"/>
                  </a:lnTo>
                  <a:lnTo>
                    <a:pt x="135" y="151"/>
                  </a:lnTo>
                  <a:lnTo>
                    <a:pt x="132" y="154"/>
                  </a:lnTo>
                  <a:lnTo>
                    <a:pt x="133" y="155"/>
                  </a:lnTo>
                  <a:lnTo>
                    <a:pt x="132" y="157"/>
                  </a:lnTo>
                  <a:lnTo>
                    <a:pt x="130" y="157"/>
                  </a:lnTo>
                  <a:lnTo>
                    <a:pt x="129" y="157"/>
                  </a:lnTo>
                  <a:lnTo>
                    <a:pt x="127" y="157"/>
                  </a:lnTo>
                  <a:lnTo>
                    <a:pt x="126" y="155"/>
                  </a:lnTo>
                  <a:lnTo>
                    <a:pt x="123" y="160"/>
                  </a:lnTo>
                  <a:lnTo>
                    <a:pt x="123" y="164"/>
                  </a:lnTo>
                  <a:lnTo>
                    <a:pt x="123" y="176"/>
                  </a:lnTo>
                  <a:lnTo>
                    <a:pt x="114" y="176"/>
                  </a:lnTo>
                  <a:lnTo>
                    <a:pt x="101" y="174"/>
                  </a:lnTo>
                  <a:lnTo>
                    <a:pt x="85" y="173"/>
                  </a:lnTo>
                  <a:lnTo>
                    <a:pt x="67" y="173"/>
                  </a:lnTo>
                  <a:lnTo>
                    <a:pt x="67" y="185"/>
                  </a:lnTo>
                  <a:lnTo>
                    <a:pt x="57" y="182"/>
                  </a:lnTo>
                  <a:lnTo>
                    <a:pt x="56" y="183"/>
                  </a:lnTo>
                  <a:lnTo>
                    <a:pt x="56" y="186"/>
                  </a:lnTo>
                  <a:lnTo>
                    <a:pt x="61" y="188"/>
                  </a:lnTo>
                  <a:lnTo>
                    <a:pt x="61" y="189"/>
                  </a:lnTo>
                  <a:lnTo>
                    <a:pt x="64" y="189"/>
                  </a:lnTo>
                  <a:lnTo>
                    <a:pt x="64" y="190"/>
                  </a:lnTo>
                  <a:lnTo>
                    <a:pt x="64" y="193"/>
                  </a:lnTo>
                  <a:lnTo>
                    <a:pt x="50" y="188"/>
                  </a:lnTo>
                  <a:lnTo>
                    <a:pt x="47" y="192"/>
                  </a:lnTo>
                  <a:lnTo>
                    <a:pt x="29" y="185"/>
                  </a:lnTo>
                  <a:lnTo>
                    <a:pt x="31" y="182"/>
                  </a:lnTo>
                  <a:lnTo>
                    <a:pt x="22" y="179"/>
                  </a:lnTo>
                  <a:lnTo>
                    <a:pt x="28" y="166"/>
                  </a:lnTo>
                  <a:lnTo>
                    <a:pt x="28" y="144"/>
                  </a:lnTo>
                  <a:lnTo>
                    <a:pt x="31" y="145"/>
                  </a:lnTo>
                  <a:lnTo>
                    <a:pt x="31" y="147"/>
                  </a:lnTo>
                  <a:lnTo>
                    <a:pt x="34" y="147"/>
                  </a:lnTo>
                  <a:lnTo>
                    <a:pt x="35" y="145"/>
                  </a:lnTo>
                  <a:lnTo>
                    <a:pt x="35" y="126"/>
                  </a:lnTo>
                  <a:lnTo>
                    <a:pt x="39" y="126"/>
                  </a:lnTo>
                  <a:lnTo>
                    <a:pt x="39" y="107"/>
                  </a:lnTo>
                  <a:lnTo>
                    <a:pt x="32" y="107"/>
                  </a:lnTo>
                  <a:lnTo>
                    <a:pt x="31" y="108"/>
                  </a:lnTo>
                  <a:lnTo>
                    <a:pt x="17" y="107"/>
                  </a:lnTo>
                  <a:lnTo>
                    <a:pt x="19" y="103"/>
                  </a:lnTo>
                  <a:lnTo>
                    <a:pt x="13" y="104"/>
                  </a:lnTo>
                  <a:lnTo>
                    <a:pt x="13" y="94"/>
                  </a:lnTo>
                  <a:lnTo>
                    <a:pt x="10" y="94"/>
                  </a:lnTo>
                  <a:lnTo>
                    <a:pt x="10" y="91"/>
                  </a:lnTo>
                  <a:lnTo>
                    <a:pt x="7" y="88"/>
                  </a:lnTo>
                  <a:lnTo>
                    <a:pt x="6" y="88"/>
                  </a:lnTo>
                  <a:lnTo>
                    <a:pt x="3" y="88"/>
                  </a:lnTo>
                  <a:lnTo>
                    <a:pt x="1" y="91"/>
                  </a:lnTo>
                  <a:lnTo>
                    <a:pt x="3" y="60"/>
                  </a:lnTo>
                  <a:lnTo>
                    <a:pt x="0" y="60"/>
                  </a:lnTo>
                  <a:lnTo>
                    <a:pt x="0" y="57"/>
                  </a:lnTo>
                  <a:lnTo>
                    <a:pt x="3" y="56"/>
                  </a:lnTo>
                  <a:lnTo>
                    <a:pt x="6" y="53"/>
                  </a:lnTo>
                  <a:lnTo>
                    <a:pt x="9" y="51"/>
                  </a:lnTo>
                  <a:lnTo>
                    <a:pt x="10" y="48"/>
                  </a:lnTo>
                  <a:lnTo>
                    <a:pt x="13" y="45"/>
                  </a:lnTo>
                  <a:close/>
                  <a:moveTo>
                    <a:pt x="196" y="63"/>
                  </a:moveTo>
                  <a:lnTo>
                    <a:pt x="192" y="67"/>
                  </a:lnTo>
                  <a:lnTo>
                    <a:pt x="187" y="67"/>
                  </a:lnTo>
                  <a:lnTo>
                    <a:pt x="187" y="57"/>
                  </a:lnTo>
                  <a:lnTo>
                    <a:pt x="196" y="63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72" name="Freeform 267"/>
            <p:cNvSpPr>
              <a:spLocks noEditPoints="1"/>
            </p:cNvSpPr>
            <p:nvPr/>
          </p:nvSpPr>
          <p:spPr bwMode="auto">
            <a:xfrm rot="21314132">
              <a:off x="6241434" y="3473244"/>
              <a:ext cx="873890" cy="1268619"/>
            </a:xfrm>
            <a:custGeom>
              <a:avLst/>
              <a:gdLst>
                <a:gd name="T0" fmla="*/ 2147483647 w 204"/>
                <a:gd name="T1" fmla="*/ 2147483647 h 312"/>
                <a:gd name="T2" fmla="*/ 2147483647 w 204"/>
                <a:gd name="T3" fmla="*/ 2147483647 h 312"/>
                <a:gd name="T4" fmla="*/ 2147483647 w 204"/>
                <a:gd name="T5" fmla="*/ 2147483647 h 312"/>
                <a:gd name="T6" fmla="*/ 2147483647 w 204"/>
                <a:gd name="T7" fmla="*/ 2147483647 h 312"/>
                <a:gd name="T8" fmla="*/ 2147483647 w 204"/>
                <a:gd name="T9" fmla="*/ 2147483647 h 312"/>
                <a:gd name="T10" fmla="*/ 2147483647 w 204"/>
                <a:gd name="T11" fmla="*/ 2147483647 h 312"/>
                <a:gd name="T12" fmla="*/ 2147483647 w 204"/>
                <a:gd name="T13" fmla="*/ 2147483647 h 312"/>
                <a:gd name="T14" fmla="*/ 2147483647 w 204"/>
                <a:gd name="T15" fmla="*/ 2147483647 h 312"/>
                <a:gd name="T16" fmla="*/ 2147483647 w 204"/>
                <a:gd name="T17" fmla="*/ 2147483647 h 312"/>
                <a:gd name="T18" fmla="*/ 2147483647 w 204"/>
                <a:gd name="T19" fmla="*/ 2147483647 h 312"/>
                <a:gd name="T20" fmla="*/ 2147483647 w 204"/>
                <a:gd name="T21" fmla="*/ 2147483647 h 312"/>
                <a:gd name="T22" fmla="*/ 2147483647 w 204"/>
                <a:gd name="T23" fmla="*/ 2147483647 h 312"/>
                <a:gd name="T24" fmla="*/ 2147483647 w 204"/>
                <a:gd name="T25" fmla="*/ 2147483647 h 312"/>
                <a:gd name="T26" fmla="*/ 2147483647 w 204"/>
                <a:gd name="T27" fmla="*/ 2147483647 h 312"/>
                <a:gd name="T28" fmla="*/ 2147483647 w 204"/>
                <a:gd name="T29" fmla="*/ 2147483647 h 312"/>
                <a:gd name="T30" fmla="*/ 2147483647 w 204"/>
                <a:gd name="T31" fmla="*/ 2147483647 h 312"/>
                <a:gd name="T32" fmla="*/ 2147483647 w 204"/>
                <a:gd name="T33" fmla="*/ 2147483647 h 312"/>
                <a:gd name="T34" fmla="*/ 2147483647 w 204"/>
                <a:gd name="T35" fmla="*/ 2147483647 h 312"/>
                <a:gd name="T36" fmla="*/ 2147483647 w 204"/>
                <a:gd name="T37" fmla="*/ 2147483647 h 312"/>
                <a:gd name="T38" fmla="*/ 2147483647 w 204"/>
                <a:gd name="T39" fmla="*/ 2147483647 h 312"/>
                <a:gd name="T40" fmla="*/ 2147483647 w 204"/>
                <a:gd name="T41" fmla="*/ 2147483647 h 312"/>
                <a:gd name="T42" fmla="*/ 2147483647 w 204"/>
                <a:gd name="T43" fmla="*/ 2147483647 h 312"/>
                <a:gd name="T44" fmla="*/ 2147483647 w 204"/>
                <a:gd name="T45" fmla="*/ 2147483647 h 312"/>
                <a:gd name="T46" fmla="*/ 2147483647 w 204"/>
                <a:gd name="T47" fmla="*/ 2147483647 h 312"/>
                <a:gd name="T48" fmla="*/ 2147483647 w 204"/>
                <a:gd name="T49" fmla="*/ 2147483647 h 312"/>
                <a:gd name="T50" fmla="*/ 2147483647 w 204"/>
                <a:gd name="T51" fmla="*/ 2147483647 h 312"/>
                <a:gd name="T52" fmla="*/ 2147483647 w 204"/>
                <a:gd name="T53" fmla="*/ 2147483647 h 312"/>
                <a:gd name="T54" fmla="*/ 2147483647 w 204"/>
                <a:gd name="T55" fmla="*/ 2147483647 h 312"/>
                <a:gd name="T56" fmla="*/ 2147483647 w 204"/>
                <a:gd name="T57" fmla="*/ 2147483647 h 312"/>
                <a:gd name="T58" fmla="*/ 2147483647 w 204"/>
                <a:gd name="T59" fmla="*/ 2147483647 h 312"/>
                <a:gd name="T60" fmla="*/ 2147483647 w 204"/>
                <a:gd name="T61" fmla="*/ 2147483647 h 312"/>
                <a:gd name="T62" fmla="*/ 2147483647 w 204"/>
                <a:gd name="T63" fmla="*/ 2147483647 h 312"/>
                <a:gd name="T64" fmla="*/ 2147483647 w 204"/>
                <a:gd name="T65" fmla="*/ 2147483647 h 312"/>
                <a:gd name="T66" fmla="*/ 2147483647 w 204"/>
                <a:gd name="T67" fmla="*/ 2147483647 h 312"/>
                <a:gd name="T68" fmla="*/ 2147483647 w 204"/>
                <a:gd name="T69" fmla="*/ 2147483647 h 312"/>
                <a:gd name="T70" fmla="*/ 2147483647 w 204"/>
                <a:gd name="T71" fmla="*/ 2147483647 h 312"/>
                <a:gd name="T72" fmla="*/ 2147483647 w 204"/>
                <a:gd name="T73" fmla="*/ 2147483647 h 312"/>
                <a:gd name="T74" fmla="*/ 2147483647 w 204"/>
                <a:gd name="T75" fmla="*/ 2147483647 h 312"/>
                <a:gd name="T76" fmla="*/ 2147483647 w 204"/>
                <a:gd name="T77" fmla="*/ 2147483647 h 312"/>
                <a:gd name="T78" fmla="*/ 2147483647 w 204"/>
                <a:gd name="T79" fmla="*/ 2147483647 h 312"/>
                <a:gd name="T80" fmla="*/ 2147483647 w 204"/>
                <a:gd name="T81" fmla="*/ 2147483647 h 312"/>
                <a:gd name="T82" fmla="*/ 2147483647 w 204"/>
                <a:gd name="T83" fmla="*/ 2147483647 h 312"/>
                <a:gd name="T84" fmla="*/ 2147483647 w 204"/>
                <a:gd name="T85" fmla="*/ 2147483647 h 312"/>
                <a:gd name="T86" fmla="*/ 2147483647 w 204"/>
                <a:gd name="T87" fmla="*/ 2147483647 h 312"/>
                <a:gd name="T88" fmla="*/ 2147483647 w 204"/>
                <a:gd name="T89" fmla="*/ 2147483647 h 312"/>
                <a:gd name="T90" fmla="*/ 2147483647 w 204"/>
                <a:gd name="T91" fmla="*/ 2147483647 h 312"/>
                <a:gd name="T92" fmla="*/ 2147483647 w 204"/>
                <a:gd name="T93" fmla="*/ 2147483647 h 312"/>
                <a:gd name="T94" fmla="*/ 2147483647 w 204"/>
                <a:gd name="T95" fmla="*/ 2147483647 h 312"/>
                <a:gd name="T96" fmla="*/ 2147483647 w 204"/>
                <a:gd name="T97" fmla="*/ 2147483647 h 312"/>
                <a:gd name="T98" fmla="*/ 2147483647 w 204"/>
                <a:gd name="T99" fmla="*/ 2147483647 h 312"/>
                <a:gd name="T100" fmla="*/ 2147483647 w 204"/>
                <a:gd name="T101" fmla="*/ 2147483647 h 312"/>
                <a:gd name="T102" fmla="*/ 2147483647 w 204"/>
                <a:gd name="T103" fmla="*/ 2147483647 h 312"/>
                <a:gd name="T104" fmla="*/ 2147483647 w 204"/>
                <a:gd name="T105" fmla="*/ 2147483647 h 312"/>
                <a:gd name="T106" fmla="*/ 2147483647 w 204"/>
                <a:gd name="T107" fmla="*/ 2147483647 h 312"/>
                <a:gd name="T108" fmla="*/ 2147483647 w 204"/>
                <a:gd name="T109" fmla="*/ 2147483647 h 312"/>
                <a:gd name="T110" fmla="*/ 2147483647 w 204"/>
                <a:gd name="T111" fmla="*/ 2147483647 h 312"/>
                <a:gd name="T112" fmla="*/ 2147483647 w 204"/>
                <a:gd name="T113" fmla="*/ 2147483647 h 312"/>
                <a:gd name="T114" fmla="*/ 2147483647 w 204"/>
                <a:gd name="T115" fmla="*/ 2147483647 h 31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04"/>
                <a:gd name="T175" fmla="*/ 0 h 312"/>
                <a:gd name="T176" fmla="*/ 204 w 204"/>
                <a:gd name="T177" fmla="*/ 312 h 31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04" h="312">
                  <a:moveTo>
                    <a:pt x="185" y="22"/>
                  </a:moveTo>
                  <a:lnTo>
                    <a:pt x="186" y="26"/>
                  </a:lnTo>
                  <a:lnTo>
                    <a:pt x="186" y="34"/>
                  </a:lnTo>
                  <a:lnTo>
                    <a:pt x="186" y="35"/>
                  </a:lnTo>
                  <a:lnTo>
                    <a:pt x="189" y="34"/>
                  </a:lnTo>
                  <a:lnTo>
                    <a:pt x="191" y="35"/>
                  </a:lnTo>
                  <a:lnTo>
                    <a:pt x="191" y="37"/>
                  </a:lnTo>
                  <a:lnTo>
                    <a:pt x="189" y="38"/>
                  </a:lnTo>
                  <a:lnTo>
                    <a:pt x="185" y="37"/>
                  </a:lnTo>
                  <a:lnTo>
                    <a:pt x="185" y="38"/>
                  </a:lnTo>
                  <a:lnTo>
                    <a:pt x="185" y="39"/>
                  </a:lnTo>
                  <a:lnTo>
                    <a:pt x="185" y="45"/>
                  </a:lnTo>
                  <a:lnTo>
                    <a:pt x="185" y="56"/>
                  </a:lnTo>
                  <a:lnTo>
                    <a:pt x="185" y="61"/>
                  </a:lnTo>
                  <a:lnTo>
                    <a:pt x="183" y="66"/>
                  </a:lnTo>
                  <a:lnTo>
                    <a:pt x="185" y="69"/>
                  </a:lnTo>
                  <a:lnTo>
                    <a:pt x="185" y="75"/>
                  </a:lnTo>
                  <a:lnTo>
                    <a:pt x="186" y="76"/>
                  </a:lnTo>
                  <a:lnTo>
                    <a:pt x="188" y="78"/>
                  </a:lnTo>
                  <a:lnTo>
                    <a:pt x="188" y="79"/>
                  </a:lnTo>
                  <a:lnTo>
                    <a:pt x="194" y="82"/>
                  </a:lnTo>
                  <a:lnTo>
                    <a:pt x="195" y="85"/>
                  </a:lnTo>
                  <a:lnTo>
                    <a:pt x="197" y="85"/>
                  </a:lnTo>
                  <a:lnTo>
                    <a:pt x="197" y="86"/>
                  </a:lnTo>
                  <a:lnTo>
                    <a:pt x="198" y="89"/>
                  </a:lnTo>
                  <a:lnTo>
                    <a:pt x="200" y="91"/>
                  </a:lnTo>
                  <a:lnTo>
                    <a:pt x="200" y="92"/>
                  </a:lnTo>
                  <a:lnTo>
                    <a:pt x="201" y="98"/>
                  </a:lnTo>
                  <a:lnTo>
                    <a:pt x="202" y="105"/>
                  </a:lnTo>
                  <a:lnTo>
                    <a:pt x="204" y="107"/>
                  </a:lnTo>
                  <a:lnTo>
                    <a:pt x="197" y="113"/>
                  </a:lnTo>
                  <a:lnTo>
                    <a:pt x="180" y="97"/>
                  </a:lnTo>
                  <a:lnTo>
                    <a:pt x="173" y="104"/>
                  </a:lnTo>
                  <a:lnTo>
                    <a:pt x="160" y="91"/>
                  </a:lnTo>
                  <a:lnTo>
                    <a:pt x="153" y="98"/>
                  </a:lnTo>
                  <a:lnTo>
                    <a:pt x="139" y="110"/>
                  </a:lnTo>
                  <a:lnTo>
                    <a:pt x="132" y="116"/>
                  </a:lnTo>
                  <a:lnTo>
                    <a:pt x="131" y="114"/>
                  </a:lnTo>
                  <a:lnTo>
                    <a:pt x="126" y="116"/>
                  </a:lnTo>
                  <a:lnTo>
                    <a:pt x="123" y="114"/>
                  </a:lnTo>
                  <a:lnTo>
                    <a:pt x="122" y="113"/>
                  </a:lnTo>
                  <a:lnTo>
                    <a:pt x="120" y="110"/>
                  </a:lnTo>
                  <a:lnTo>
                    <a:pt x="125" y="105"/>
                  </a:lnTo>
                  <a:lnTo>
                    <a:pt x="123" y="104"/>
                  </a:lnTo>
                  <a:lnTo>
                    <a:pt x="126" y="102"/>
                  </a:lnTo>
                  <a:lnTo>
                    <a:pt x="122" y="97"/>
                  </a:lnTo>
                  <a:lnTo>
                    <a:pt x="116" y="100"/>
                  </a:lnTo>
                  <a:lnTo>
                    <a:pt x="116" y="98"/>
                  </a:lnTo>
                  <a:lnTo>
                    <a:pt x="115" y="97"/>
                  </a:lnTo>
                  <a:lnTo>
                    <a:pt x="113" y="95"/>
                  </a:lnTo>
                  <a:lnTo>
                    <a:pt x="112" y="94"/>
                  </a:lnTo>
                  <a:lnTo>
                    <a:pt x="112" y="88"/>
                  </a:lnTo>
                  <a:lnTo>
                    <a:pt x="110" y="83"/>
                  </a:lnTo>
                  <a:lnTo>
                    <a:pt x="107" y="83"/>
                  </a:lnTo>
                  <a:lnTo>
                    <a:pt x="104" y="82"/>
                  </a:lnTo>
                  <a:lnTo>
                    <a:pt x="103" y="80"/>
                  </a:lnTo>
                  <a:lnTo>
                    <a:pt x="93" y="88"/>
                  </a:lnTo>
                  <a:lnTo>
                    <a:pt x="94" y="91"/>
                  </a:lnTo>
                  <a:lnTo>
                    <a:pt x="85" y="97"/>
                  </a:lnTo>
                  <a:lnTo>
                    <a:pt x="84" y="94"/>
                  </a:lnTo>
                  <a:lnTo>
                    <a:pt x="72" y="104"/>
                  </a:lnTo>
                  <a:lnTo>
                    <a:pt x="54" y="83"/>
                  </a:lnTo>
                  <a:lnTo>
                    <a:pt x="49" y="88"/>
                  </a:lnTo>
                  <a:lnTo>
                    <a:pt x="44" y="91"/>
                  </a:lnTo>
                  <a:lnTo>
                    <a:pt x="66" y="117"/>
                  </a:lnTo>
                  <a:lnTo>
                    <a:pt x="76" y="114"/>
                  </a:lnTo>
                  <a:lnTo>
                    <a:pt x="85" y="126"/>
                  </a:lnTo>
                  <a:lnTo>
                    <a:pt x="94" y="122"/>
                  </a:lnTo>
                  <a:lnTo>
                    <a:pt x="101" y="129"/>
                  </a:lnTo>
                  <a:lnTo>
                    <a:pt x="90" y="139"/>
                  </a:lnTo>
                  <a:lnTo>
                    <a:pt x="100" y="151"/>
                  </a:lnTo>
                  <a:lnTo>
                    <a:pt x="112" y="141"/>
                  </a:lnTo>
                  <a:lnTo>
                    <a:pt x="120" y="145"/>
                  </a:lnTo>
                  <a:lnTo>
                    <a:pt x="117" y="155"/>
                  </a:lnTo>
                  <a:lnTo>
                    <a:pt x="119" y="157"/>
                  </a:lnTo>
                  <a:lnTo>
                    <a:pt x="120" y="157"/>
                  </a:lnTo>
                  <a:lnTo>
                    <a:pt x="122" y="157"/>
                  </a:lnTo>
                  <a:lnTo>
                    <a:pt x="122" y="160"/>
                  </a:lnTo>
                  <a:lnTo>
                    <a:pt x="120" y="161"/>
                  </a:lnTo>
                  <a:lnTo>
                    <a:pt x="117" y="164"/>
                  </a:lnTo>
                  <a:lnTo>
                    <a:pt x="116" y="167"/>
                  </a:lnTo>
                  <a:lnTo>
                    <a:pt x="117" y="171"/>
                  </a:lnTo>
                  <a:lnTo>
                    <a:pt x="117" y="174"/>
                  </a:lnTo>
                  <a:lnTo>
                    <a:pt x="120" y="180"/>
                  </a:lnTo>
                  <a:lnTo>
                    <a:pt x="117" y="185"/>
                  </a:lnTo>
                  <a:lnTo>
                    <a:pt x="119" y="186"/>
                  </a:lnTo>
                  <a:lnTo>
                    <a:pt x="119" y="190"/>
                  </a:lnTo>
                  <a:lnTo>
                    <a:pt x="122" y="196"/>
                  </a:lnTo>
                  <a:lnTo>
                    <a:pt x="123" y="199"/>
                  </a:lnTo>
                  <a:lnTo>
                    <a:pt x="125" y="199"/>
                  </a:lnTo>
                  <a:lnTo>
                    <a:pt x="128" y="204"/>
                  </a:lnTo>
                  <a:lnTo>
                    <a:pt x="129" y="204"/>
                  </a:lnTo>
                  <a:lnTo>
                    <a:pt x="132" y="205"/>
                  </a:lnTo>
                  <a:lnTo>
                    <a:pt x="134" y="206"/>
                  </a:lnTo>
                  <a:lnTo>
                    <a:pt x="135" y="209"/>
                  </a:lnTo>
                  <a:lnTo>
                    <a:pt x="134" y="211"/>
                  </a:lnTo>
                  <a:lnTo>
                    <a:pt x="134" y="212"/>
                  </a:lnTo>
                  <a:lnTo>
                    <a:pt x="135" y="214"/>
                  </a:lnTo>
                  <a:lnTo>
                    <a:pt x="138" y="214"/>
                  </a:lnTo>
                  <a:lnTo>
                    <a:pt x="139" y="215"/>
                  </a:lnTo>
                  <a:lnTo>
                    <a:pt x="142" y="218"/>
                  </a:lnTo>
                  <a:lnTo>
                    <a:pt x="145" y="226"/>
                  </a:lnTo>
                  <a:lnTo>
                    <a:pt x="150" y="228"/>
                  </a:lnTo>
                  <a:lnTo>
                    <a:pt x="150" y="233"/>
                  </a:lnTo>
                  <a:lnTo>
                    <a:pt x="151" y="233"/>
                  </a:lnTo>
                  <a:lnTo>
                    <a:pt x="150" y="234"/>
                  </a:lnTo>
                  <a:lnTo>
                    <a:pt x="151" y="236"/>
                  </a:lnTo>
                  <a:lnTo>
                    <a:pt x="153" y="237"/>
                  </a:lnTo>
                  <a:lnTo>
                    <a:pt x="156" y="239"/>
                  </a:lnTo>
                  <a:lnTo>
                    <a:pt x="156" y="242"/>
                  </a:lnTo>
                  <a:lnTo>
                    <a:pt x="158" y="242"/>
                  </a:lnTo>
                  <a:lnTo>
                    <a:pt x="157" y="248"/>
                  </a:lnTo>
                  <a:lnTo>
                    <a:pt x="161" y="252"/>
                  </a:lnTo>
                  <a:lnTo>
                    <a:pt x="164" y="259"/>
                  </a:lnTo>
                  <a:lnTo>
                    <a:pt x="164" y="262"/>
                  </a:lnTo>
                  <a:lnTo>
                    <a:pt x="173" y="270"/>
                  </a:lnTo>
                  <a:lnTo>
                    <a:pt x="178" y="270"/>
                  </a:lnTo>
                  <a:lnTo>
                    <a:pt x="180" y="271"/>
                  </a:lnTo>
                  <a:lnTo>
                    <a:pt x="182" y="272"/>
                  </a:lnTo>
                  <a:lnTo>
                    <a:pt x="186" y="278"/>
                  </a:lnTo>
                  <a:lnTo>
                    <a:pt x="183" y="281"/>
                  </a:lnTo>
                  <a:lnTo>
                    <a:pt x="180" y="280"/>
                  </a:lnTo>
                  <a:lnTo>
                    <a:pt x="176" y="283"/>
                  </a:lnTo>
                  <a:lnTo>
                    <a:pt x="176" y="284"/>
                  </a:lnTo>
                  <a:lnTo>
                    <a:pt x="163" y="296"/>
                  </a:lnTo>
                  <a:lnTo>
                    <a:pt x="166" y="299"/>
                  </a:lnTo>
                  <a:lnTo>
                    <a:pt x="153" y="312"/>
                  </a:lnTo>
                  <a:lnTo>
                    <a:pt x="138" y="297"/>
                  </a:lnTo>
                  <a:lnTo>
                    <a:pt x="129" y="305"/>
                  </a:lnTo>
                  <a:lnTo>
                    <a:pt x="116" y="287"/>
                  </a:lnTo>
                  <a:lnTo>
                    <a:pt x="113" y="289"/>
                  </a:lnTo>
                  <a:lnTo>
                    <a:pt x="107" y="280"/>
                  </a:lnTo>
                  <a:lnTo>
                    <a:pt x="123" y="265"/>
                  </a:lnTo>
                  <a:lnTo>
                    <a:pt x="116" y="259"/>
                  </a:lnTo>
                  <a:lnTo>
                    <a:pt x="109" y="258"/>
                  </a:lnTo>
                  <a:lnTo>
                    <a:pt x="100" y="250"/>
                  </a:lnTo>
                  <a:lnTo>
                    <a:pt x="103" y="248"/>
                  </a:lnTo>
                  <a:lnTo>
                    <a:pt x="91" y="234"/>
                  </a:lnTo>
                  <a:lnTo>
                    <a:pt x="85" y="237"/>
                  </a:lnTo>
                  <a:lnTo>
                    <a:pt x="84" y="230"/>
                  </a:lnTo>
                  <a:lnTo>
                    <a:pt x="82" y="223"/>
                  </a:lnTo>
                  <a:lnTo>
                    <a:pt x="78" y="215"/>
                  </a:lnTo>
                  <a:lnTo>
                    <a:pt x="76" y="214"/>
                  </a:lnTo>
                  <a:lnTo>
                    <a:pt x="71" y="217"/>
                  </a:lnTo>
                  <a:lnTo>
                    <a:pt x="69" y="214"/>
                  </a:lnTo>
                  <a:lnTo>
                    <a:pt x="73" y="211"/>
                  </a:lnTo>
                  <a:lnTo>
                    <a:pt x="72" y="206"/>
                  </a:lnTo>
                  <a:lnTo>
                    <a:pt x="68" y="209"/>
                  </a:lnTo>
                  <a:lnTo>
                    <a:pt x="63" y="199"/>
                  </a:lnTo>
                  <a:lnTo>
                    <a:pt x="78" y="192"/>
                  </a:lnTo>
                  <a:lnTo>
                    <a:pt x="73" y="179"/>
                  </a:lnTo>
                  <a:lnTo>
                    <a:pt x="66" y="176"/>
                  </a:lnTo>
                  <a:lnTo>
                    <a:pt x="63" y="173"/>
                  </a:lnTo>
                  <a:lnTo>
                    <a:pt x="62" y="167"/>
                  </a:lnTo>
                  <a:lnTo>
                    <a:pt x="54" y="164"/>
                  </a:lnTo>
                  <a:lnTo>
                    <a:pt x="53" y="161"/>
                  </a:lnTo>
                  <a:lnTo>
                    <a:pt x="47" y="157"/>
                  </a:lnTo>
                  <a:lnTo>
                    <a:pt x="44" y="151"/>
                  </a:lnTo>
                  <a:lnTo>
                    <a:pt x="44" y="139"/>
                  </a:lnTo>
                  <a:lnTo>
                    <a:pt x="46" y="138"/>
                  </a:lnTo>
                  <a:lnTo>
                    <a:pt x="47" y="135"/>
                  </a:lnTo>
                  <a:lnTo>
                    <a:pt x="46" y="132"/>
                  </a:lnTo>
                  <a:lnTo>
                    <a:pt x="49" y="120"/>
                  </a:lnTo>
                  <a:lnTo>
                    <a:pt x="47" y="119"/>
                  </a:lnTo>
                  <a:lnTo>
                    <a:pt x="50" y="116"/>
                  </a:lnTo>
                  <a:lnTo>
                    <a:pt x="46" y="111"/>
                  </a:lnTo>
                  <a:lnTo>
                    <a:pt x="34" y="119"/>
                  </a:lnTo>
                  <a:lnTo>
                    <a:pt x="29" y="114"/>
                  </a:lnTo>
                  <a:lnTo>
                    <a:pt x="19" y="126"/>
                  </a:lnTo>
                  <a:lnTo>
                    <a:pt x="15" y="127"/>
                  </a:lnTo>
                  <a:lnTo>
                    <a:pt x="0" y="108"/>
                  </a:lnTo>
                  <a:lnTo>
                    <a:pt x="27" y="86"/>
                  </a:lnTo>
                  <a:lnTo>
                    <a:pt x="22" y="82"/>
                  </a:lnTo>
                  <a:lnTo>
                    <a:pt x="19" y="83"/>
                  </a:lnTo>
                  <a:lnTo>
                    <a:pt x="15" y="76"/>
                  </a:lnTo>
                  <a:lnTo>
                    <a:pt x="27" y="64"/>
                  </a:lnTo>
                  <a:lnTo>
                    <a:pt x="22" y="59"/>
                  </a:lnTo>
                  <a:lnTo>
                    <a:pt x="28" y="51"/>
                  </a:lnTo>
                  <a:lnTo>
                    <a:pt x="21" y="44"/>
                  </a:lnTo>
                  <a:lnTo>
                    <a:pt x="41" y="25"/>
                  </a:lnTo>
                  <a:lnTo>
                    <a:pt x="32" y="13"/>
                  </a:lnTo>
                  <a:lnTo>
                    <a:pt x="38" y="9"/>
                  </a:lnTo>
                  <a:lnTo>
                    <a:pt x="41" y="10"/>
                  </a:lnTo>
                  <a:lnTo>
                    <a:pt x="47" y="4"/>
                  </a:lnTo>
                  <a:lnTo>
                    <a:pt x="51" y="10"/>
                  </a:lnTo>
                  <a:lnTo>
                    <a:pt x="56" y="13"/>
                  </a:lnTo>
                  <a:lnTo>
                    <a:pt x="63" y="6"/>
                  </a:lnTo>
                  <a:lnTo>
                    <a:pt x="84" y="7"/>
                  </a:lnTo>
                  <a:lnTo>
                    <a:pt x="84" y="13"/>
                  </a:lnTo>
                  <a:lnTo>
                    <a:pt x="88" y="13"/>
                  </a:lnTo>
                  <a:lnTo>
                    <a:pt x="91" y="10"/>
                  </a:lnTo>
                  <a:lnTo>
                    <a:pt x="93" y="12"/>
                  </a:lnTo>
                  <a:lnTo>
                    <a:pt x="97" y="15"/>
                  </a:lnTo>
                  <a:lnTo>
                    <a:pt x="100" y="15"/>
                  </a:lnTo>
                  <a:lnTo>
                    <a:pt x="113" y="15"/>
                  </a:lnTo>
                  <a:lnTo>
                    <a:pt x="123" y="16"/>
                  </a:lnTo>
                  <a:lnTo>
                    <a:pt x="132" y="16"/>
                  </a:lnTo>
                  <a:lnTo>
                    <a:pt x="144" y="16"/>
                  </a:lnTo>
                  <a:lnTo>
                    <a:pt x="147" y="16"/>
                  </a:lnTo>
                  <a:lnTo>
                    <a:pt x="150" y="16"/>
                  </a:lnTo>
                  <a:lnTo>
                    <a:pt x="150" y="12"/>
                  </a:lnTo>
                  <a:lnTo>
                    <a:pt x="151" y="12"/>
                  </a:lnTo>
                  <a:lnTo>
                    <a:pt x="154" y="12"/>
                  </a:lnTo>
                  <a:lnTo>
                    <a:pt x="154" y="13"/>
                  </a:lnTo>
                  <a:lnTo>
                    <a:pt x="156" y="13"/>
                  </a:lnTo>
                  <a:lnTo>
                    <a:pt x="158" y="13"/>
                  </a:lnTo>
                  <a:lnTo>
                    <a:pt x="158" y="10"/>
                  </a:lnTo>
                  <a:lnTo>
                    <a:pt x="158" y="7"/>
                  </a:lnTo>
                  <a:lnTo>
                    <a:pt x="160" y="6"/>
                  </a:lnTo>
                  <a:lnTo>
                    <a:pt x="160" y="1"/>
                  </a:lnTo>
                  <a:lnTo>
                    <a:pt x="163" y="0"/>
                  </a:lnTo>
                  <a:lnTo>
                    <a:pt x="164" y="1"/>
                  </a:lnTo>
                  <a:lnTo>
                    <a:pt x="167" y="3"/>
                  </a:lnTo>
                  <a:lnTo>
                    <a:pt x="169" y="7"/>
                  </a:lnTo>
                  <a:lnTo>
                    <a:pt x="169" y="10"/>
                  </a:lnTo>
                  <a:lnTo>
                    <a:pt x="170" y="15"/>
                  </a:lnTo>
                  <a:lnTo>
                    <a:pt x="170" y="16"/>
                  </a:lnTo>
                  <a:lnTo>
                    <a:pt x="172" y="17"/>
                  </a:lnTo>
                  <a:lnTo>
                    <a:pt x="178" y="19"/>
                  </a:lnTo>
                  <a:lnTo>
                    <a:pt x="183" y="19"/>
                  </a:lnTo>
                  <a:lnTo>
                    <a:pt x="185" y="20"/>
                  </a:lnTo>
                  <a:lnTo>
                    <a:pt x="185" y="22"/>
                  </a:lnTo>
                  <a:close/>
                  <a:moveTo>
                    <a:pt x="87" y="185"/>
                  </a:moveTo>
                  <a:lnTo>
                    <a:pt x="98" y="173"/>
                  </a:lnTo>
                  <a:lnTo>
                    <a:pt x="95" y="170"/>
                  </a:lnTo>
                  <a:lnTo>
                    <a:pt x="97" y="168"/>
                  </a:lnTo>
                  <a:lnTo>
                    <a:pt x="93" y="165"/>
                  </a:lnTo>
                  <a:lnTo>
                    <a:pt x="91" y="167"/>
                  </a:lnTo>
                  <a:lnTo>
                    <a:pt x="82" y="173"/>
                  </a:lnTo>
                  <a:lnTo>
                    <a:pt x="84" y="176"/>
                  </a:lnTo>
                  <a:lnTo>
                    <a:pt x="81" y="179"/>
                  </a:lnTo>
                  <a:lnTo>
                    <a:pt x="87" y="185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73" name="Freeform 270"/>
            <p:cNvSpPr>
              <a:spLocks/>
            </p:cNvSpPr>
            <p:nvPr/>
          </p:nvSpPr>
          <p:spPr bwMode="auto">
            <a:xfrm rot="21314132">
              <a:off x="4609185" y="1793761"/>
              <a:ext cx="1098550" cy="658742"/>
            </a:xfrm>
            <a:custGeom>
              <a:avLst/>
              <a:gdLst>
                <a:gd name="T0" fmla="*/ 2147483647 w 257"/>
                <a:gd name="T1" fmla="*/ 2147483647 h 163"/>
                <a:gd name="T2" fmla="*/ 2147483647 w 257"/>
                <a:gd name="T3" fmla="*/ 2147483647 h 163"/>
                <a:gd name="T4" fmla="*/ 2147483647 w 257"/>
                <a:gd name="T5" fmla="*/ 2147483647 h 163"/>
                <a:gd name="T6" fmla="*/ 2147483647 w 257"/>
                <a:gd name="T7" fmla="*/ 2147483647 h 163"/>
                <a:gd name="T8" fmla="*/ 2147483647 w 257"/>
                <a:gd name="T9" fmla="*/ 2147483647 h 163"/>
                <a:gd name="T10" fmla="*/ 2147483647 w 257"/>
                <a:gd name="T11" fmla="*/ 2147483647 h 163"/>
                <a:gd name="T12" fmla="*/ 2147483647 w 257"/>
                <a:gd name="T13" fmla="*/ 2147483647 h 163"/>
                <a:gd name="T14" fmla="*/ 2147483647 w 257"/>
                <a:gd name="T15" fmla="*/ 2147483647 h 163"/>
                <a:gd name="T16" fmla="*/ 2147483647 w 257"/>
                <a:gd name="T17" fmla="*/ 2147483647 h 163"/>
                <a:gd name="T18" fmla="*/ 2147483647 w 257"/>
                <a:gd name="T19" fmla="*/ 2147483647 h 163"/>
                <a:gd name="T20" fmla="*/ 2147483647 w 257"/>
                <a:gd name="T21" fmla="*/ 2147483647 h 163"/>
                <a:gd name="T22" fmla="*/ 2147483647 w 257"/>
                <a:gd name="T23" fmla="*/ 2147483647 h 163"/>
                <a:gd name="T24" fmla="*/ 2147483647 w 257"/>
                <a:gd name="T25" fmla="*/ 2147483647 h 163"/>
                <a:gd name="T26" fmla="*/ 2147483647 w 257"/>
                <a:gd name="T27" fmla="*/ 2147483647 h 163"/>
                <a:gd name="T28" fmla="*/ 2147483647 w 257"/>
                <a:gd name="T29" fmla="*/ 2147483647 h 163"/>
                <a:gd name="T30" fmla="*/ 2147483647 w 257"/>
                <a:gd name="T31" fmla="*/ 2147483647 h 163"/>
                <a:gd name="T32" fmla="*/ 2147483647 w 257"/>
                <a:gd name="T33" fmla="*/ 2147483647 h 163"/>
                <a:gd name="T34" fmla="*/ 2147483647 w 257"/>
                <a:gd name="T35" fmla="*/ 2147483647 h 163"/>
                <a:gd name="T36" fmla="*/ 2147483647 w 257"/>
                <a:gd name="T37" fmla="*/ 2147483647 h 163"/>
                <a:gd name="T38" fmla="*/ 2147483647 w 257"/>
                <a:gd name="T39" fmla="*/ 2147483647 h 163"/>
                <a:gd name="T40" fmla="*/ 2147483647 w 257"/>
                <a:gd name="T41" fmla="*/ 2147483647 h 163"/>
                <a:gd name="T42" fmla="*/ 2147483647 w 257"/>
                <a:gd name="T43" fmla="*/ 2147483647 h 163"/>
                <a:gd name="T44" fmla="*/ 2147483647 w 257"/>
                <a:gd name="T45" fmla="*/ 2147483647 h 163"/>
                <a:gd name="T46" fmla="*/ 0 w 257"/>
                <a:gd name="T47" fmla="*/ 2147483647 h 163"/>
                <a:gd name="T48" fmla="*/ 2147483647 w 257"/>
                <a:gd name="T49" fmla="*/ 2147483647 h 163"/>
                <a:gd name="T50" fmla="*/ 2147483647 w 257"/>
                <a:gd name="T51" fmla="*/ 2147483647 h 163"/>
                <a:gd name="T52" fmla="*/ 2147483647 w 257"/>
                <a:gd name="T53" fmla="*/ 2147483647 h 163"/>
                <a:gd name="T54" fmla="*/ 2147483647 w 257"/>
                <a:gd name="T55" fmla="*/ 2147483647 h 163"/>
                <a:gd name="T56" fmla="*/ 2147483647 w 257"/>
                <a:gd name="T57" fmla="*/ 2147483647 h 163"/>
                <a:gd name="T58" fmla="*/ 2147483647 w 257"/>
                <a:gd name="T59" fmla="*/ 2147483647 h 163"/>
                <a:gd name="T60" fmla="*/ 2147483647 w 257"/>
                <a:gd name="T61" fmla="*/ 2147483647 h 163"/>
                <a:gd name="T62" fmla="*/ 2147483647 w 257"/>
                <a:gd name="T63" fmla="*/ 2147483647 h 163"/>
                <a:gd name="T64" fmla="*/ 2147483647 w 257"/>
                <a:gd name="T65" fmla="*/ 2147483647 h 163"/>
                <a:gd name="T66" fmla="*/ 2147483647 w 257"/>
                <a:gd name="T67" fmla="*/ 2147483647 h 163"/>
                <a:gd name="T68" fmla="*/ 2147483647 w 257"/>
                <a:gd name="T69" fmla="*/ 2147483647 h 163"/>
                <a:gd name="T70" fmla="*/ 2147483647 w 257"/>
                <a:gd name="T71" fmla="*/ 2147483647 h 163"/>
                <a:gd name="T72" fmla="*/ 2147483647 w 257"/>
                <a:gd name="T73" fmla="*/ 2147483647 h 163"/>
                <a:gd name="T74" fmla="*/ 2147483647 w 257"/>
                <a:gd name="T75" fmla="*/ 2147483647 h 163"/>
                <a:gd name="T76" fmla="*/ 2147483647 w 257"/>
                <a:gd name="T77" fmla="*/ 2147483647 h 163"/>
                <a:gd name="T78" fmla="*/ 2147483647 w 257"/>
                <a:gd name="T79" fmla="*/ 2147483647 h 163"/>
                <a:gd name="T80" fmla="*/ 2147483647 w 257"/>
                <a:gd name="T81" fmla="*/ 2147483647 h 163"/>
                <a:gd name="T82" fmla="*/ 2147483647 w 257"/>
                <a:gd name="T83" fmla="*/ 0 h 163"/>
                <a:gd name="T84" fmla="*/ 2147483647 w 257"/>
                <a:gd name="T85" fmla="*/ 2147483647 h 163"/>
                <a:gd name="T86" fmla="*/ 2147483647 w 257"/>
                <a:gd name="T87" fmla="*/ 2147483647 h 163"/>
                <a:gd name="T88" fmla="*/ 2147483647 w 257"/>
                <a:gd name="T89" fmla="*/ 2147483647 h 16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57"/>
                <a:gd name="T136" fmla="*/ 0 h 163"/>
                <a:gd name="T137" fmla="*/ 257 w 257"/>
                <a:gd name="T138" fmla="*/ 163 h 163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57" h="163">
                  <a:moveTo>
                    <a:pt x="254" y="18"/>
                  </a:moveTo>
                  <a:lnTo>
                    <a:pt x="251" y="57"/>
                  </a:lnTo>
                  <a:lnTo>
                    <a:pt x="252" y="59"/>
                  </a:lnTo>
                  <a:lnTo>
                    <a:pt x="252" y="60"/>
                  </a:lnTo>
                  <a:lnTo>
                    <a:pt x="251" y="61"/>
                  </a:lnTo>
                  <a:lnTo>
                    <a:pt x="249" y="64"/>
                  </a:lnTo>
                  <a:lnTo>
                    <a:pt x="248" y="66"/>
                  </a:lnTo>
                  <a:lnTo>
                    <a:pt x="249" y="67"/>
                  </a:lnTo>
                  <a:lnTo>
                    <a:pt x="249" y="70"/>
                  </a:lnTo>
                  <a:lnTo>
                    <a:pt x="248" y="70"/>
                  </a:lnTo>
                  <a:lnTo>
                    <a:pt x="248" y="72"/>
                  </a:lnTo>
                  <a:lnTo>
                    <a:pt x="248" y="75"/>
                  </a:lnTo>
                  <a:lnTo>
                    <a:pt x="257" y="75"/>
                  </a:lnTo>
                  <a:lnTo>
                    <a:pt x="257" y="88"/>
                  </a:lnTo>
                  <a:lnTo>
                    <a:pt x="252" y="85"/>
                  </a:lnTo>
                  <a:lnTo>
                    <a:pt x="251" y="85"/>
                  </a:lnTo>
                  <a:lnTo>
                    <a:pt x="251" y="86"/>
                  </a:lnTo>
                  <a:lnTo>
                    <a:pt x="248" y="85"/>
                  </a:lnTo>
                  <a:lnTo>
                    <a:pt x="219" y="82"/>
                  </a:lnTo>
                  <a:lnTo>
                    <a:pt x="208" y="82"/>
                  </a:lnTo>
                  <a:lnTo>
                    <a:pt x="207" y="89"/>
                  </a:lnTo>
                  <a:lnTo>
                    <a:pt x="188" y="88"/>
                  </a:lnTo>
                  <a:lnTo>
                    <a:pt x="188" y="91"/>
                  </a:lnTo>
                  <a:lnTo>
                    <a:pt x="186" y="95"/>
                  </a:lnTo>
                  <a:lnTo>
                    <a:pt x="181" y="94"/>
                  </a:lnTo>
                  <a:lnTo>
                    <a:pt x="172" y="92"/>
                  </a:lnTo>
                  <a:lnTo>
                    <a:pt x="172" y="100"/>
                  </a:lnTo>
                  <a:lnTo>
                    <a:pt x="169" y="98"/>
                  </a:lnTo>
                  <a:lnTo>
                    <a:pt x="164" y="97"/>
                  </a:lnTo>
                  <a:lnTo>
                    <a:pt x="161" y="97"/>
                  </a:lnTo>
                  <a:lnTo>
                    <a:pt x="159" y="120"/>
                  </a:lnTo>
                  <a:lnTo>
                    <a:pt x="161" y="124"/>
                  </a:lnTo>
                  <a:lnTo>
                    <a:pt x="166" y="124"/>
                  </a:lnTo>
                  <a:lnTo>
                    <a:pt x="163" y="139"/>
                  </a:lnTo>
                  <a:lnTo>
                    <a:pt x="159" y="136"/>
                  </a:lnTo>
                  <a:lnTo>
                    <a:pt x="154" y="135"/>
                  </a:lnTo>
                  <a:lnTo>
                    <a:pt x="147" y="144"/>
                  </a:lnTo>
                  <a:lnTo>
                    <a:pt x="144" y="141"/>
                  </a:lnTo>
                  <a:lnTo>
                    <a:pt x="142" y="138"/>
                  </a:lnTo>
                  <a:lnTo>
                    <a:pt x="135" y="145"/>
                  </a:lnTo>
                  <a:lnTo>
                    <a:pt x="119" y="132"/>
                  </a:lnTo>
                  <a:lnTo>
                    <a:pt x="110" y="141"/>
                  </a:lnTo>
                  <a:lnTo>
                    <a:pt x="107" y="141"/>
                  </a:lnTo>
                  <a:lnTo>
                    <a:pt x="106" y="141"/>
                  </a:lnTo>
                  <a:lnTo>
                    <a:pt x="93" y="163"/>
                  </a:lnTo>
                  <a:lnTo>
                    <a:pt x="87" y="160"/>
                  </a:lnTo>
                  <a:lnTo>
                    <a:pt x="84" y="163"/>
                  </a:lnTo>
                  <a:lnTo>
                    <a:pt x="76" y="158"/>
                  </a:lnTo>
                  <a:lnTo>
                    <a:pt x="75" y="161"/>
                  </a:lnTo>
                  <a:lnTo>
                    <a:pt x="72" y="160"/>
                  </a:lnTo>
                  <a:lnTo>
                    <a:pt x="54" y="158"/>
                  </a:lnTo>
                  <a:lnTo>
                    <a:pt x="59" y="149"/>
                  </a:lnTo>
                  <a:lnTo>
                    <a:pt x="32" y="148"/>
                  </a:lnTo>
                  <a:lnTo>
                    <a:pt x="31" y="151"/>
                  </a:lnTo>
                  <a:lnTo>
                    <a:pt x="31" y="160"/>
                  </a:lnTo>
                  <a:lnTo>
                    <a:pt x="28" y="157"/>
                  </a:lnTo>
                  <a:lnTo>
                    <a:pt x="25" y="158"/>
                  </a:lnTo>
                  <a:lnTo>
                    <a:pt x="24" y="158"/>
                  </a:lnTo>
                  <a:lnTo>
                    <a:pt x="25" y="155"/>
                  </a:lnTo>
                  <a:lnTo>
                    <a:pt x="24" y="155"/>
                  </a:lnTo>
                  <a:lnTo>
                    <a:pt x="24" y="154"/>
                  </a:lnTo>
                  <a:lnTo>
                    <a:pt x="21" y="154"/>
                  </a:lnTo>
                  <a:lnTo>
                    <a:pt x="16" y="157"/>
                  </a:lnTo>
                  <a:lnTo>
                    <a:pt x="15" y="157"/>
                  </a:lnTo>
                  <a:lnTo>
                    <a:pt x="12" y="154"/>
                  </a:lnTo>
                  <a:lnTo>
                    <a:pt x="10" y="152"/>
                  </a:lnTo>
                  <a:lnTo>
                    <a:pt x="8" y="152"/>
                  </a:lnTo>
                  <a:lnTo>
                    <a:pt x="8" y="154"/>
                  </a:lnTo>
                  <a:lnTo>
                    <a:pt x="6" y="155"/>
                  </a:lnTo>
                  <a:lnTo>
                    <a:pt x="5" y="155"/>
                  </a:lnTo>
                  <a:lnTo>
                    <a:pt x="0" y="154"/>
                  </a:lnTo>
                  <a:lnTo>
                    <a:pt x="0" y="151"/>
                  </a:lnTo>
                  <a:lnTo>
                    <a:pt x="3" y="151"/>
                  </a:lnTo>
                  <a:lnTo>
                    <a:pt x="5" y="135"/>
                  </a:lnTo>
                  <a:lnTo>
                    <a:pt x="6" y="116"/>
                  </a:lnTo>
                  <a:lnTo>
                    <a:pt x="9" y="116"/>
                  </a:lnTo>
                  <a:lnTo>
                    <a:pt x="10" y="110"/>
                  </a:lnTo>
                  <a:lnTo>
                    <a:pt x="2" y="110"/>
                  </a:lnTo>
                  <a:lnTo>
                    <a:pt x="3" y="88"/>
                  </a:lnTo>
                  <a:lnTo>
                    <a:pt x="12" y="88"/>
                  </a:lnTo>
                  <a:lnTo>
                    <a:pt x="12" y="76"/>
                  </a:lnTo>
                  <a:lnTo>
                    <a:pt x="12" y="72"/>
                  </a:lnTo>
                  <a:lnTo>
                    <a:pt x="15" y="67"/>
                  </a:lnTo>
                  <a:lnTo>
                    <a:pt x="16" y="69"/>
                  </a:lnTo>
                  <a:lnTo>
                    <a:pt x="18" y="69"/>
                  </a:lnTo>
                  <a:lnTo>
                    <a:pt x="19" y="69"/>
                  </a:lnTo>
                  <a:lnTo>
                    <a:pt x="21" y="69"/>
                  </a:lnTo>
                  <a:lnTo>
                    <a:pt x="22" y="67"/>
                  </a:lnTo>
                  <a:lnTo>
                    <a:pt x="21" y="66"/>
                  </a:lnTo>
                  <a:lnTo>
                    <a:pt x="24" y="63"/>
                  </a:lnTo>
                  <a:lnTo>
                    <a:pt x="25" y="63"/>
                  </a:lnTo>
                  <a:lnTo>
                    <a:pt x="27" y="60"/>
                  </a:lnTo>
                  <a:lnTo>
                    <a:pt x="31" y="63"/>
                  </a:lnTo>
                  <a:lnTo>
                    <a:pt x="34" y="29"/>
                  </a:lnTo>
                  <a:lnTo>
                    <a:pt x="41" y="19"/>
                  </a:lnTo>
                  <a:lnTo>
                    <a:pt x="46" y="19"/>
                  </a:lnTo>
                  <a:lnTo>
                    <a:pt x="46" y="15"/>
                  </a:lnTo>
                  <a:lnTo>
                    <a:pt x="59" y="16"/>
                  </a:lnTo>
                  <a:lnTo>
                    <a:pt x="60" y="4"/>
                  </a:lnTo>
                  <a:lnTo>
                    <a:pt x="72" y="4"/>
                  </a:lnTo>
                  <a:lnTo>
                    <a:pt x="72" y="12"/>
                  </a:lnTo>
                  <a:lnTo>
                    <a:pt x="75" y="12"/>
                  </a:lnTo>
                  <a:lnTo>
                    <a:pt x="82" y="13"/>
                  </a:lnTo>
                  <a:lnTo>
                    <a:pt x="90" y="12"/>
                  </a:lnTo>
                  <a:lnTo>
                    <a:pt x="91" y="12"/>
                  </a:lnTo>
                  <a:lnTo>
                    <a:pt x="98" y="16"/>
                  </a:lnTo>
                  <a:lnTo>
                    <a:pt x="132" y="18"/>
                  </a:lnTo>
                  <a:lnTo>
                    <a:pt x="134" y="19"/>
                  </a:lnTo>
                  <a:lnTo>
                    <a:pt x="147" y="19"/>
                  </a:lnTo>
                  <a:lnTo>
                    <a:pt x="151" y="16"/>
                  </a:lnTo>
                  <a:lnTo>
                    <a:pt x="153" y="16"/>
                  </a:lnTo>
                  <a:lnTo>
                    <a:pt x="164" y="20"/>
                  </a:lnTo>
                  <a:lnTo>
                    <a:pt x="166" y="22"/>
                  </a:lnTo>
                  <a:lnTo>
                    <a:pt x="167" y="25"/>
                  </a:lnTo>
                  <a:lnTo>
                    <a:pt x="169" y="26"/>
                  </a:lnTo>
                  <a:lnTo>
                    <a:pt x="181" y="31"/>
                  </a:lnTo>
                  <a:lnTo>
                    <a:pt x="183" y="29"/>
                  </a:lnTo>
                  <a:lnTo>
                    <a:pt x="186" y="29"/>
                  </a:lnTo>
                  <a:lnTo>
                    <a:pt x="186" y="32"/>
                  </a:lnTo>
                  <a:lnTo>
                    <a:pt x="211" y="32"/>
                  </a:lnTo>
                  <a:lnTo>
                    <a:pt x="213" y="9"/>
                  </a:lnTo>
                  <a:lnTo>
                    <a:pt x="208" y="9"/>
                  </a:lnTo>
                  <a:lnTo>
                    <a:pt x="213" y="4"/>
                  </a:lnTo>
                  <a:lnTo>
                    <a:pt x="213" y="1"/>
                  </a:lnTo>
                  <a:lnTo>
                    <a:pt x="211" y="0"/>
                  </a:lnTo>
                  <a:lnTo>
                    <a:pt x="216" y="1"/>
                  </a:lnTo>
                  <a:lnTo>
                    <a:pt x="217" y="1"/>
                  </a:lnTo>
                  <a:lnTo>
                    <a:pt x="219" y="4"/>
                  </a:lnTo>
                  <a:lnTo>
                    <a:pt x="216" y="6"/>
                  </a:lnTo>
                  <a:lnTo>
                    <a:pt x="216" y="7"/>
                  </a:lnTo>
                  <a:lnTo>
                    <a:pt x="217" y="9"/>
                  </a:lnTo>
                  <a:lnTo>
                    <a:pt x="230" y="10"/>
                  </a:lnTo>
                  <a:lnTo>
                    <a:pt x="230" y="16"/>
                  </a:lnTo>
                  <a:lnTo>
                    <a:pt x="254" y="18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74" name="Freeform 273"/>
            <p:cNvSpPr>
              <a:spLocks noEditPoints="1"/>
            </p:cNvSpPr>
            <p:nvPr/>
          </p:nvSpPr>
          <p:spPr bwMode="auto">
            <a:xfrm rot="21314132">
              <a:off x="2297627" y="2728976"/>
              <a:ext cx="757752" cy="1058690"/>
            </a:xfrm>
            <a:custGeom>
              <a:avLst/>
              <a:gdLst>
                <a:gd name="T0" fmla="*/ 2147483647 w 177"/>
                <a:gd name="T1" fmla="*/ 0 h 261"/>
                <a:gd name="T2" fmla="*/ 2147483647 w 177"/>
                <a:gd name="T3" fmla="*/ 2147483647 h 261"/>
                <a:gd name="T4" fmla="*/ 2147483647 w 177"/>
                <a:gd name="T5" fmla="*/ 2147483647 h 261"/>
                <a:gd name="T6" fmla="*/ 2147483647 w 177"/>
                <a:gd name="T7" fmla="*/ 2147483647 h 261"/>
                <a:gd name="T8" fmla="*/ 2147483647 w 177"/>
                <a:gd name="T9" fmla="*/ 2147483647 h 261"/>
                <a:gd name="T10" fmla="*/ 2147483647 w 177"/>
                <a:gd name="T11" fmla="*/ 2147483647 h 261"/>
                <a:gd name="T12" fmla="*/ 2147483647 w 177"/>
                <a:gd name="T13" fmla="*/ 2147483647 h 261"/>
                <a:gd name="T14" fmla="*/ 2147483647 w 177"/>
                <a:gd name="T15" fmla="*/ 2147483647 h 261"/>
                <a:gd name="T16" fmla="*/ 2147483647 w 177"/>
                <a:gd name="T17" fmla="*/ 2147483647 h 261"/>
                <a:gd name="T18" fmla="*/ 2147483647 w 177"/>
                <a:gd name="T19" fmla="*/ 2147483647 h 261"/>
                <a:gd name="T20" fmla="*/ 2147483647 w 177"/>
                <a:gd name="T21" fmla="*/ 2147483647 h 261"/>
                <a:gd name="T22" fmla="*/ 2147483647 w 177"/>
                <a:gd name="T23" fmla="*/ 2147483647 h 261"/>
                <a:gd name="T24" fmla="*/ 2147483647 w 177"/>
                <a:gd name="T25" fmla="*/ 2147483647 h 261"/>
                <a:gd name="T26" fmla="*/ 2147483647 w 177"/>
                <a:gd name="T27" fmla="*/ 2147483647 h 261"/>
                <a:gd name="T28" fmla="*/ 2147483647 w 177"/>
                <a:gd name="T29" fmla="*/ 2147483647 h 261"/>
                <a:gd name="T30" fmla="*/ 2147483647 w 177"/>
                <a:gd name="T31" fmla="*/ 2147483647 h 261"/>
                <a:gd name="T32" fmla="*/ 2147483647 w 177"/>
                <a:gd name="T33" fmla="*/ 2147483647 h 261"/>
                <a:gd name="T34" fmla="*/ 2147483647 w 177"/>
                <a:gd name="T35" fmla="*/ 2147483647 h 261"/>
                <a:gd name="T36" fmla="*/ 2147483647 w 177"/>
                <a:gd name="T37" fmla="*/ 2147483647 h 261"/>
                <a:gd name="T38" fmla="*/ 2147483647 w 177"/>
                <a:gd name="T39" fmla="*/ 2147483647 h 261"/>
                <a:gd name="T40" fmla="*/ 2147483647 w 177"/>
                <a:gd name="T41" fmla="*/ 2147483647 h 261"/>
                <a:gd name="T42" fmla="*/ 2147483647 w 177"/>
                <a:gd name="T43" fmla="*/ 2147483647 h 261"/>
                <a:gd name="T44" fmla="*/ 2147483647 w 177"/>
                <a:gd name="T45" fmla="*/ 2147483647 h 261"/>
                <a:gd name="T46" fmla="*/ 2147483647 w 177"/>
                <a:gd name="T47" fmla="*/ 2147483647 h 261"/>
                <a:gd name="T48" fmla="*/ 2147483647 w 177"/>
                <a:gd name="T49" fmla="*/ 2147483647 h 261"/>
                <a:gd name="T50" fmla="*/ 2147483647 w 177"/>
                <a:gd name="T51" fmla="*/ 2147483647 h 261"/>
                <a:gd name="T52" fmla="*/ 2147483647 w 177"/>
                <a:gd name="T53" fmla="*/ 2147483647 h 261"/>
                <a:gd name="T54" fmla="*/ 2147483647 w 177"/>
                <a:gd name="T55" fmla="*/ 2147483647 h 261"/>
                <a:gd name="T56" fmla="*/ 2147483647 w 177"/>
                <a:gd name="T57" fmla="*/ 2147483647 h 261"/>
                <a:gd name="T58" fmla="*/ 2147483647 w 177"/>
                <a:gd name="T59" fmla="*/ 2147483647 h 261"/>
                <a:gd name="T60" fmla="*/ 2147483647 w 177"/>
                <a:gd name="T61" fmla="*/ 2147483647 h 261"/>
                <a:gd name="T62" fmla="*/ 2147483647 w 177"/>
                <a:gd name="T63" fmla="*/ 2147483647 h 261"/>
                <a:gd name="T64" fmla="*/ 2147483647 w 177"/>
                <a:gd name="T65" fmla="*/ 2147483647 h 261"/>
                <a:gd name="T66" fmla="*/ 2147483647 w 177"/>
                <a:gd name="T67" fmla="*/ 2147483647 h 261"/>
                <a:gd name="T68" fmla="*/ 2147483647 w 177"/>
                <a:gd name="T69" fmla="*/ 2147483647 h 261"/>
                <a:gd name="T70" fmla="*/ 2147483647 w 177"/>
                <a:gd name="T71" fmla="*/ 2147483647 h 261"/>
                <a:gd name="T72" fmla="*/ 2147483647 w 177"/>
                <a:gd name="T73" fmla="*/ 2147483647 h 261"/>
                <a:gd name="T74" fmla="*/ 2147483647 w 177"/>
                <a:gd name="T75" fmla="*/ 2147483647 h 261"/>
                <a:gd name="T76" fmla="*/ 2147483647 w 177"/>
                <a:gd name="T77" fmla="*/ 2147483647 h 261"/>
                <a:gd name="T78" fmla="*/ 2147483647 w 177"/>
                <a:gd name="T79" fmla="*/ 2147483647 h 261"/>
                <a:gd name="T80" fmla="*/ 2147483647 w 177"/>
                <a:gd name="T81" fmla="*/ 2147483647 h 261"/>
                <a:gd name="T82" fmla="*/ 2147483647 w 177"/>
                <a:gd name="T83" fmla="*/ 2147483647 h 261"/>
                <a:gd name="T84" fmla="*/ 2147483647 w 177"/>
                <a:gd name="T85" fmla="*/ 2147483647 h 261"/>
                <a:gd name="T86" fmla="*/ 2147483647 w 177"/>
                <a:gd name="T87" fmla="*/ 2147483647 h 261"/>
                <a:gd name="T88" fmla="*/ 2147483647 w 177"/>
                <a:gd name="T89" fmla="*/ 2147483647 h 261"/>
                <a:gd name="T90" fmla="*/ 2147483647 w 177"/>
                <a:gd name="T91" fmla="*/ 2147483647 h 261"/>
                <a:gd name="T92" fmla="*/ 2147483647 w 177"/>
                <a:gd name="T93" fmla="*/ 2147483647 h 261"/>
                <a:gd name="T94" fmla="*/ 2147483647 w 177"/>
                <a:gd name="T95" fmla="*/ 2147483647 h 261"/>
                <a:gd name="T96" fmla="*/ 2147483647 w 177"/>
                <a:gd name="T97" fmla="*/ 2147483647 h 261"/>
                <a:gd name="T98" fmla="*/ 2147483647 w 177"/>
                <a:gd name="T99" fmla="*/ 2147483647 h 261"/>
                <a:gd name="T100" fmla="*/ 2147483647 w 177"/>
                <a:gd name="T101" fmla="*/ 2147483647 h 261"/>
                <a:gd name="T102" fmla="*/ 2147483647 w 177"/>
                <a:gd name="T103" fmla="*/ 2147483647 h 261"/>
                <a:gd name="T104" fmla="*/ 2147483647 w 177"/>
                <a:gd name="T105" fmla="*/ 2147483647 h 261"/>
                <a:gd name="T106" fmla="*/ 2147483647 w 177"/>
                <a:gd name="T107" fmla="*/ 2147483647 h 261"/>
                <a:gd name="T108" fmla="*/ 2147483647 w 177"/>
                <a:gd name="T109" fmla="*/ 2147483647 h 261"/>
                <a:gd name="T110" fmla="*/ 2147483647 w 177"/>
                <a:gd name="T111" fmla="*/ 2147483647 h 26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77"/>
                <a:gd name="T169" fmla="*/ 0 h 261"/>
                <a:gd name="T170" fmla="*/ 177 w 177"/>
                <a:gd name="T171" fmla="*/ 261 h 261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77" h="261">
                  <a:moveTo>
                    <a:pt x="51" y="13"/>
                  </a:moveTo>
                  <a:lnTo>
                    <a:pt x="60" y="10"/>
                  </a:lnTo>
                  <a:lnTo>
                    <a:pt x="64" y="6"/>
                  </a:lnTo>
                  <a:lnTo>
                    <a:pt x="67" y="1"/>
                  </a:lnTo>
                  <a:lnTo>
                    <a:pt x="69" y="0"/>
                  </a:lnTo>
                  <a:lnTo>
                    <a:pt x="70" y="4"/>
                  </a:lnTo>
                  <a:lnTo>
                    <a:pt x="66" y="9"/>
                  </a:lnTo>
                  <a:lnTo>
                    <a:pt x="64" y="10"/>
                  </a:lnTo>
                  <a:lnTo>
                    <a:pt x="66" y="11"/>
                  </a:lnTo>
                  <a:lnTo>
                    <a:pt x="67" y="13"/>
                  </a:lnTo>
                  <a:lnTo>
                    <a:pt x="70" y="16"/>
                  </a:lnTo>
                  <a:lnTo>
                    <a:pt x="69" y="19"/>
                  </a:lnTo>
                  <a:lnTo>
                    <a:pt x="70" y="20"/>
                  </a:lnTo>
                  <a:lnTo>
                    <a:pt x="72" y="25"/>
                  </a:lnTo>
                  <a:lnTo>
                    <a:pt x="72" y="28"/>
                  </a:lnTo>
                  <a:lnTo>
                    <a:pt x="73" y="29"/>
                  </a:lnTo>
                  <a:lnTo>
                    <a:pt x="80" y="29"/>
                  </a:lnTo>
                  <a:lnTo>
                    <a:pt x="83" y="32"/>
                  </a:lnTo>
                  <a:lnTo>
                    <a:pt x="85" y="32"/>
                  </a:lnTo>
                  <a:lnTo>
                    <a:pt x="88" y="29"/>
                  </a:lnTo>
                  <a:lnTo>
                    <a:pt x="91" y="31"/>
                  </a:lnTo>
                  <a:lnTo>
                    <a:pt x="92" y="29"/>
                  </a:lnTo>
                  <a:lnTo>
                    <a:pt x="94" y="29"/>
                  </a:lnTo>
                  <a:lnTo>
                    <a:pt x="95" y="31"/>
                  </a:lnTo>
                  <a:lnTo>
                    <a:pt x="97" y="31"/>
                  </a:lnTo>
                  <a:lnTo>
                    <a:pt x="99" y="31"/>
                  </a:lnTo>
                  <a:lnTo>
                    <a:pt x="101" y="29"/>
                  </a:lnTo>
                  <a:lnTo>
                    <a:pt x="104" y="25"/>
                  </a:lnTo>
                  <a:lnTo>
                    <a:pt x="105" y="25"/>
                  </a:lnTo>
                  <a:lnTo>
                    <a:pt x="108" y="23"/>
                  </a:lnTo>
                  <a:lnTo>
                    <a:pt x="110" y="25"/>
                  </a:lnTo>
                  <a:lnTo>
                    <a:pt x="113" y="26"/>
                  </a:lnTo>
                  <a:lnTo>
                    <a:pt x="116" y="31"/>
                  </a:lnTo>
                  <a:lnTo>
                    <a:pt x="118" y="32"/>
                  </a:lnTo>
                  <a:lnTo>
                    <a:pt x="120" y="32"/>
                  </a:lnTo>
                  <a:lnTo>
                    <a:pt x="123" y="35"/>
                  </a:lnTo>
                  <a:lnTo>
                    <a:pt x="129" y="35"/>
                  </a:lnTo>
                  <a:lnTo>
                    <a:pt x="133" y="33"/>
                  </a:lnTo>
                  <a:lnTo>
                    <a:pt x="136" y="32"/>
                  </a:lnTo>
                  <a:lnTo>
                    <a:pt x="138" y="31"/>
                  </a:lnTo>
                  <a:lnTo>
                    <a:pt x="138" y="26"/>
                  </a:lnTo>
                  <a:lnTo>
                    <a:pt x="139" y="23"/>
                  </a:lnTo>
                  <a:lnTo>
                    <a:pt x="140" y="22"/>
                  </a:lnTo>
                  <a:lnTo>
                    <a:pt x="142" y="22"/>
                  </a:lnTo>
                  <a:lnTo>
                    <a:pt x="145" y="25"/>
                  </a:lnTo>
                  <a:lnTo>
                    <a:pt x="145" y="29"/>
                  </a:lnTo>
                  <a:lnTo>
                    <a:pt x="146" y="29"/>
                  </a:lnTo>
                  <a:lnTo>
                    <a:pt x="148" y="31"/>
                  </a:lnTo>
                  <a:lnTo>
                    <a:pt x="149" y="29"/>
                  </a:lnTo>
                  <a:lnTo>
                    <a:pt x="151" y="28"/>
                  </a:lnTo>
                  <a:lnTo>
                    <a:pt x="154" y="29"/>
                  </a:lnTo>
                  <a:lnTo>
                    <a:pt x="154" y="32"/>
                  </a:lnTo>
                  <a:lnTo>
                    <a:pt x="152" y="35"/>
                  </a:lnTo>
                  <a:lnTo>
                    <a:pt x="155" y="36"/>
                  </a:lnTo>
                  <a:lnTo>
                    <a:pt x="155" y="38"/>
                  </a:lnTo>
                  <a:lnTo>
                    <a:pt x="152" y="39"/>
                  </a:lnTo>
                  <a:lnTo>
                    <a:pt x="152" y="41"/>
                  </a:lnTo>
                  <a:lnTo>
                    <a:pt x="157" y="42"/>
                  </a:lnTo>
                  <a:lnTo>
                    <a:pt x="158" y="45"/>
                  </a:lnTo>
                  <a:lnTo>
                    <a:pt x="162" y="44"/>
                  </a:lnTo>
                  <a:lnTo>
                    <a:pt x="162" y="47"/>
                  </a:lnTo>
                  <a:lnTo>
                    <a:pt x="164" y="47"/>
                  </a:lnTo>
                  <a:lnTo>
                    <a:pt x="167" y="45"/>
                  </a:lnTo>
                  <a:lnTo>
                    <a:pt x="168" y="45"/>
                  </a:lnTo>
                  <a:lnTo>
                    <a:pt x="170" y="45"/>
                  </a:lnTo>
                  <a:lnTo>
                    <a:pt x="170" y="48"/>
                  </a:lnTo>
                  <a:lnTo>
                    <a:pt x="174" y="48"/>
                  </a:lnTo>
                  <a:lnTo>
                    <a:pt x="176" y="50"/>
                  </a:lnTo>
                  <a:lnTo>
                    <a:pt x="177" y="53"/>
                  </a:lnTo>
                  <a:lnTo>
                    <a:pt x="174" y="55"/>
                  </a:lnTo>
                  <a:lnTo>
                    <a:pt x="173" y="57"/>
                  </a:lnTo>
                  <a:lnTo>
                    <a:pt x="173" y="60"/>
                  </a:lnTo>
                  <a:lnTo>
                    <a:pt x="174" y="63"/>
                  </a:lnTo>
                  <a:lnTo>
                    <a:pt x="176" y="64"/>
                  </a:lnTo>
                  <a:lnTo>
                    <a:pt x="176" y="67"/>
                  </a:lnTo>
                  <a:lnTo>
                    <a:pt x="171" y="67"/>
                  </a:lnTo>
                  <a:lnTo>
                    <a:pt x="171" y="70"/>
                  </a:lnTo>
                  <a:lnTo>
                    <a:pt x="170" y="70"/>
                  </a:lnTo>
                  <a:lnTo>
                    <a:pt x="167" y="72"/>
                  </a:lnTo>
                  <a:lnTo>
                    <a:pt x="165" y="74"/>
                  </a:lnTo>
                  <a:lnTo>
                    <a:pt x="161" y="74"/>
                  </a:lnTo>
                  <a:lnTo>
                    <a:pt x="158" y="79"/>
                  </a:lnTo>
                  <a:lnTo>
                    <a:pt x="157" y="80"/>
                  </a:lnTo>
                  <a:lnTo>
                    <a:pt x="149" y="88"/>
                  </a:lnTo>
                  <a:lnTo>
                    <a:pt x="148" y="94"/>
                  </a:lnTo>
                  <a:lnTo>
                    <a:pt x="148" y="96"/>
                  </a:lnTo>
                  <a:lnTo>
                    <a:pt x="148" y="104"/>
                  </a:lnTo>
                  <a:lnTo>
                    <a:pt x="148" y="107"/>
                  </a:lnTo>
                  <a:lnTo>
                    <a:pt x="146" y="110"/>
                  </a:lnTo>
                  <a:lnTo>
                    <a:pt x="146" y="113"/>
                  </a:lnTo>
                  <a:lnTo>
                    <a:pt x="143" y="114"/>
                  </a:lnTo>
                  <a:lnTo>
                    <a:pt x="143" y="117"/>
                  </a:lnTo>
                  <a:lnTo>
                    <a:pt x="140" y="117"/>
                  </a:lnTo>
                  <a:lnTo>
                    <a:pt x="138" y="118"/>
                  </a:lnTo>
                  <a:lnTo>
                    <a:pt x="138" y="120"/>
                  </a:lnTo>
                  <a:lnTo>
                    <a:pt x="140" y="127"/>
                  </a:lnTo>
                  <a:lnTo>
                    <a:pt x="142" y="130"/>
                  </a:lnTo>
                  <a:lnTo>
                    <a:pt x="140" y="135"/>
                  </a:lnTo>
                  <a:lnTo>
                    <a:pt x="140" y="136"/>
                  </a:lnTo>
                  <a:lnTo>
                    <a:pt x="142" y="136"/>
                  </a:lnTo>
                  <a:lnTo>
                    <a:pt x="142" y="137"/>
                  </a:lnTo>
                  <a:lnTo>
                    <a:pt x="142" y="140"/>
                  </a:lnTo>
                  <a:lnTo>
                    <a:pt x="139" y="143"/>
                  </a:lnTo>
                  <a:lnTo>
                    <a:pt x="139" y="145"/>
                  </a:lnTo>
                  <a:lnTo>
                    <a:pt x="139" y="148"/>
                  </a:lnTo>
                  <a:lnTo>
                    <a:pt x="138" y="152"/>
                  </a:lnTo>
                  <a:lnTo>
                    <a:pt x="138" y="158"/>
                  </a:lnTo>
                  <a:lnTo>
                    <a:pt x="138" y="161"/>
                  </a:lnTo>
                  <a:lnTo>
                    <a:pt x="133" y="162"/>
                  </a:lnTo>
                  <a:lnTo>
                    <a:pt x="133" y="167"/>
                  </a:lnTo>
                  <a:lnTo>
                    <a:pt x="130" y="168"/>
                  </a:lnTo>
                  <a:lnTo>
                    <a:pt x="130" y="170"/>
                  </a:lnTo>
                  <a:lnTo>
                    <a:pt x="130" y="173"/>
                  </a:lnTo>
                  <a:lnTo>
                    <a:pt x="129" y="179"/>
                  </a:lnTo>
                  <a:lnTo>
                    <a:pt x="129" y="180"/>
                  </a:lnTo>
                  <a:lnTo>
                    <a:pt x="130" y="180"/>
                  </a:lnTo>
                  <a:lnTo>
                    <a:pt x="132" y="180"/>
                  </a:lnTo>
                  <a:lnTo>
                    <a:pt x="135" y="181"/>
                  </a:lnTo>
                  <a:lnTo>
                    <a:pt x="135" y="184"/>
                  </a:lnTo>
                  <a:lnTo>
                    <a:pt x="136" y="186"/>
                  </a:lnTo>
                  <a:lnTo>
                    <a:pt x="140" y="187"/>
                  </a:lnTo>
                  <a:lnTo>
                    <a:pt x="143" y="190"/>
                  </a:lnTo>
                  <a:lnTo>
                    <a:pt x="145" y="190"/>
                  </a:lnTo>
                  <a:lnTo>
                    <a:pt x="146" y="190"/>
                  </a:lnTo>
                  <a:lnTo>
                    <a:pt x="151" y="190"/>
                  </a:lnTo>
                  <a:lnTo>
                    <a:pt x="154" y="192"/>
                  </a:lnTo>
                  <a:lnTo>
                    <a:pt x="155" y="195"/>
                  </a:lnTo>
                  <a:lnTo>
                    <a:pt x="154" y="202"/>
                  </a:lnTo>
                  <a:lnTo>
                    <a:pt x="154" y="205"/>
                  </a:lnTo>
                  <a:lnTo>
                    <a:pt x="160" y="212"/>
                  </a:lnTo>
                  <a:lnTo>
                    <a:pt x="161" y="214"/>
                  </a:lnTo>
                  <a:lnTo>
                    <a:pt x="164" y="217"/>
                  </a:lnTo>
                  <a:lnTo>
                    <a:pt x="165" y="222"/>
                  </a:lnTo>
                  <a:lnTo>
                    <a:pt x="167" y="224"/>
                  </a:lnTo>
                  <a:lnTo>
                    <a:pt x="170" y="225"/>
                  </a:lnTo>
                  <a:lnTo>
                    <a:pt x="171" y="227"/>
                  </a:lnTo>
                  <a:lnTo>
                    <a:pt x="170" y="230"/>
                  </a:lnTo>
                  <a:lnTo>
                    <a:pt x="171" y="231"/>
                  </a:lnTo>
                  <a:lnTo>
                    <a:pt x="174" y="231"/>
                  </a:lnTo>
                  <a:lnTo>
                    <a:pt x="174" y="233"/>
                  </a:lnTo>
                  <a:lnTo>
                    <a:pt x="174" y="240"/>
                  </a:lnTo>
                  <a:lnTo>
                    <a:pt x="176" y="242"/>
                  </a:lnTo>
                  <a:lnTo>
                    <a:pt x="177" y="242"/>
                  </a:lnTo>
                  <a:lnTo>
                    <a:pt x="174" y="247"/>
                  </a:lnTo>
                  <a:lnTo>
                    <a:pt x="173" y="252"/>
                  </a:lnTo>
                  <a:lnTo>
                    <a:pt x="173" y="253"/>
                  </a:lnTo>
                  <a:lnTo>
                    <a:pt x="171" y="253"/>
                  </a:lnTo>
                  <a:lnTo>
                    <a:pt x="168" y="253"/>
                  </a:lnTo>
                  <a:lnTo>
                    <a:pt x="165" y="255"/>
                  </a:lnTo>
                  <a:lnTo>
                    <a:pt x="162" y="253"/>
                  </a:lnTo>
                  <a:lnTo>
                    <a:pt x="154" y="261"/>
                  </a:lnTo>
                  <a:lnTo>
                    <a:pt x="152" y="261"/>
                  </a:lnTo>
                  <a:lnTo>
                    <a:pt x="151" y="258"/>
                  </a:lnTo>
                  <a:lnTo>
                    <a:pt x="149" y="255"/>
                  </a:lnTo>
                  <a:lnTo>
                    <a:pt x="148" y="255"/>
                  </a:lnTo>
                  <a:lnTo>
                    <a:pt x="146" y="253"/>
                  </a:lnTo>
                  <a:lnTo>
                    <a:pt x="146" y="252"/>
                  </a:lnTo>
                  <a:lnTo>
                    <a:pt x="143" y="250"/>
                  </a:lnTo>
                  <a:lnTo>
                    <a:pt x="140" y="252"/>
                  </a:lnTo>
                  <a:lnTo>
                    <a:pt x="132" y="252"/>
                  </a:lnTo>
                  <a:lnTo>
                    <a:pt x="126" y="255"/>
                  </a:lnTo>
                  <a:lnTo>
                    <a:pt x="123" y="253"/>
                  </a:lnTo>
                  <a:lnTo>
                    <a:pt x="121" y="255"/>
                  </a:lnTo>
                  <a:lnTo>
                    <a:pt x="118" y="256"/>
                  </a:lnTo>
                  <a:lnTo>
                    <a:pt x="116" y="258"/>
                  </a:lnTo>
                  <a:lnTo>
                    <a:pt x="114" y="259"/>
                  </a:lnTo>
                  <a:lnTo>
                    <a:pt x="111" y="256"/>
                  </a:lnTo>
                  <a:lnTo>
                    <a:pt x="110" y="255"/>
                  </a:lnTo>
                  <a:lnTo>
                    <a:pt x="107" y="255"/>
                  </a:lnTo>
                  <a:lnTo>
                    <a:pt x="104" y="255"/>
                  </a:lnTo>
                  <a:lnTo>
                    <a:pt x="101" y="256"/>
                  </a:lnTo>
                  <a:lnTo>
                    <a:pt x="99" y="256"/>
                  </a:lnTo>
                  <a:lnTo>
                    <a:pt x="98" y="253"/>
                  </a:lnTo>
                  <a:lnTo>
                    <a:pt x="95" y="253"/>
                  </a:lnTo>
                  <a:lnTo>
                    <a:pt x="94" y="253"/>
                  </a:lnTo>
                  <a:lnTo>
                    <a:pt x="91" y="253"/>
                  </a:lnTo>
                  <a:lnTo>
                    <a:pt x="86" y="255"/>
                  </a:lnTo>
                  <a:lnTo>
                    <a:pt x="85" y="255"/>
                  </a:lnTo>
                  <a:lnTo>
                    <a:pt x="83" y="253"/>
                  </a:lnTo>
                  <a:lnTo>
                    <a:pt x="82" y="253"/>
                  </a:lnTo>
                  <a:lnTo>
                    <a:pt x="79" y="253"/>
                  </a:lnTo>
                  <a:lnTo>
                    <a:pt x="75" y="256"/>
                  </a:lnTo>
                  <a:lnTo>
                    <a:pt x="73" y="256"/>
                  </a:lnTo>
                  <a:lnTo>
                    <a:pt x="70" y="255"/>
                  </a:lnTo>
                  <a:lnTo>
                    <a:pt x="67" y="255"/>
                  </a:lnTo>
                  <a:lnTo>
                    <a:pt x="66" y="252"/>
                  </a:lnTo>
                  <a:lnTo>
                    <a:pt x="64" y="252"/>
                  </a:lnTo>
                  <a:lnTo>
                    <a:pt x="64" y="253"/>
                  </a:lnTo>
                  <a:lnTo>
                    <a:pt x="58" y="255"/>
                  </a:lnTo>
                  <a:lnTo>
                    <a:pt x="54" y="259"/>
                  </a:lnTo>
                  <a:lnTo>
                    <a:pt x="48" y="259"/>
                  </a:lnTo>
                  <a:lnTo>
                    <a:pt x="45" y="258"/>
                  </a:lnTo>
                  <a:lnTo>
                    <a:pt x="45" y="256"/>
                  </a:lnTo>
                  <a:lnTo>
                    <a:pt x="45" y="253"/>
                  </a:lnTo>
                  <a:lnTo>
                    <a:pt x="47" y="252"/>
                  </a:lnTo>
                  <a:lnTo>
                    <a:pt x="45" y="249"/>
                  </a:lnTo>
                  <a:lnTo>
                    <a:pt x="47" y="247"/>
                  </a:lnTo>
                  <a:lnTo>
                    <a:pt x="48" y="246"/>
                  </a:lnTo>
                  <a:lnTo>
                    <a:pt x="47" y="244"/>
                  </a:lnTo>
                  <a:lnTo>
                    <a:pt x="44" y="244"/>
                  </a:lnTo>
                  <a:lnTo>
                    <a:pt x="42" y="242"/>
                  </a:lnTo>
                  <a:lnTo>
                    <a:pt x="39" y="243"/>
                  </a:lnTo>
                  <a:lnTo>
                    <a:pt x="39" y="240"/>
                  </a:lnTo>
                  <a:lnTo>
                    <a:pt x="38" y="240"/>
                  </a:lnTo>
                  <a:lnTo>
                    <a:pt x="31" y="239"/>
                  </a:lnTo>
                  <a:lnTo>
                    <a:pt x="26" y="239"/>
                  </a:lnTo>
                  <a:lnTo>
                    <a:pt x="23" y="239"/>
                  </a:lnTo>
                  <a:lnTo>
                    <a:pt x="17" y="239"/>
                  </a:lnTo>
                  <a:lnTo>
                    <a:pt x="16" y="240"/>
                  </a:lnTo>
                  <a:lnTo>
                    <a:pt x="13" y="240"/>
                  </a:lnTo>
                  <a:lnTo>
                    <a:pt x="14" y="233"/>
                  </a:lnTo>
                  <a:lnTo>
                    <a:pt x="12" y="230"/>
                  </a:lnTo>
                  <a:lnTo>
                    <a:pt x="13" y="228"/>
                  </a:lnTo>
                  <a:lnTo>
                    <a:pt x="16" y="228"/>
                  </a:lnTo>
                  <a:lnTo>
                    <a:pt x="20" y="225"/>
                  </a:lnTo>
                  <a:lnTo>
                    <a:pt x="20" y="222"/>
                  </a:lnTo>
                  <a:lnTo>
                    <a:pt x="20" y="218"/>
                  </a:lnTo>
                  <a:lnTo>
                    <a:pt x="25" y="205"/>
                  </a:lnTo>
                  <a:lnTo>
                    <a:pt x="25" y="202"/>
                  </a:lnTo>
                  <a:lnTo>
                    <a:pt x="22" y="193"/>
                  </a:lnTo>
                  <a:lnTo>
                    <a:pt x="29" y="186"/>
                  </a:lnTo>
                  <a:lnTo>
                    <a:pt x="29" y="176"/>
                  </a:lnTo>
                  <a:lnTo>
                    <a:pt x="28" y="168"/>
                  </a:lnTo>
                  <a:lnTo>
                    <a:pt x="25" y="159"/>
                  </a:lnTo>
                  <a:lnTo>
                    <a:pt x="20" y="151"/>
                  </a:lnTo>
                  <a:lnTo>
                    <a:pt x="16" y="151"/>
                  </a:lnTo>
                  <a:lnTo>
                    <a:pt x="16" y="148"/>
                  </a:lnTo>
                  <a:lnTo>
                    <a:pt x="10" y="143"/>
                  </a:lnTo>
                  <a:lnTo>
                    <a:pt x="9" y="140"/>
                  </a:lnTo>
                  <a:lnTo>
                    <a:pt x="6" y="139"/>
                  </a:lnTo>
                  <a:lnTo>
                    <a:pt x="6" y="137"/>
                  </a:lnTo>
                  <a:lnTo>
                    <a:pt x="7" y="135"/>
                  </a:lnTo>
                  <a:lnTo>
                    <a:pt x="7" y="133"/>
                  </a:lnTo>
                  <a:lnTo>
                    <a:pt x="0" y="127"/>
                  </a:lnTo>
                  <a:lnTo>
                    <a:pt x="3" y="121"/>
                  </a:lnTo>
                  <a:lnTo>
                    <a:pt x="4" y="118"/>
                  </a:lnTo>
                  <a:lnTo>
                    <a:pt x="6" y="116"/>
                  </a:lnTo>
                  <a:lnTo>
                    <a:pt x="6" y="114"/>
                  </a:lnTo>
                  <a:lnTo>
                    <a:pt x="7" y="110"/>
                  </a:lnTo>
                  <a:lnTo>
                    <a:pt x="9" y="102"/>
                  </a:lnTo>
                  <a:lnTo>
                    <a:pt x="9" y="99"/>
                  </a:lnTo>
                  <a:lnTo>
                    <a:pt x="9" y="96"/>
                  </a:lnTo>
                  <a:lnTo>
                    <a:pt x="9" y="91"/>
                  </a:lnTo>
                  <a:lnTo>
                    <a:pt x="9" y="85"/>
                  </a:lnTo>
                  <a:lnTo>
                    <a:pt x="9" y="77"/>
                  </a:lnTo>
                  <a:lnTo>
                    <a:pt x="12" y="60"/>
                  </a:lnTo>
                  <a:lnTo>
                    <a:pt x="12" y="55"/>
                  </a:lnTo>
                  <a:lnTo>
                    <a:pt x="12" y="53"/>
                  </a:lnTo>
                  <a:lnTo>
                    <a:pt x="12" y="48"/>
                  </a:lnTo>
                  <a:lnTo>
                    <a:pt x="13" y="47"/>
                  </a:lnTo>
                  <a:lnTo>
                    <a:pt x="13" y="41"/>
                  </a:lnTo>
                  <a:lnTo>
                    <a:pt x="13" y="38"/>
                  </a:lnTo>
                  <a:lnTo>
                    <a:pt x="14" y="36"/>
                  </a:lnTo>
                  <a:lnTo>
                    <a:pt x="16" y="32"/>
                  </a:lnTo>
                  <a:lnTo>
                    <a:pt x="17" y="29"/>
                  </a:lnTo>
                  <a:lnTo>
                    <a:pt x="20" y="25"/>
                  </a:lnTo>
                  <a:lnTo>
                    <a:pt x="22" y="23"/>
                  </a:lnTo>
                  <a:lnTo>
                    <a:pt x="23" y="22"/>
                  </a:lnTo>
                  <a:lnTo>
                    <a:pt x="29" y="19"/>
                  </a:lnTo>
                  <a:lnTo>
                    <a:pt x="31" y="17"/>
                  </a:lnTo>
                  <a:lnTo>
                    <a:pt x="33" y="16"/>
                  </a:lnTo>
                  <a:lnTo>
                    <a:pt x="35" y="16"/>
                  </a:lnTo>
                  <a:lnTo>
                    <a:pt x="38" y="14"/>
                  </a:lnTo>
                  <a:lnTo>
                    <a:pt x="42" y="13"/>
                  </a:lnTo>
                  <a:lnTo>
                    <a:pt x="47" y="13"/>
                  </a:lnTo>
                  <a:lnTo>
                    <a:pt x="51" y="13"/>
                  </a:lnTo>
                  <a:close/>
                  <a:moveTo>
                    <a:pt x="7" y="102"/>
                  </a:moveTo>
                  <a:lnTo>
                    <a:pt x="7" y="104"/>
                  </a:lnTo>
                  <a:lnTo>
                    <a:pt x="6" y="104"/>
                  </a:lnTo>
                  <a:lnTo>
                    <a:pt x="6" y="102"/>
                  </a:lnTo>
                  <a:lnTo>
                    <a:pt x="7" y="101"/>
                  </a:lnTo>
                  <a:lnTo>
                    <a:pt x="7" y="102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75" name="Freeform 282"/>
            <p:cNvSpPr>
              <a:spLocks/>
            </p:cNvSpPr>
            <p:nvPr/>
          </p:nvSpPr>
          <p:spPr bwMode="auto">
            <a:xfrm rot="21314132">
              <a:off x="3489998" y="2646857"/>
              <a:ext cx="1039530" cy="705794"/>
            </a:xfrm>
            <a:custGeom>
              <a:avLst/>
              <a:gdLst>
                <a:gd name="T0" fmla="*/ 2147483647 w 243"/>
                <a:gd name="T1" fmla="*/ 2147483647 h 174"/>
                <a:gd name="T2" fmla="*/ 2147483647 w 243"/>
                <a:gd name="T3" fmla="*/ 2147483647 h 174"/>
                <a:gd name="T4" fmla="*/ 2147483647 w 243"/>
                <a:gd name="T5" fmla="*/ 2147483647 h 174"/>
                <a:gd name="T6" fmla="*/ 2147483647 w 243"/>
                <a:gd name="T7" fmla="*/ 2147483647 h 174"/>
                <a:gd name="T8" fmla="*/ 2147483647 w 243"/>
                <a:gd name="T9" fmla="*/ 2147483647 h 174"/>
                <a:gd name="T10" fmla="*/ 2147483647 w 243"/>
                <a:gd name="T11" fmla="*/ 2147483647 h 174"/>
                <a:gd name="T12" fmla="*/ 2147483647 w 243"/>
                <a:gd name="T13" fmla="*/ 2147483647 h 174"/>
                <a:gd name="T14" fmla="*/ 2147483647 w 243"/>
                <a:gd name="T15" fmla="*/ 2147483647 h 174"/>
                <a:gd name="T16" fmla="*/ 2147483647 w 243"/>
                <a:gd name="T17" fmla="*/ 2147483647 h 174"/>
                <a:gd name="T18" fmla="*/ 2147483647 w 243"/>
                <a:gd name="T19" fmla="*/ 2147483647 h 174"/>
                <a:gd name="T20" fmla="*/ 2147483647 w 243"/>
                <a:gd name="T21" fmla="*/ 2147483647 h 174"/>
                <a:gd name="T22" fmla="*/ 2147483647 w 243"/>
                <a:gd name="T23" fmla="*/ 2147483647 h 174"/>
                <a:gd name="T24" fmla="*/ 2147483647 w 243"/>
                <a:gd name="T25" fmla="*/ 0 h 174"/>
                <a:gd name="T26" fmla="*/ 2147483647 w 243"/>
                <a:gd name="T27" fmla="*/ 2147483647 h 174"/>
                <a:gd name="T28" fmla="*/ 2147483647 w 243"/>
                <a:gd name="T29" fmla="*/ 2147483647 h 174"/>
                <a:gd name="T30" fmla="*/ 2147483647 w 243"/>
                <a:gd name="T31" fmla="*/ 2147483647 h 174"/>
                <a:gd name="T32" fmla="*/ 2147483647 w 243"/>
                <a:gd name="T33" fmla="*/ 2147483647 h 174"/>
                <a:gd name="T34" fmla="*/ 2147483647 w 243"/>
                <a:gd name="T35" fmla="*/ 2147483647 h 174"/>
                <a:gd name="T36" fmla="*/ 2147483647 w 243"/>
                <a:gd name="T37" fmla="*/ 2147483647 h 174"/>
                <a:gd name="T38" fmla="*/ 2147483647 w 243"/>
                <a:gd name="T39" fmla="*/ 2147483647 h 174"/>
                <a:gd name="T40" fmla="*/ 2147483647 w 243"/>
                <a:gd name="T41" fmla="*/ 2147483647 h 174"/>
                <a:gd name="T42" fmla="*/ 2147483647 w 243"/>
                <a:gd name="T43" fmla="*/ 2147483647 h 174"/>
                <a:gd name="T44" fmla="*/ 2147483647 w 243"/>
                <a:gd name="T45" fmla="*/ 2147483647 h 174"/>
                <a:gd name="T46" fmla="*/ 2147483647 w 243"/>
                <a:gd name="T47" fmla="*/ 2147483647 h 174"/>
                <a:gd name="T48" fmla="*/ 2147483647 w 243"/>
                <a:gd name="T49" fmla="*/ 2147483647 h 174"/>
                <a:gd name="T50" fmla="*/ 2147483647 w 243"/>
                <a:gd name="T51" fmla="*/ 2147483647 h 174"/>
                <a:gd name="T52" fmla="*/ 2147483647 w 243"/>
                <a:gd name="T53" fmla="*/ 2147483647 h 174"/>
                <a:gd name="T54" fmla="*/ 2147483647 w 243"/>
                <a:gd name="T55" fmla="*/ 2147483647 h 174"/>
                <a:gd name="T56" fmla="*/ 2147483647 w 243"/>
                <a:gd name="T57" fmla="*/ 2147483647 h 174"/>
                <a:gd name="T58" fmla="*/ 2147483647 w 243"/>
                <a:gd name="T59" fmla="*/ 2147483647 h 174"/>
                <a:gd name="T60" fmla="*/ 2147483647 w 243"/>
                <a:gd name="T61" fmla="*/ 2147483647 h 174"/>
                <a:gd name="T62" fmla="*/ 2147483647 w 243"/>
                <a:gd name="T63" fmla="*/ 2147483647 h 174"/>
                <a:gd name="T64" fmla="*/ 2147483647 w 243"/>
                <a:gd name="T65" fmla="*/ 2147483647 h 174"/>
                <a:gd name="T66" fmla="*/ 2147483647 w 243"/>
                <a:gd name="T67" fmla="*/ 2147483647 h 174"/>
                <a:gd name="T68" fmla="*/ 2147483647 w 243"/>
                <a:gd name="T69" fmla="*/ 2147483647 h 174"/>
                <a:gd name="T70" fmla="*/ 2147483647 w 243"/>
                <a:gd name="T71" fmla="*/ 2147483647 h 174"/>
                <a:gd name="T72" fmla="*/ 2147483647 w 243"/>
                <a:gd name="T73" fmla="*/ 2147483647 h 174"/>
                <a:gd name="T74" fmla="*/ 2147483647 w 243"/>
                <a:gd name="T75" fmla="*/ 2147483647 h 174"/>
                <a:gd name="T76" fmla="*/ 2147483647 w 243"/>
                <a:gd name="T77" fmla="*/ 2147483647 h 174"/>
                <a:gd name="T78" fmla="*/ 2147483647 w 243"/>
                <a:gd name="T79" fmla="*/ 2147483647 h 174"/>
                <a:gd name="T80" fmla="*/ 2147483647 w 243"/>
                <a:gd name="T81" fmla="*/ 2147483647 h 174"/>
                <a:gd name="T82" fmla="*/ 2147483647 w 243"/>
                <a:gd name="T83" fmla="*/ 2147483647 h 174"/>
                <a:gd name="T84" fmla="*/ 2147483647 w 243"/>
                <a:gd name="T85" fmla="*/ 2147483647 h 174"/>
                <a:gd name="T86" fmla="*/ 2147483647 w 243"/>
                <a:gd name="T87" fmla="*/ 2147483647 h 174"/>
                <a:gd name="T88" fmla="*/ 2147483647 w 243"/>
                <a:gd name="T89" fmla="*/ 2147483647 h 174"/>
                <a:gd name="T90" fmla="*/ 2147483647 w 243"/>
                <a:gd name="T91" fmla="*/ 2147483647 h 174"/>
                <a:gd name="T92" fmla="*/ 2147483647 w 243"/>
                <a:gd name="T93" fmla="*/ 2147483647 h 174"/>
                <a:gd name="T94" fmla="*/ 2147483647 w 243"/>
                <a:gd name="T95" fmla="*/ 2147483647 h 174"/>
                <a:gd name="T96" fmla="*/ 2147483647 w 243"/>
                <a:gd name="T97" fmla="*/ 2147483647 h 174"/>
                <a:gd name="T98" fmla="*/ 2147483647 w 243"/>
                <a:gd name="T99" fmla="*/ 2147483647 h 174"/>
                <a:gd name="T100" fmla="*/ 2147483647 w 243"/>
                <a:gd name="T101" fmla="*/ 2147483647 h 174"/>
                <a:gd name="T102" fmla="*/ 2147483647 w 243"/>
                <a:gd name="T103" fmla="*/ 2147483647 h 174"/>
                <a:gd name="T104" fmla="*/ 2147483647 w 243"/>
                <a:gd name="T105" fmla="*/ 2147483647 h 174"/>
                <a:gd name="T106" fmla="*/ 2147483647 w 243"/>
                <a:gd name="T107" fmla="*/ 2147483647 h 174"/>
                <a:gd name="T108" fmla="*/ 2147483647 w 243"/>
                <a:gd name="T109" fmla="*/ 2147483647 h 174"/>
                <a:gd name="T110" fmla="*/ 2147483647 w 243"/>
                <a:gd name="T111" fmla="*/ 2147483647 h 174"/>
                <a:gd name="T112" fmla="*/ 0 w 243"/>
                <a:gd name="T113" fmla="*/ 2147483647 h 174"/>
                <a:gd name="T114" fmla="*/ 2147483647 w 243"/>
                <a:gd name="T115" fmla="*/ 2147483647 h 174"/>
                <a:gd name="T116" fmla="*/ 2147483647 w 243"/>
                <a:gd name="T117" fmla="*/ 2147483647 h 174"/>
                <a:gd name="T118" fmla="*/ 2147483647 w 243"/>
                <a:gd name="T119" fmla="*/ 2147483647 h 174"/>
                <a:gd name="T120" fmla="*/ 2147483647 w 243"/>
                <a:gd name="T121" fmla="*/ 2147483647 h 174"/>
                <a:gd name="T122" fmla="*/ 2147483647 w 243"/>
                <a:gd name="T123" fmla="*/ 2147483647 h 174"/>
                <a:gd name="T124" fmla="*/ 2147483647 w 243"/>
                <a:gd name="T125" fmla="*/ 2147483647 h 17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43"/>
                <a:gd name="T190" fmla="*/ 0 h 174"/>
                <a:gd name="T191" fmla="*/ 243 w 243"/>
                <a:gd name="T192" fmla="*/ 174 h 17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43" h="174">
                  <a:moveTo>
                    <a:pt x="16" y="7"/>
                  </a:moveTo>
                  <a:lnTo>
                    <a:pt x="17" y="10"/>
                  </a:lnTo>
                  <a:lnTo>
                    <a:pt x="19" y="10"/>
                  </a:lnTo>
                  <a:lnTo>
                    <a:pt x="20" y="9"/>
                  </a:lnTo>
                  <a:lnTo>
                    <a:pt x="23" y="6"/>
                  </a:lnTo>
                  <a:lnTo>
                    <a:pt x="25" y="6"/>
                  </a:lnTo>
                  <a:lnTo>
                    <a:pt x="26" y="4"/>
                  </a:lnTo>
                  <a:lnTo>
                    <a:pt x="28" y="6"/>
                  </a:lnTo>
                  <a:lnTo>
                    <a:pt x="28" y="10"/>
                  </a:lnTo>
                  <a:lnTo>
                    <a:pt x="29" y="12"/>
                  </a:lnTo>
                  <a:lnTo>
                    <a:pt x="36" y="12"/>
                  </a:lnTo>
                  <a:lnTo>
                    <a:pt x="36" y="10"/>
                  </a:lnTo>
                  <a:lnTo>
                    <a:pt x="36" y="9"/>
                  </a:lnTo>
                  <a:lnTo>
                    <a:pt x="38" y="12"/>
                  </a:lnTo>
                  <a:lnTo>
                    <a:pt x="39" y="13"/>
                  </a:lnTo>
                  <a:lnTo>
                    <a:pt x="41" y="12"/>
                  </a:lnTo>
                  <a:lnTo>
                    <a:pt x="41" y="7"/>
                  </a:lnTo>
                  <a:lnTo>
                    <a:pt x="42" y="4"/>
                  </a:lnTo>
                  <a:lnTo>
                    <a:pt x="48" y="6"/>
                  </a:lnTo>
                  <a:lnTo>
                    <a:pt x="50" y="6"/>
                  </a:lnTo>
                  <a:lnTo>
                    <a:pt x="50" y="7"/>
                  </a:lnTo>
                  <a:lnTo>
                    <a:pt x="50" y="9"/>
                  </a:lnTo>
                  <a:lnTo>
                    <a:pt x="50" y="12"/>
                  </a:lnTo>
                  <a:lnTo>
                    <a:pt x="51" y="13"/>
                  </a:lnTo>
                  <a:lnTo>
                    <a:pt x="53" y="12"/>
                  </a:lnTo>
                  <a:lnTo>
                    <a:pt x="55" y="0"/>
                  </a:lnTo>
                  <a:lnTo>
                    <a:pt x="104" y="3"/>
                  </a:lnTo>
                  <a:lnTo>
                    <a:pt x="102" y="25"/>
                  </a:lnTo>
                  <a:lnTo>
                    <a:pt x="136" y="28"/>
                  </a:lnTo>
                  <a:lnTo>
                    <a:pt x="143" y="26"/>
                  </a:lnTo>
                  <a:lnTo>
                    <a:pt x="146" y="34"/>
                  </a:lnTo>
                  <a:lnTo>
                    <a:pt x="149" y="32"/>
                  </a:lnTo>
                  <a:lnTo>
                    <a:pt x="152" y="35"/>
                  </a:lnTo>
                  <a:lnTo>
                    <a:pt x="168" y="28"/>
                  </a:lnTo>
                  <a:lnTo>
                    <a:pt x="164" y="16"/>
                  </a:lnTo>
                  <a:lnTo>
                    <a:pt x="165" y="15"/>
                  </a:lnTo>
                  <a:lnTo>
                    <a:pt x="173" y="15"/>
                  </a:lnTo>
                  <a:lnTo>
                    <a:pt x="174" y="21"/>
                  </a:lnTo>
                  <a:lnTo>
                    <a:pt x="201" y="22"/>
                  </a:lnTo>
                  <a:lnTo>
                    <a:pt x="201" y="26"/>
                  </a:lnTo>
                  <a:lnTo>
                    <a:pt x="221" y="26"/>
                  </a:lnTo>
                  <a:lnTo>
                    <a:pt x="230" y="28"/>
                  </a:lnTo>
                  <a:lnTo>
                    <a:pt x="230" y="34"/>
                  </a:lnTo>
                  <a:lnTo>
                    <a:pt x="242" y="34"/>
                  </a:lnTo>
                  <a:lnTo>
                    <a:pt x="243" y="48"/>
                  </a:lnTo>
                  <a:lnTo>
                    <a:pt x="239" y="48"/>
                  </a:lnTo>
                  <a:lnTo>
                    <a:pt x="239" y="56"/>
                  </a:lnTo>
                  <a:lnTo>
                    <a:pt x="242" y="56"/>
                  </a:lnTo>
                  <a:lnTo>
                    <a:pt x="242" y="63"/>
                  </a:lnTo>
                  <a:lnTo>
                    <a:pt x="231" y="63"/>
                  </a:lnTo>
                  <a:lnTo>
                    <a:pt x="231" y="62"/>
                  </a:lnTo>
                  <a:lnTo>
                    <a:pt x="220" y="60"/>
                  </a:lnTo>
                  <a:lnTo>
                    <a:pt x="220" y="59"/>
                  </a:lnTo>
                  <a:lnTo>
                    <a:pt x="198" y="57"/>
                  </a:lnTo>
                  <a:lnTo>
                    <a:pt x="198" y="63"/>
                  </a:lnTo>
                  <a:lnTo>
                    <a:pt x="196" y="63"/>
                  </a:lnTo>
                  <a:lnTo>
                    <a:pt x="193" y="67"/>
                  </a:lnTo>
                  <a:lnTo>
                    <a:pt x="192" y="67"/>
                  </a:lnTo>
                  <a:lnTo>
                    <a:pt x="190" y="69"/>
                  </a:lnTo>
                  <a:lnTo>
                    <a:pt x="187" y="69"/>
                  </a:lnTo>
                  <a:lnTo>
                    <a:pt x="187" y="70"/>
                  </a:lnTo>
                  <a:lnTo>
                    <a:pt x="186" y="70"/>
                  </a:lnTo>
                  <a:lnTo>
                    <a:pt x="183" y="73"/>
                  </a:lnTo>
                  <a:lnTo>
                    <a:pt x="182" y="73"/>
                  </a:lnTo>
                  <a:lnTo>
                    <a:pt x="180" y="76"/>
                  </a:lnTo>
                  <a:lnTo>
                    <a:pt x="177" y="76"/>
                  </a:lnTo>
                  <a:lnTo>
                    <a:pt x="177" y="73"/>
                  </a:lnTo>
                  <a:lnTo>
                    <a:pt x="176" y="73"/>
                  </a:lnTo>
                  <a:lnTo>
                    <a:pt x="173" y="73"/>
                  </a:lnTo>
                  <a:lnTo>
                    <a:pt x="171" y="78"/>
                  </a:lnTo>
                  <a:lnTo>
                    <a:pt x="170" y="79"/>
                  </a:lnTo>
                  <a:lnTo>
                    <a:pt x="171" y="82"/>
                  </a:lnTo>
                  <a:lnTo>
                    <a:pt x="171" y="86"/>
                  </a:lnTo>
                  <a:lnTo>
                    <a:pt x="170" y="88"/>
                  </a:lnTo>
                  <a:lnTo>
                    <a:pt x="167" y="86"/>
                  </a:lnTo>
                  <a:lnTo>
                    <a:pt x="165" y="86"/>
                  </a:lnTo>
                  <a:lnTo>
                    <a:pt x="164" y="86"/>
                  </a:lnTo>
                  <a:lnTo>
                    <a:pt x="158" y="85"/>
                  </a:lnTo>
                  <a:lnTo>
                    <a:pt x="155" y="123"/>
                  </a:lnTo>
                  <a:lnTo>
                    <a:pt x="161" y="125"/>
                  </a:lnTo>
                  <a:lnTo>
                    <a:pt x="158" y="169"/>
                  </a:lnTo>
                  <a:lnTo>
                    <a:pt x="151" y="166"/>
                  </a:lnTo>
                  <a:lnTo>
                    <a:pt x="145" y="169"/>
                  </a:lnTo>
                  <a:lnTo>
                    <a:pt x="142" y="170"/>
                  </a:lnTo>
                  <a:lnTo>
                    <a:pt x="139" y="171"/>
                  </a:lnTo>
                  <a:lnTo>
                    <a:pt x="136" y="174"/>
                  </a:lnTo>
                  <a:lnTo>
                    <a:pt x="104" y="170"/>
                  </a:lnTo>
                  <a:lnTo>
                    <a:pt x="99" y="174"/>
                  </a:lnTo>
                  <a:lnTo>
                    <a:pt x="80" y="157"/>
                  </a:lnTo>
                  <a:lnTo>
                    <a:pt x="85" y="151"/>
                  </a:lnTo>
                  <a:lnTo>
                    <a:pt x="80" y="147"/>
                  </a:lnTo>
                  <a:lnTo>
                    <a:pt x="75" y="152"/>
                  </a:lnTo>
                  <a:lnTo>
                    <a:pt x="66" y="144"/>
                  </a:lnTo>
                  <a:lnTo>
                    <a:pt x="79" y="129"/>
                  </a:lnTo>
                  <a:lnTo>
                    <a:pt x="55" y="107"/>
                  </a:lnTo>
                  <a:lnTo>
                    <a:pt x="47" y="114"/>
                  </a:lnTo>
                  <a:lnTo>
                    <a:pt x="6" y="75"/>
                  </a:lnTo>
                  <a:lnTo>
                    <a:pt x="23" y="54"/>
                  </a:lnTo>
                  <a:lnTo>
                    <a:pt x="22" y="53"/>
                  </a:lnTo>
                  <a:lnTo>
                    <a:pt x="31" y="44"/>
                  </a:lnTo>
                  <a:lnTo>
                    <a:pt x="25" y="40"/>
                  </a:lnTo>
                  <a:lnTo>
                    <a:pt x="25" y="38"/>
                  </a:lnTo>
                  <a:lnTo>
                    <a:pt x="23" y="35"/>
                  </a:lnTo>
                  <a:lnTo>
                    <a:pt x="22" y="32"/>
                  </a:lnTo>
                  <a:lnTo>
                    <a:pt x="14" y="28"/>
                  </a:lnTo>
                  <a:lnTo>
                    <a:pt x="14" y="26"/>
                  </a:lnTo>
                  <a:lnTo>
                    <a:pt x="13" y="26"/>
                  </a:lnTo>
                  <a:lnTo>
                    <a:pt x="7" y="23"/>
                  </a:lnTo>
                  <a:lnTo>
                    <a:pt x="7" y="22"/>
                  </a:lnTo>
                  <a:lnTo>
                    <a:pt x="9" y="21"/>
                  </a:lnTo>
                  <a:lnTo>
                    <a:pt x="4" y="13"/>
                  </a:lnTo>
                  <a:lnTo>
                    <a:pt x="4" y="10"/>
                  </a:lnTo>
                  <a:lnTo>
                    <a:pt x="0" y="7"/>
                  </a:lnTo>
                  <a:lnTo>
                    <a:pt x="3" y="3"/>
                  </a:lnTo>
                  <a:lnTo>
                    <a:pt x="4" y="3"/>
                  </a:lnTo>
                  <a:lnTo>
                    <a:pt x="6" y="3"/>
                  </a:lnTo>
                  <a:lnTo>
                    <a:pt x="7" y="6"/>
                  </a:lnTo>
                  <a:lnTo>
                    <a:pt x="10" y="6"/>
                  </a:lnTo>
                  <a:lnTo>
                    <a:pt x="13" y="3"/>
                  </a:lnTo>
                  <a:lnTo>
                    <a:pt x="13" y="1"/>
                  </a:lnTo>
                  <a:lnTo>
                    <a:pt x="14" y="3"/>
                  </a:lnTo>
                  <a:lnTo>
                    <a:pt x="13" y="4"/>
                  </a:lnTo>
                  <a:lnTo>
                    <a:pt x="14" y="6"/>
                  </a:lnTo>
                  <a:lnTo>
                    <a:pt x="14" y="9"/>
                  </a:lnTo>
                  <a:lnTo>
                    <a:pt x="16" y="7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76" name="Freeform 285"/>
            <p:cNvSpPr>
              <a:spLocks/>
            </p:cNvSpPr>
            <p:nvPr/>
          </p:nvSpPr>
          <p:spPr bwMode="auto">
            <a:xfrm rot="21314132">
              <a:off x="6775949" y="3810614"/>
              <a:ext cx="620672" cy="731131"/>
            </a:xfrm>
            <a:custGeom>
              <a:avLst/>
              <a:gdLst>
                <a:gd name="T0" fmla="*/ 2147483647 w 145"/>
                <a:gd name="T1" fmla="*/ 2147483647 h 180"/>
                <a:gd name="T2" fmla="*/ 2147483647 w 145"/>
                <a:gd name="T3" fmla="*/ 2147483647 h 180"/>
                <a:gd name="T4" fmla="*/ 2147483647 w 145"/>
                <a:gd name="T5" fmla="*/ 2147483647 h 180"/>
                <a:gd name="T6" fmla="*/ 2147483647 w 145"/>
                <a:gd name="T7" fmla="*/ 2147483647 h 180"/>
                <a:gd name="T8" fmla="*/ 2147483647 w 145"/>
                <a:gd name="T9" fmla="*/ 2147483647 h 180"/>
                <a:gd name="T10" fmla="*/ 2147483647 w 145"/>
                <a:gd name="T11" fmla="*/ 2147483647 h 180"/>
                <a:gd name="T12" fmla="*/ 2147483647 w 145"/>
                <a:gd name="T13" fmla="*/ 2147483647 h 180"/>
                <a:gd name="T14" fmla="*/ 2147483647 w 145"/>
                <a:gd name="T15" fmla="*/ 2147483647 h 180"/>
                <a:gd name="T16" fmla="*/ 2147483647 w 145"/>
                <a:gd name="T17" fmla="*/ 2147483647 h 180"/>
                <a:gd name="T18" fmla="*/ 2147483647 w 145"/>
                <a:gd name="T19" fmla="*/ 2147483647 h 180"/>
                <a:gd name="T20" fmla="*/ 2147483647 w 145"/>
                <a:gd name="T21" fmla="*/ 2147483647 h 180"/>
                <a:gd name="T22" fmla="*/ 2147483647 w 145"/>
                <a:gd name="T23" fmla="*/ 2147483647 h 180"/>
                <a:gd name="T24" fmla="*/ 2147483647 w 145"/>
                <a:gd name="T25" fmla="*/ 2147483647 h 180"/>
                <a:gd name="T26" fmla="*/ 2147483647 w 145"/>
                <a:gd name="T27" fmla="*/ 2147483647 h 180"/>
                <a:gd name="T28" fmla="*/ 2147483647 w 145"/>
                <a:gd name="T29" fmla="*/ 2147483647 h 180"/>
                <a:gd name="T30" fmla="*/ 2147483647 w 145"/>
                <a:gd name="T31" fmla="*/ 2147483647 h 180"/>
                <a:gd name="T32" fmla="*/ 2147483647 w 145"/>
                <a:gd name="T33" fmla="*/ 2147483647 h 180"/>
                <a:gd name="T34" fmla="*/ 2147483647 w 145"/>
                <a:gd name="T35" fmla="*/ 2147483647 h 180"/>
                <a:gd name="T36" fmla="*/ 2147483647 w 145"/>
                <a:gd name="T37" fmla="*/ 2147483647 h 180"/>
                <a:gd name="T38" fmla="*/ 2147483647 w 145"/>
                <a:gd name="T39" fmla="*/ 2147483647 h 180"/>
                <a:gd name="T40" fmla="*/ 2147483647 w 145"/>
                <a:gd name="T41" fmla="*/ 2147483647 h 180"/>
                <a:gd name="T42" fmla="*/ 2147483647 w 145"/>
                <a:gd name="T43" fmla="*/ 2147483647 h 180"/>
                <a:gd name="T44" fmla="*/ 2147483647 w 145"/>
                <a:gd name="T45" fmla="*/ 2147483647 h 180"/>
                <a:gd name="T46" fmla="*/ 2147483647 w 145"/>
                <a:gd name="T47" fmla="*/ 2147483647 h 180"/>
                <a:gd name="T48" fmla="*/ 2147483647 w 145"/>
                <a:gd name="T49" fmla="*/ 2147483647 h 180"/>
                <a:gd name="T50" fmla="*/ 2147483647 w 145"/>
                <a:gd name="T51" fmla="*/ 2147483647 h 180"/>
                <a:gd name="T52" fmla="*/ 2147483647 w 145"/>
                <a:gd name="T53" fmla="*/ 2147483647 h 180"/>
                <a:gd name="T54" fmla="*/ 2147483647 w 145"/>
                <a:gd name="T55" fmla="*/ 2147483647 h 180"/>
                <a:gd name="T56" fmla="*/ 2147483647 w 145"/>
                <a:gd name="T57" fmla="*/ 2147483647 h 180"/>
                <a:gd name="T58" fmla="*/ 2147483647 w 145"/>
                <a:gd name="T59" fmla="*/ 2147483647 h 180"/>
                <a:gd name="T60" fmla="*/ 2147483647 w 145"/>
                <a:gd name="T61" fmla="*/ 2147483647 h 180"/>
                <a:gd name="T62" fmla="*/ 2147483647 w 145"/>
                <a:gd name="T63" fmla="*/ 2147483647 h 180"/>
                <a:gd name="T64" fmla="*/ 2147483647 w 145"/>
                <a:gd name="T65" fmla="*/ 2147483647 h 180"/>
                <a:gd name="T66" fmla="*/ 2147483647 w 145"/>
                <a:gd name="T67" fmla="*/ 2147483647 h 180"/>
                <a:gd name="T68" fmla="*/ 2147483647 w 145"/>
                <a:gd name="T69" fmla="*/ 2147483647 h 180"/>
                <a:gd name="T70" fmla="*/ 2147483647 w 145"/>
                <a:gd name="T71" fmla="*/ 2147483647 h 180"/>
                <a:gd name="T72" fmla="*/ 2147483647 w 145"/>
                <a:gd name="T73" fmla="*/ 2147483647 h 180"/>
                <a:gd name="T74" fmla="*/ 2147483647 w 145"/>
                <a:gd name="T75" fmla="*/ 2147483647 h 180"/>
                <a:gd name="T76" fmla="*/ 2147483647 w 145"/>
                <a:gd name="T77" fmla="*/ 2147483647 h 180"/>
                <a:gd name="T78" fmla="*/ 2147483647 w 145"/>
                <a:gd name="T79" fmla="*/ 2147483647 h 180"/>
                <a:gd name="T80" fmla="*/ 0 w 145"/>
                <a:gd name="T81" fmla="*/ 2147483647 h 180"/>
                <a:gd name="T82" fmla="*/ 2147483647 w 145"/>
                <a:gd name="T83" fmla="*/ 2147483647 h 180"/>
                <a:gd name="T84" fmla="*/ 2147483647 w 145"/>
                <a:gd name="T85" fmla="*/ 2147483647 h 180"/>
                <a:gd name="T86" fmla="*/ 2147483647 w 145"/>
                <a:gd name="T87" fmla="*/ 2147483647 h 180"/>
                <a:gd name="T88" fmla="*/ 2147483647 w 145"/>
                <a:gd name="T89" fmla="*/ 2147483647 h 180"/>
                <a:gd name="T90" fmla="*/ 2147483647 w 145"/>
                <a:gd name="T91" fmla="*/ 2147483647 h 180"/>
                <a:gd name="T92" fmla="*/ 2147483647 w 145"/>
                <a:gd name="T93" fmla="*/ 2147483647 h 180"/>
                <a:gd name="T94" fmla="*/ 2147483647 w 145"/>
                <a:gd name="T95" fmla="*/ 2147483647 h 180"/>
                <a:gd name="T96" fmla="*/ 2147483647 w 145"/>
                <a:gd name="T97" fmla="*/ 2147483647 h 180"/>
                <a:gd name="T98" fmla="*/ 2147483647 w 145"/>
                <a:gd name="T99" fmla="*/ 2147483647 h 180"/>
                <a:gd name="T100" fmla="*/ 2147483647 w 145"/>
                <a:gd name="T101" fmla="*/ 2147483647 h 180"/>
                <a:gd name="T102" fmla="*/ 2147483647 w 145"/>
                <a:gd name="T103" fmla="*/ 2147483647 h 180"/>
                <a:gd name="T104" fmla="*/ 2147483647 w 145"/>
                <a:gd name="T105" fmla="*/ 2147483647 h 180"/>
                <a:gd name="T106" fmla="*/ 2147483647 w 145"/>
                <a:gd name="T107" fmla="*/ 2147483647 h 180"/>
                <a:gd name="T108" fmla="*/ 2147483647 w 145"/>
                <a:gd name="T109" fmla="*/ 2147483647 h 180"/>
                <a:gd name="T110" fmla="*/ 2147483647 w 145"/>
                <a:gd name="T111" fmla="*/ 2147483647 h 18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45"/>
                <a:gd name="T169" fmla="*/ 0 h 180"/>
                <a:gd name="T170" fmla="*/ 145 w 145"/>
                <a:gd name="T171" fmla="*/ 180 h 18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45" h="180">
                  <a:moveTo>
                    <a:pt x="145" y="31"/>
                  </a:moveTo>
                  <a:lnTo>
                    <a:pt x="145" y="39"/>
                  </a:lnTo>
                  <a:lnTo>
                    <a:pt x="145" y="45"/>
                  </a:lnTo>
                  <a:lnTo>
                    <a:pt x="145" y="55"/>
                  </a:lnTo>
                  <a:lnTo>
                    <a:pt x="145" y="61"/>
                  </a:lnTo>
                  <a:lnTo>
                    <a:pt x="145" y="64"/>
                  </a:lnTo>
                  <a:lnTo>
                    <a:pt x="142" y="64"/>
                  </a:lnTo>
                  <a:lnTo>
                    <a:pt x="142" y="69"/>
                  </a:lnTo>
                  <a:lnTo>
                    <a:pt x="141" y="73"/>
                  </a:lnTo>
                  <a:lnTo>
                    <a:pt x="141" y="80"/>
                  </a:lnTo>
                  <a:lnTo>
                    <a:pt x="140" y="85"/>
                  </a:lnTo>
                  <a:lnTo>
                    <a:pt x="138" y="88"/>
                  </a:lnTo>
                  <a:lnTo>
                    <a:pt x="137" y="91"/>
                  </a:lnTo>
                  <a:lnTo>
                    <a:pt x="132" y="95"/>
                  </a:lnTo>
                  <a:lnTo>
                    <a:pt x="132" y="96"/>
                  </a:lnTo>
                  <a:lnTo>
                    <a:pt x="132" y="99"/>
                  </a:lnTo>
                  <a:lnTo>
                    <a:pt x="132" y="101"/>
                  </a:lnTo>
                  <a:lnTo>
                    <a:pt x="132" y="104"/>
                  </a:lnTo>
                  <a:lnTo>
                    <a:pt x="128" y="108"/>
                  </a:lnTo>
                  <a:lnTo>
                    <a:pt x="125" y="110"/>
                  </a:lnTo>
                  <a:lnTo>
                    <a:pt x="125" y="111"/>
                  </a:lnTo>
                  <a:lnTo>
                    <a:pt x="126" y="115"/>
                  </a:lnTo>
                  <a:lnTo>
                    <a:pt x="126" y="121"/>
                  </a:lnTo>
                  <a:lnTo>
                    <a:pt x="125" y="123"/>
                  </a:lnTo>
                  <a:lnTo>
                    <a:pt x="123" y="123"/>
                  </a:lnTo>
                  <a:lnTo>
                    <a:pt x="118" y="126"/>
                  </a:lnTo>
                  <a:lnTo>
                    <a:pt x="119" y="127"/>
                  </a:lnTo>
                  <a:lnTo>
                    <a:pt x="119" y="132"/>
                  </a:lnTo>
                  <a:lnTo>
                    <a:pt x="115" y="133"/>
                  </a:lnTo>
                  <a:lnTo>
                    <a:pt x="112" y="135"/>
                  </a:lnTo>
                  <a:lnTo>
                    <a:pt x="104" y="136"/>
                  </a:lnTo>
                  <a:lnTo>
                    <a:pt x="88" y="140"/>
                  </a:lnTo>
                  <a:lnTo>
                    <a:pt x="77" y="145"/>
                  </a:lnTo>
                  <a:lnTo>
                    <a:pt x="77" y="146"/>
                  </a:lnTo>
                  <a:lnTo>
                    <a:pt x="78" y="152"/>
                  </a:lnTo>
                  <a:lnTo>
                    <a:pt x="79" y="157"/>
                  </a:lnTo>
                  <a:lnTo>
                    <a:pt x="81" y="162"/>
                  </a:lnTo>
                  <a:lnTo>
                    <a:pt x="90" y="170"/>
                  </a:lnTo>
                  <a:lnTo>
                    <a:pt x="90" y="174"/>
                  </a:lnTo>
                  <a:lnTo>
                    <a:pt x="57" y="180"/>
                  </a:lnTo>
                  <a:lnTo>
                    <a:pt x="55" y="179"/>
                  </a:lnTo>
                  <a:lnTo>
                    <a:pt x="50" y="179"/>
                  </a:lnTo>
                  <a:lnTo>
                    <a:pt x="41" y="171"/>
                  </a:lnTo>
                  <a:lnTo>
                    <a:pt x="41" y="168"/>
                  </a:lnTo>
                  <a:lnTo>
                    <a:pt x="38" y="161"/>
                  </a:lnTo>
                  <a:lnTo>
                    <a:pt x="34" y="157"/>
                  </a:lnTo>
                  <a:lnTo>
                    <a:pt x="35" y="151"/>
                  </a:lnTo>
                  <a:lnTo>
                    <a:pt x="33" y="151"/>
                  </a:lnTo>
                  <a:lnTo>
                    <a:pt x="33" y="148"/>
                  </a:lnTo>
                  <a:lnTo>
                    <a:pt x="30" y="146"/>
                  </a:lnTo>
                  <a:lnTo>
                    <a:pt x="28" y="145"/>
                  </a:lnTo>
                  <a:lnTo>
                    <a:pt x="27" y="143"/>
                  </a:lnTo>
                  <a:lnTo>
                    <a:pt x="28" y="142"/>
                  </a:lnTo>
                  <a:lnTo>
                    <a:pt x="27" y="142"/>
                  </a:lnTo>
                  <a:lnTo>
                    <a:pt x="27" y="137"/>
                  </a:lnTo>
                  <a:lnTo>
                    <a:pt x="22" y="135"/>
                  </a:lnTo>
                  <a:lnTo>
                    <a:pt x="19" y="127"/>
                  </a:lnTo>
                  <a:lnTo>
                    <a:pt x="16" y="124"/>
                  </a:lnTo>
                  <a:lnTo>
                    <a:pt x="15" y="123"/>
                  </a:lnTo>
                  <a:lnTo>
                    <a:pt x="12" y="123"/>
                  </a:lnTo>
                  <a:lnTo>
                    <a:pt x="11" y="121"/>
                  </a:lnTo>
                  <a:lnTo>
                    <a:pt x="11" y="120"/>
                  </a:lnTo>
                  <a:lnTo>
                    <a:pt x="12" y="118"/>
                  </a:lnTo>
                  <a:lnTo>
                    <a:pt x="11" y="115"/>
                  </a:lnTo>
                  <a:lnTo>
                    <a:pt x="9" y="114"/>
                  </a:lnTo>
                  <a:lnTo>
                    <a:pt x="19" y="104"/>
                  </a:lnTo>
                  <a:lnTo>
                    <a:pt x="24" y="110"/>
                  </a:lnTo>
                  <a:lnTo>
                    <a:pt x="30" y="105"/>
                  </a:lnTo>
                  <a:lnTo>
                    <a:pt x="16" y="91"/>
                  </a:lnTo>
                  <a:lnTo>
                    <a:pt x="28" y="80"/>
                  </a:lnTo>
                  <a:lnTo>
                    <a:pt x="24" y="74"/>
                  </a:lnTo>
                  <a:lnTo>
                    <a:pt x="25" y="73"/>
                  </a:lnTo>
                  <a:lnTo>
                    <a:pt x="19" y="69"/>
                  </a:lnTo>
                  <a:lnTo>
                    <a:pt x="25" y="66"/>
                  </a:lnTo>
                  <a:lnTo>
                    <a:pt x="11" y="51"/>
                  </a:lnTo>
                  <a:lnTo>
                    <a:pt x="8" y="52"/>
                  </a:lnTo>
                  <a:lnTo>
                    <a:pt x="6" y="50"/>
                  </a:lnTo>
                  <a:lnTo>
                    <a:pt x="5" y="54"/>
                  </a:lnTo>
                  <a:lnTo>
                    <a:pt x="0" y="54"/>
                  </a:lnTo>
                  <a:lnTo>
                    <a:pt x="0" y="42"/>
                  </a:lnTo>
                  <a:lnTo>
                    <a:pt x="0" y="41"/>
                  </a:lnTo>
                  <a:lnTo>
                    <a:pt x="2" y="39"/>
                  </a:lnTo>
                  <a:lnTo>
                    <a:pt x="3" y="38"/>
                  </a:lnTo>
                  <a:lnTo>
                    <a:pt x="2" y="36"/>
                  </a:lnTo>
                  <a:lnTo>
                    <a:pt x="5" y="35"/>
                  </a:lnTo>
                  <a:lnTo>
                    <a:pt x="3" y="31"/>
                  </a:lnTo>
                  <a:lnTo>
                    <a:pt x="5" y="28"/>
                  </a:lnTo>
                  <a:lnTo>
                    <a:pt x="3" y="25"/>
                  </a:lnTo>
                  <a:lnTo>
                    <a:pt x="8" y="23"/>
                  </a:lnTo>
                  <a:lnTo>
                    <a:pt x="9" y="25"/>
                  </a:lnTo>
                  <a:lnTo>
                    <a:pt x="16" y="19"/>
                  </a:lnTo>
                  <a:lnTo>
                    <a:pt x="30" y="7"/>
                  </a:lnTo>
                  <a:lnTo>
                    <a:pt x="37" y="0"/>
                  </a:lnTo>
                  <a:lnTo>
                    <a:pt x="50" y="13"/>
                  </a:lnTo>
                  <a:lnTo>
                    <a:pt x="57" y="6"/>
                  </a:lnTo>
                  <a:lnTo>
                    <a:pt x="74" y="22"/>
                  </a:lnTo>
                  <a:lnTo>
                    <a:pt x="81" y="16"/>
                  </a:lnTo>
                  <a:lnTo>
                    <a:pt x="84" y="20"/>
                  </a:lnTo>
                  <a:lnTo>
                    <a:pt x="84" y="23"/>
                  </a:lnTo>
                  <a:lnTo>
                    <a:pt x="87" y="25"/>
                  </a:lnTo>
                  <a:lnTo>
                    <a:pt x="88" y="26"/>
                  </a:lnTo>
                  <a:lnTo>
                    <a:pt x="91" y="28"/>
                  </a:lnTo>
                  <a:lnTo>
                    <a:pt x="96" y="26"/>
                  </a:lnTo>
                  <a:lnTo>
                    <a:pt x="106" y="28"/>
                  </a:lnTo>
                  <a:lnTo>
                    <a:pt x="109" y="28"/>
                  </a:lnTo>
                  <a:lnTo>
                    <a:pt x="120" y="28"/>
                  </a:lnTo>
                  <a:lnTo>
                    <a:pt x="132" y="28"/>
                  </a:lnTo>
                  <a:lnTo>
                    <a:pt x="140" y="29"/>
                  </a:lnTo>
                  <a:lnTo>
                    <a:pt x="145" y="29"/>
                  </a:lnTo>
                  <a:lnTo>
                    <a:pt x="145" y="31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77" name="Freeform 286"/>
            <p:cNvSpPr>
              <a:spLocks/>
            </p:cNvSpPr>
            <p:nvPr/>
          </p:nvSpPr>
          <p:spPr bwMode="auto">
            <a:xfrm rot="21314132">
              <a:off x="4479293" y="3205194"/>
              <a:ext cx="955758" cy="638834"/>
            </a:xfrm>
            <a:custGeom>
              <a:avLst/>
              <a:gdLst>
                <a:gd name="T0" fmla="*/ 2147483647 w 223"/>
                <a:gd name="T1" fmla="*/ 2147483647 h 157"/>
                <a:gd name="T2" fmla="*/ 2147483647 w 223"/>
                <a:gd name="T3" fmla="*/ 2147483647 h 157"/>
                <a:gd name="T4" fmla="*/ 2147483647 w 223"/>
                <a:gd name="T5" fmla="*/ 2147483647 h 157"/>
                <a:gd name="T6" fmla="*/ 2147483647 w 223"/>
                <a:gd name="T7" fmla="*/ 2147483647 h 157"/>
                <a:gd name="T8" fmla="*/ 2147483647 w 223"/>
                <a:gd name="T9" fmla="*/ 2147483647 h 157"/>
                <a:gd name="T10" fmla="*/ 2147483647 w 223"/>
                <a:gd name="T11" fmla="*/ 2147483647 h 157"/>
                <a:gd name="T12" fmla="*/ 2147483647 w 223"/>
                <a:gd name="T13" fmla="*/ 2147483647 h 157"/>
                <a:gd name="T14" fmla="*/ 2147483647 w 223"/>
                <a:gd name="T15" fmla="*/ 2147483647 h 157"/>
                <a:gd name="T16" fmla="*/ 2147483647 w 223"/>
                <a:gd name="T17" fmla="*/ 2147483647 h 157"/>
                <a:gd name="T18" fmla="*/ 2147483647 w 223"/>
                <a:gd name="T19" fmla="*/ 2147483647 h 157"/>
                <a:gd name="T20" fmla="*/ 2147483647 w 223"/>
                <a:gd name="T21" fmla="*/ 2147483647 h 157"/>
                <a:gd name="T22" fmla="*/ 2147483647 w 223"/>
                <a:gd name="T23" fmla="*/ 2147483647 h 157"/>
                <a:gd name="T24" fmla="*/ 2147483647 w 223"/>
                <a:gd name="T25" fmla="*/ 2147483647 h 157"/>
                <a:gd name="T26" fmla="*/ 2147483647 w 223"/>
                <a:gd name="T27" fmla="*/ 2147483647 h 157"/>
                <a:gd name="T28" fmla="*/ 2147483647 w 223"/>
                <a:gd name="T29" fmla="*/ 2147483647 h 157"/>
                <a:gd name="T30" fmla="*/ 2147483647 w 223"/>
                <a:gd name="T31" fmla="*/ 2147483647 h 157"/>
                <a:gd name="T32" fmla="*/ 2147483647 w 223"/>
                <a:gd name="T33" fmla="*/ 2147483647 h 157"/>
                <a:gd name="T34" fmla="*/ 2147483647 w 223"/>
                <a:gd name="T35" fmla="*/ 2147483647 h 157"/>
                <a:gd name="T36" fmla="*/ 2147483647 w 223"/>
                <a:gd name="T37" fmla="*/ 2147483647 h 157"/>
                <a:gd name="T38" fmla="*/ 2147483647 w 223"/>
                <a:gd name="T39" fmla="*/ 2147483647 h 157"/>
                <a:gd name="T40" fmla="*/ 2147483647 w 223"/>
                <a:gd name="T41" fmla="*/ 2147483647 h 157"/>
                <a:gd name="T42" fmla="*/ 2147483647 w 223"/>
                <a:gd name="T43" fmla="*/ 2147483647 h 157"/>
                <a:gd name="T44" fmla="*/ 2147483647 w 223"/>
                <a:gd name="T45" fmla="*/ 2147483647 h 157"/>
                <a:gd name="T46" fmla="*/ 2147483647 w 223"/>
                <a:gd name="T47" fmla="*/ 2147483647 h 157"/>
                <a:gd name="T48" fmla="*/ 2147483647 w 223"/>
                <a:gd name="T49" fmla="*/ 2147483647 h 157"/>
                <a:gd name="T50" fmla="*/ 2147483647 w 223"/>
                <a:gd name="T51" fmla="*/ 2147483647 h 157"/>
                <a:gd name="T52" fmla="*/ 2147483647 w 223"/>
                <a:gd name="T53" fmla="*/ 2147483647 h 157"/>
                <a:gd name="T54" fmla="*/ 2147483647 w 223"/>
                <a:gd name="T55" fmla="*/ 2147483647 h 157"/>
                <a:gd name="T56" fmla="*/ 2147483647 w 223"/>
                <a:gd name="T57" fmla="*/ 2147483647 h 157"/>
                <a:gd name="T58" fmla="*/ 2147483647 w 223"/>
                <a:gd name="T59" fmla="*/ 2147483647 h 157"/>
                <a:gd name="T60" fmla="*/ 2147483647 w 223"/>
                <a:gd name="T61" fmla="*/ 2147483647 h 157"/>
                <a:gd name="T62" fmla="*/ 2147483647 w 223"/>
                <a:gd name="T63" fmla="*/ 2147483647 h 157"/>
                <a:gd name="T64" fmla="*/ 2147483647 w 223"/>
                <a:gd name="T65" fmla="*/ 2147483647 h 157"/>
                <a:gd name="T66" fmla="*/ 2147483647 w 223"/>
                <a:gd name="T67" fmla="*/ 2147483647 h 157"/>
                <a:gd name="T68" fmla="*/ 2147483647 w 223"/>
                <a:gd name="T69" fmla="*/ 2147483647 h 157"/>
                <a:gd name="T70" fmla="*/ 2147483647 w 223"/>
                <a:gd name="T71" fmla="*/ 2147483647 h 157"/>
                <a:gd name="T72" fmla="*/ 2147483647 w 223"/>
                <a:gd name="T73" fmla="*/ 2147483647 h 157"/>
                <a:gd name="T74" fmla="*/ 2147483647 w 223"/>
                <a:gd name="T75" fmla="*/ 2147483647 h 157"/>
                <a:gd name="T76" fmla="*/ 2147483647 w 223"/>
                <a:gd name="T77" fmla="*/ 2147483647 h 157"/>
                <a:gd name="T78" fmla="*/ 2147483647 w 223"/>
                <a:gd name="T79" fmla="*/ 2147483647 h 157"/>
                <a:gd name="T80" fmla="*/ 2147483647 w 223"/>
                <a:gd name="T81" fmla="*/ 2147483647 h 157"/>
                <a:gd name="T82" fmla="*/ 2147483647 w 223"/>
                <a:gd name="T83" fmla="*/ 2147483647 h 157"/>
                <a:gd name="T84" fmla="*/ 2147483647 w 223"/>
                <a:gd name="T85" fmla="*/ 2147483647 h 157"/>
                <a:gd name="T86" fmla="*/ 2147483647 w 223"/>
                <a:gd name="T87" fmla="*/ 2147483647 h 157"/>
                <a:gd name="T88" fmla="*/ 2147483647 w 223"/>
                <a:gd name="T89" fmla="*/ 2147483647 h 157"/>
                <a:gd name="T90" fmla="*/ 2147483647 w 223"/>
                <a:gd name="T91" fmla="*/ 2147483647 h 157"/>
                <a:gd name="T92" fmla="*/ 2147483647 w 223"/>
                <a:gd name="T93" fmla="*/ 0 h 157"/>
                <a:gd name="T94" fmla="*/ 2147483647 w 223"/>
                <a:gd name="T95" fmla="*/ 2147483647 h 157"/>
                <a:gd name="T96" fmla="*/ 2147483647 w 223"/>
                <a:gd name="T97" fmla="*/ 2147483647 h 157"/>
                <a:gd name="T98" fmla="*/ 2147483647 w 223"/>
                <a:gd name="T99" fmla="*/ 2147483647 h 157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23"/>
                <a:gd name="T151" fmla="*/ 0 h 157"/>
                <a:gd name="T152" fmla="*/ 223 w 223"/>
                <a:gd name="T153" fmla="*/ 157 h 157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23" h="157">
                  <a:moveTo>
                    <a:pt x="195" y="1"/>
                  </a:moveTo>
                  <a:lnTo>
                    <a:pt x="202" y="0"/>
                  </a:lnTo>
                  <a:lnTo>
                    <a:pt x="205" y="4"/>
                  </a:lnTo>
                  <a:lnTo>
                    <a:pt x="204" y="17"/>
                  </a:lnTo>
                  <a:lnTo>
                    <a:pt x="207" y="17"/>
                  </a:lnTo>
                  <a:lnTo>
                    <a:pt x="207" y="39"/>
                  </a:lnTo>
                  <a:lnTo>
                    <a:pt x="210" y="42"/>
                  </a:lnTo>
                  <a:lnTo>
                    <a:pt x="208" y="63"/>
                  </a:lnTo>
                  <a:lnTo>
                    <a:pt x="207" y="63"/>
                  </a:lnTo>
                  <a:lnTo>
                    <a:pt x="207" y="85"/>
                  </a:lnTo>
                  <a:lnTo>
                    <a:pt x="208" y="86"/>
                  </a:lnTo>
                  <a:lnTo>
                    <a:pt x="216" y="83"/>
                  </a:lnTo>
                  <a:lnTo>
                    <a:pt x="217" y="82"/>
                  </a:lnTo>
                  <a:lnTo>
                    <a:pt x="218" y="80"/>
                  </a:lnTo>
                  <a:lnTo>
                    <a:pt x="220" y="82"/>
                  </a:lnTo>
                  <a:lnTo>
                    <a:pt x="221" y="79"/>
                  </a:lnTo>
                  <a:lnTo>
                    <a:pt x="223" y="77"/>
                  </a:lnTo>
                  <a:lnTo>
                    <a:pt x="221" y="88"/>
                  </a:lnTo>
                  <a:lnTo>
                    <a:pt x="223" y="89"/>
                  </a:lnTo>
                  <a:lnTo>
                    <a:pt x="213" y="111"/>
                  </a:lnTo>
                  <a:lnTo>
                    <a:pt x="223" y="117"/>
                  </a:lnTo>
                  <a:lnTo>
                    <a:pt x="211" y="136"/>
                  </a:lnTo>
                  <a:lnTo>
                    <a:pt x="214" y="138"/>
                  </a:lnTo>
                  <a:lnTo>
                    <a:pt x="208" y="149"/>
                  </a:lnTo>
                  <a:lnTo>
                    <a:pt x="207" y="148"/>
                  </a:lnTo>
                  <a:lnTo>
                    <a:pt x="207" y="146"/>
                  </a:lnTo>
                  <a:lnTo>
                    <a:pt x="207" y="148"/>
                  </a:lnTo>
                  <a:lnTo>
                    <a:pt x="205" y="148"/>
                  </a:lnTo>
                  <a:lnTo>
                    <a:pt x="205" y="149"/>
                  </a:lnTo>
                  <a:lnTo>
                    <a:pt x="204" y="151"/>
                  </a:lnTo>
                  <a:lnTo>
                    <a:pt x="202" y="149"/>
                  </a:lnTo>
                  <a:lnTo>
                    <a:pt x="199" y="149"/>
                  </a:lnTo>
                  <a:lnTo>
                    <a:pt x="198" y="151"/>
                  </a:lnTo>
                  <a:lnTo>
                    <a:pt x="196" y="149"/>
                  </a:lnTo>
                  <a:lnTo>
                    <a:pt x="194" y="151"/>
                  </a:lnTo>
                  <a:lnTo>
                    <a:pt x="192" y="152"/>
                  </a:lnTo>
                  <a:lnTo>
                    <a:pt x="191" y="152"/>
                  </a:lnTo>
                  <a:lnTo>
                    <a:pt x="189" y="151"/>
                  </a:lnTo>
                  <a:lnTo>
                    <a:pt x="188" y="151"/>
                  </a:lnTo>
                  <a:lnTo>
                    <a:pt x="186" y="154"/>
                  </a:lnTo>
                  <a:lnTo>
                    <a:pt x="183" y="152"/>
                  </a:lnTo>
                  <a:lnTo>
                    <a:pt x="182" y="152"/>
                  </a:lnTo>
                  <a:lnTo>
                    <a:pt x="180" y="152"/>
                  </a:lnTo>
                  <a:lnTo>
                    <a:pt x="179" y="152"/>
                  </a:lnTo>
                  <a:lnTo>
                    <a:pt x="177" y="152"/>
                  </a:lnTo>
                  <a:lnTo>
                    <a:pt x="176" y="154"/>
                  </a:lnTo>
                  <a:lnTo>
                    <a:pt x="174" y="155"/>
                  </a:lnTo>
                  <a:lnTo>
                    <a:pt x="173" y="155"/>
                  </a:lnTo>
                  <a:lnTo>
                    <a:pt x="170" y="157"/>
                  </a:lnTo>
                  <a:lnTo>
                    <a:pt x="169" y="155"/>
                  </a:lnTo>
                  <a:lnTo>
                    <a:pt x="169" y="152"/>
                  </a:lnTo>
                  <a:lnTo>
                    <a:pt x="169" y="151"/>
                  </a:lnTo>
                  <a:lnTo>
                    <a:pt x="167" y="151"/>
                  </a:lnTo>
                  <a:lnTo>
                    <a:pt x="166" y="151"/>
                  </a:lnTo>
                  <a:lnTo>
                    <a:pt x="163" y="151"/>
                  </a:lnTo>
                  <a:lnTo>
                    <a:pt x="158" y="151"/>
                  </a:lnTo>
                  <a:lnTo>
                    <a:pt x="157" y="151"/>
                  </a:lnTo>
                  <a:lnTo>
                    <a:pt x="154" y="152"/>
                  </a:lnTo>
                  <a:lnTo>
                    <a:pt x="152" y="154"/>
                  </a:lnTo>
                  <a:lnTo>
                    <a:pt x="152" y="151"/>
                  </a:lnTo>
                  <a:lnTo>
                    <a:pt x="151" y="146"/>
                  </a:lnTo>
                  <a:lnTo>
                    <a:pt x="150" y="145"/>
                  </a:lnTo>
                  <a:lnTo>
                    <a:pt x="148" y="145"/>
                  </a:lnTo>
                  <a:lnTo>
                    <a:pt x="147" y="145"/>
                  </a:lnTo>
                  <a:lnTo>
                    <a:pt x="144" y="146"/>
                  </a:lnTo>
                  <a:lnTo>
                    <a:pt x="141" y="146"/>
                  </a:lnTo>
                  <a:lnTo>
                    <a:pt x="141" y="145"/>
                  </a:lnTo>
                  <a:lnTo>
                    <a:pt x="142" y="143"/>
                  </a:lnTo>
                  <a:lnTo>
                    <a:pt x="144" y="143"/>
                  </a:lnTo>
                  <a:lnTo>
                    <a:pt x="145" y="143"/>
                  </a:lnTo>
                  <a:lnTo>
                    <a:pt x="145" y="142"/>
                  </a:lnTo>
                  <a:lnTo>
                    <a:pt x="142" y="140"/>
                  </a:lnTo>
                  <a:lnTo>
                    <a:pt x="141" y="140"/>
                  </a:lnTo>
                  <a:lnTo>
                    <a:pt x="139" y="140"/>
                  </a:lnTo>
                  <a:lnTo>
                    <a:pt x="139" y="142"/>
                  </a:lnTo>
                  <a:lnTo>
                    <a:pt x="138" y="142"/>
                  </a:lnTo>
                  <a:lnTo>
                    <a:pt x="138" y="139"/>
                  </a:lnTo>
                  <a:lnTo>
                    <a:pt x="136" y="139"/>
                  </a:lnTo>
                  <a:lnTo>
                    <a:pt x="135" y="140"/>
                  </a:lnTo>
                  <a:lnTo>
                    <a:pt x="135" y="139"/>
                  </a:lnTo>
                  <a:lnTo>
                    <a:pt x="133" y="139"/>
                  </a:lnTo>
                  <a:lnTo>
                    <a:pt x="132" y="138"/>
                  </a:lnTo>
                  <a:lnTo>
                    <a:pt x="131" y="139"/>
                  </a:lnTo>
                  <a:lnTo>
                    <a:pt x="129" y="139"/>
                  </a:lnTo>
                  <a:lnTo>
                    <a:pt x="129" y="138"/>
                  </a:lnTo>
                  <a:lnTo>
                    <a:pt x="128" y="136"/>
                  </a:lnTo>
                  <a:lnTo>
                    <a:pt x="126" y="135"/>
                  </a:lnTo>
                  <a:lnTo>
                    <a:pt x="123" y="133"/>
                  </a:lnTo>
                  <a:lnTo>
                    <a:pt x="122" y="133"/>
                  </a:lnTo>
                  <a:lnTo>
                    <a:pt x="120" y="133"/>
                  </a:lnTo>
                  <a:lnTo>
                    <a:pt x="117" y="130"/>
                  </a:lnTo>
                  <a:lnTo>
                    <a:pt x="116" y="129"/>
                  </a:lnTo>
                  <a:lnTo>
                    <a:pt x="114" y="129"/>
                  </a:lnTo>
                  <a:lnTo>
                    <a:pt x="113" y="129"/>
                  </a:lnTo>
                  <a:lnTo>
                    <a:pt x="111" y="130"/>
                  </a:lnTo>
                  <a:lnTo>
                    <a:pt x="109" y="129"/>
                  </a:lnTo>
                  <a:lnTo>
                    <a:pt x="107" y="127"/>
                  </a:lnTo>
                  <a:lnTo>
                    <a:pt x="106" y="124"/>
                  </a:lnTo>
                  <a:lnTo>
                    <a:pt x="104" y="123"/>
                  </a:lnTo>
                  <a:lnTo>
                    <a:pt x="103" y="123"/>
                  </a:lnTo>
                  <a:lnTo>
                    <a:pt x="101" y="124"/>
                  </a:lnTo>
                  <a:lnTo>
                    <a:pt x="100" y="124"/>
                  </a:lnTo>
                  <a:lnTo>
                    <a:pt x="100" y="121"/>
                  </a:lnTo>
                  <a:lnTo>
                    <a:pt x="98" y="121"/>
                  </a:lnTo>
                  <a:lnTo>
                    <a:pt x="94" y="120"/>
                  </a:lnTo>
                  <a:lnTo>
                    <a:pt x="94" y="118"/>
                  </a:lnTo>
                  <a:lnTo>
                    <a:pt x="92" y="117"/>
                  </a:lnTo>
                  <a:lnTo>
                    <a:pt x="91" y="117"/>
                  </a:lnTo>
                  <a:lnTo>
                    <a:pt x="89" y="117"/>
                  </a:lnTo>
                  <a:lnTo>
                    <a:pt x="89" y="116"/>
                  </a:lnTo>
                  <a:lnTo>
                    <a:pt x="92" y="113"/>
                  </a:lnTo>
                  <a:lnTo>
                    <a:pt x="92" y="111"/>
                  </a:lnTo>
                  <a:lnTo>
                    <a:pt x="94" y="111"/>
                  </a:lnTo>
                  <a:lnTo>
                    <a:pt x="92" y="110"/>
                  </a:lnTo>
                  <a:lnTo>
                    <a:pt x="91" y="107"/>
                  </a:lnTo>
                  <a:lnTo>
                    <a:pt x="88" y="104"/>
                  </a:lnTo>
                  <a:lnTo>
                    <a:pt x="87" y="101"/>
                  </a:lnTo>
                  <a:lnTo>
                    <a:pt x="87" y="99"/>
                  </a:lnTo>
                  <a:lnTo>
                    <a:pt x="85" y="99"/>
                  </a:lnTo>
                  <a:lnTo>
                    <a:pt x="82" y="98"/>
                  </a:lnTo>
                  <a:lnTo>
                    <a:pt x="81" y="97"/>
                  </a:lnTo>
                  <a:lnTo>
                    <a:pt x="78" y="95"/>
                  </a:lnTo>
                  <a:lnTo>
                    <a:pt x="78" y="94"/>
                  </a:lnTo>
                  <a:lnTo>
                    <a:pt x="75" y="94"/>
                  </a:lnTo>
                  <a:lnTo>
                    <a:pt x="73" y="94"/>
                  </a:lnTo>
                  <a:lnTo>
                    <a:pt x="70" y="95"/>
                  </a:lnTo>
                  <a:lnTo>
                    <a:pt x="66" y="98"/>
                  </a:lnTo>
                  <a:lnTo>
                    <a:pt x="63" y="99"/>
                  </a:lnTo>
                  <a:lnTo>
                    <a:pt x="62" y="99"/>
                  </a:lnTo>
                  <a:lnTo>
                    <a:pt x="57" y="99"/>
                  </a:lnTo>
                  <a:lnTo>
                    <a:pt x="56" y="101"/>
                  </a:lnTo>
                  <a:lnTo>
                    <a:pt x="53" y="101"/>
                  </a:lnTo>
                  <a:lnTo>
                    <a:pt x="53" y="102"/>
                  </a:lnTo>
                  <a:lnTo>
                    <a:pt x="51" y="102"/>
                  </a:lnTo>
                  <a:lnTo>
                    <a:pt x="50" y="105"/>
                  </a:lnTo>
                  <a:lnTo>
                    <a:pt x="50" y="107"/>
                  </a:lnTo>
                  <a:lnTo>
                    <a:pt x="50" y="110"/>
                  </a:lnTo>
                  <a:lnTo>
                    <a:pt x="50" y="111"/>
                  </a:lnTo>
                  <a:lnTo>
                    <a:pt x="50" y="113"/>
                  </a:lnTo>
                  <a:lnTo>
                    <a:pt x="48" y="113"/>
                  </a:lnTo>
                  <a:lnTo>
                    <a:pt x="46" y="113"/>
                  </a:lnTo>
                  <a:lnTo>
                    <a:pt x="44" y="113"/>
                  </a:lnTo>
                  <a:lnTo>
                    <a:pt x="43" y="114"/>
                  </a:lnTo>
                  <a:lnTo>
                    <a:pt x="41" y="114"/>
                  </a:lnTo>
                  <a:lnTo>
                    <a:pt x="40" y="116"/>
                  </a:lnTo>
                  <a:lnTo>
                    <a:pt x="34" y="108"/>
                  </a:lnTo>
                  <a:lnTo>
                    <a:pt x="38" y="105"/>
                  </a:lnTo>
                  <a:lnTo>
                    <a:pt x="40" y="79"/>
                  </a:lnTo>
                  <a:lnTo>
                    <a:pt x="4" y="77"/>
                  </a:lnTo>
                  <a:lnTo>
                    <a:pt x="6" y="75"/>
                  </a:lnTo>
                  <a:lnTo>
                    <a:pt x="3" y="75"/>
                  </a:lnTo>
                  <a:lnTo>
                    <a:pt x="4" y="64"/>
                  </a:lnTo>
                  <a:lnTo>
                    <a:pt x="0" y="63"/>
                  </a:lnTo>
                  <a:lnTo>
                    <a:pt x="0" y="60"/>
                  </a:lnTo>
                  <a:lnTo>
                    <a:pt x="2" y="58"/>
                  </a:lnTo>
                  <a:lnTo>
                    <a:pt x="4" y="60"/>
                  </a:lnTo>
                  <a:lnTo>
                    <a:pt x="6" y="53"/>
                  </a:lnTo>
                  <a:lnTo>
                    <a:pt x="18" y="53"/>
                  </a:lnTo>
                  <a:lnTo>
                    <a:pt x="32" y="54"/>
                  </a:lnTo>
                  <a:lnTo>
                    <a:pt x="34" y="50"/>
                  </a:lnTo>
                  <a:lnTo>
                    <a:pt x="46" y="50"/>
                  </a:lnTo>
                  <a:lnTo>
                    <a:pt x="47" y="31"/>
                  </a:lnTo>
                  <a:lnTo>
                    <a:pt x="66" y="32"/>
                  </a:lnTo>
                  <a:lnTo>
                    <a:pt x="66" y="31"/>
                  </a:lnTo>
                  <a:lnTo>
                    <a:pt x="66" y="28"/>
                  </a:lnTo>
                  <a:lnTo>
                    <a:pt x="69" y="28"/>
                  </a:lnTo>
                  <a:lnTo>
                    <a:pt x="70" y="26"/>
                  </a:lnTo>
                  <a:lnTo>
                    <a:pt x="72" y="25"/>
                  </a:lnTo>
                  <a:lnTo>
                    <a:pt x="76" y="29"/>
                  </a:lnTo>
                  <a:lnTo>
                    <a:pt x="78" y="29"/>
                  </a:lnTo>
                  <a:lnTo>
                    <a:pt x="79" y="0"/>
                  </a:lnTo>
                  <a:lnTo>
                    <a:pt x="94" y="0"/>
                  </a:lnTo>
                  <a:lnTo>
                    <a:pt x="125" y="3"/>
                  </a:lnTo>
                  <a:lnTo>
                    <a:pt x="125" y="6"/>
                  </a:lnTo>
                  <a:lnTo>
                    <a:pt x="151" y="9"/>
                  </a:lnTo>
                  <a:lnTo>
                    <a:pt x="151" y="13"/>
                  </a:lnTo>
                  <a:lnTo>
                    <a:pt x="158" y="13"/>
                  </a:lnTo>
                  <a:lnTo>
                    <a:pt x="160" y="9"/>
                  </a:lnTo>
                  <a:lnTo>
                    <a:pt x="183" y="10"/>
                  </a:lnTo>
                  <a:lnTo>
                    <a:pt x="185" y="6"/>
                  </a:lnTo>
                  <a:lnTo>
                    <a:pt x="186" y="1"/>
                  </a:lnTo>
                  <a:lnTo>
                    <a:pt x="191" y="3"/>
                  </a:lnTo>
                  <a:lnTo>
                    <a:pt x="195" y="1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78" name="Freeform 287"/>
            <p:cNvSpPr>
              <a:spLocks noEditPoints="1"/>
            </p:cNvSpPr>
            <p:nvPr/>
          </p:nvSpPr>
          <p:spPr bwMode="auto">
            <a:xfrm rot="21314132">
              <a:off x="3314099" y="792278"/>
              <a:ext cx="683501" cy="854191"/>
            </a:xfrm>
            <a:custGeom>
              <a:avLst/>
              <a:gdLst>
                <a:gd name="T0" fmla="*/ 2147483647 w 160"/>
                <a:gd name="T1" fmla="*/ 2147483647 h 211"/>
                <a:gd name="T2" fmla="*/ 2147483647 w 160"/>
                <a:gd name="T3" fmla="*/ 2147483647 h 211"/>
                <a:gd name="T4" fmla="*/ 2147483647 w 160"/>
                <a:gd name="T5" fmla="*/ 2147483647 h 211"/>
                <a:gd name="T6" fmla="*/ 2147483647 w 160"/>
                <a:gd name="T7" fmla="*/ 2147483647 h 211"/>
                <a:gd name="T8" fmla="*/ 2147483647 w 160"/>
                <a:gd name="T9" fmla="*/ 2147483647 h 211"/>
                <a:gd name="T10" fmla="*/ 2147483647 w 160"/>
                <a:gd name="T11" fmla="*/ 2147483647 h 211"/>
                <a:gd name="T12" fmla="*/ 2147483647 w 160"/>
                <a:gd name="T13" fmla="*/ 2147483647 h 211"/>
                <a:gd name="T14" fmla="*/ 2147483647 w 160"/>
                <a:gd name="T15" fmla="*/ 2147483647 h 211"/>
                <a:gd name="T16" fmla="*/ 2147483647 w 160"/>
                <a:gd name="T17" fmla="*/ 2147483647 h 211"/>
                <a:gd name="T18" fmla="*/ 2147483647 w 160"/>
                <a:gd name="T19" fmla="*/ 2147483647 h 211"/>
                <a:gd name="T20" fmla="*/ 2147483647 w 160"/>
                <a:gd name="T21" fmla="*/ 2147483647 h 211"/>
                <a:gd name="T22" fmla="*/ 2147483647 w 160"/>
                <a:gd name="T23" fmla="*/ 2147483647 h 211"/>
                <a:gd name="T24" fmla="*/ 2147483647 w 160"/>
                <a:gd name="T25" fmla="*/ 2147483647 h 211"/>
                <a:gd name="T26" fmla="*/ 2147483647 w 160"/>
                <a:gd name="T27" fmla="*/ 2147483647 h 211"/>
                <a:gd name="T28" fmla="*/ 2147483647 w 160"/>
                <a:gd name="T29" fmla="*/ 2147483647 h 211"/>
                <a:gd name="T30" fmla="*/ 2147483647 w 160"/>
                <a:gd name="T31" fmla="*/ 2147483647 h 211"/>
                <a:gd name="T32" fmla="*/ 2147483647 w 160"/>
                <a:gd name="T33" fmla="*/ 2147483647 h 211"/>
                <a:gd name="T34" fmla="*/ 2147483647 w 160"/>
                <a:gd name="T35" fmla="*/ 2147483647 h 211"/>
                <a:gd name="T36" fmla="*/ 2147483647 w 160"/>
                <a:gd name="T37" fmla="*/ 2147483647 h 211"/>
                <a:gd name="T38" fmla="*/ 2147483647 w 160"/>
                <a:gd name="T39" fmla="*/ 2147483647 h 211"/>
                <a:gd name="T40" fmla="*/ 2147483647 w 160"/>
                <a:gd name="T41" fmla="*/ 2147483647 h 211"/>
                <a:gd name="T42" fmla="*/ 2147483647 w 160"/>
                <a:gd name="T43" fmla="*/ 2147483647 h 211"/>
                <a:gd name="T44" fmla="*/ 2147483647 w 160"/>
                <a:gd name="T45" fmla="*/ 2147483647 h 211"/>
                <a:gd name="T46" fmla="*/ 2147483647 w 160"/>
                <a:gd name="T47" fmla="*/ 2147483647 h 211"/>
                <a:gd name="T48" fmla="*/ 2147483647 w 160"/>
                <a:gd name="T49" fmla="*/ 2147483647 h 211"/>
                <a:gd name="T50" fmla="*/ 2147483647 w 160"/>
                <a:gd name="T51" fmla="*/ 2147483647 h 211"/>
                <a:gd name="T52" fmla="*/ 2147483647 w 160"/>
                <a:gd name="T53" fmla="*/ 2147483647 h 211"/>
                <a:gd name="T54" fmla="*/ 2147483647 w 160"/>
                <a:gd name="T55" fmla="*/ 2147483647 h 211"/>
                <a:gd name="T56" fmla="*/ 2147483647 w 160"/>
                <a:gd name="T57" fmla="*/ 2147483647 h 211"/>
                <a:gd name="T58" fmla="*/ 2147483647 w 160"/>
                <a:gd name="T59" fmla="*/ 2147483647 h 211"/>
                <a:gd name="T60" fmla="*/ 2147483647 w 160"/>
                <a:gd name="T61" fmla="*/ 2147483647 h 211"/>
                <a:gd name="T62" fmla="*/ 2147483647 w 160"/>
                <a:gd name="T63" fmla="*/ 2147483647 h 211"/>
                <a:gd name="T64" fmla="*/ 2147483647 w 160"/>
                <a:gd name="T65" fmla="*/ 2147483647 h 211"/>
                <a:gd name="T66" fmla="*/ 2147483647 w 160"/>
                <a:gd name="T67" fmla="*/ 2147483647 h 211"/>
                <a:gd name="T68" fmla="*/ 2147483647 w 160"/>
                <a:gd name="T69" fmla="*/ 2147483647 h 211"/>
                <a:gd name="T70" fmla="*/ 2147483647 w 160"/>
                <a:gd name="T71" fmla="*/ 2147483647 h 211"/>
                <a:gd name="T72" fmla="*/ 2147483647 w 160"/>
                <a:gd name="T73" fmla="*/ 2147483647 h 211"/>
                <a:gd name="T74" fmla="*/ 2147483647 w 160"/>
                <a:gd name="T75" fmla="*/ 2147483647 h 211"/>
                <a:gd name="T76" fmla="*/ 2147483647 w 160"/>
                <a:gd name="T77" fmla="*/ 2147483647 h 211"/>
                <a:gd name="T78" fmla="*/ 0 w 160"/>
                <a:gd name="T79" fmla="*/ 2147483647 h 211"/>
                <a:gd name="T80" fmla="*/ 2147483647 w 160"/>
                <a:gd name="T81" fmla="*/ 2147483647 h 211"/>
                <a:gd name="T82" fmla="*/ 2147483647 w 160"/>
                <a:gd name="T83" fmla="*/ 2147483647 h 211"/>
                <a:gd name="T84" fmla="*/ 2147483647 w 160"/>
                <a:gd name="T85" fmla="*/ 2147483647 h 211"/>
                <a:gd name="T86" fmla="*/ 2147483647 w 160"/>
                <a:gd name="T87" fmla="*/ 0 h 211"/>
                <a:gd name="T88" fmla="*/ 2147483647 w 160"/>
                <a:gd name="T89" fmla="*/ 2147483647 h 211"/>
                <a:gd name="T90" fmla="*/ 2147483647 w 160"/>
                <a:gd name="T91" fmla="*/ 2147483647 h 211"/>
                <a:gd name="T92" fmla="*/ 2147483647 w 160"/>
                <a:gd name="T93" fmla="*/ 2147483647 h 211"/>
                <a:gd name="T94" fmla="*/ 2147483647 w 160"/>
                <a:gd name="T95" fmla="*/ 2147483647 h 211"/>
                <a:gd name="T96" fmla="*/ 2147483647 w 160"/>
                <a:gd name="T97" fmla="*/ 2147483647 h 211"/>
                <a:gd name="T98" fmla="*/ 2147483647 w 160"/>
                <a:gd name="T99" fmla="*/ 2147483647 h 21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60"/>
                <a:gd name="T151" fmla="*/ 0 h 211"/>
                <a:gd name="T152" fmla="*/ 160 w 160"/>
                <a:gd name="T153" fmla="*/ 211 h 211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60" h="211">
                  <a:moveTo>
                    <a:pt x="48" y="8"/>
                  </a:moveTo>
                  <a:lnTo>
                    <a:pt x="53" y="10"/>
                  </a:lnTo>
                  <a:lnTo>
                    <a:pt x="57" y="8"/>
                  </a:lnTo>
                  <a:lnTo>
                    <a:pt x="70" y="5"/>
                  </a:lnTo>
                  <a:lnTo>
                    <a:pt x="73" y="4"/>
                  </a:lnTo>
                  <a:lnTo>
                    <a:pt x="79" y="4"/>
                  </a:lnTo>
                  <a:lnTo>
                    <a:pt x="82" y="4"/>
                  </a:lnTo>
                  <a:lnTo>
                    <a:pt x="87" y="5"/>
                  </a:lnTo>
                  <a:lnTo>
                    <a:pt x="90" y="5"/>
                  </a:lnTo>
                  <a:lnTo>
                    <a:pt x="88" y="7"/>
                  </a:lnTo>
                  <a:lnTo>
                    <a:pt x="88" y="10"/>
                  </a:lnTo>
                  <a:lnTo>
                    <a:pt x="88" y="16"/>
                  </a:lnTo>
                  <a:lnTo>
                    <a:pt x="88" y="23"/>
                  </a:lnTo>
                  <a:lnTo>
                    <a:pt x="88" y="26"/>
                  </a:lnTo>
                  <a:lnTo>
                    <a:pt x="94" y="26"/>
                  </a:lnTo>
                  <a:lnTo>
                    <a:pt x="100" y="26"/>
                  </a:lnTo>
                  <a:lnTo>
                    <a:pt x="103" y="27"/>
                  </a:lnTo>
                  <a:lnTo>
                    <a:pt x="109" y="27"/>
                  </a:lnTo>
                  <a:lnTo>
                    <a:pt x="114" y="29"/>
                  </a:lnTo>
                  <a:lnTo>
                    <a:pt x="119" y="29"/>
                  </a:lnTo>
                  <a:lnTo>
                    <a:pt x="125" y="30"/>
                  </a:lnTo>
                  <a:lnTo>
                    <a:pt x="132" y="30"/>
                  </a:lnTo>
                  <a:lnTo>
                    <a:pt x="136" y="30"/>
                  </a:lnTo>
                  <a:lnTo>
                    <a:pt x="141" y="30"/>
                  </a:lnTo>
                  <a:lnTo>
                    <a:pt x="139" y="26"/>
                  </a:lnTo>
                  <a:lnTo>
                    <a:pt x="141" y="25"/>
                  </a:lnTo>
                  <a:lnTo>
                    <a:pt x="144" y="25"/>
                  </a:lnTo>
                  <a:lnTo>
                    <a:pt x="150" y="25"/>
                  </a:lnTo>
                  <a:lnTo>
                    <a:pt x="154" y="26"/>
                  </a:lnTo>
                  <a:lnTo>
                    <a:pt x="158" y="25"/>
                  </a:lnTo>
                  <a:lnTo>
                    <a:pt x="160" y="25"/>
                  </a:lnTo>
                  <a:lnTo>
                    <a:pt x="160" y="29"/>
                  </a:lnTo>
                  <a:lnTo>
                    <a:pt x="158" y="32"/>
                  </a:lnTo>
                  <a:lnTo>
                    <a:pt x="154" y="32"/>
                  </a:lnTo>
                  <a:lnTo>
                    <a:pt x="150" y="30"/>
                  </a:lnTo>
                  <a:lnTo>
                    <a:pt x="148" y="32"/>
                  </a:lnTo>
                  <a:lnTo>
                    <a:pt x="148" y="38"/>
                  </a:lnTo>
                  <a:lnTo>
                    <a:pt x="148" y="42"/>
                  </a:lnTo>
                  <a:lnTo>
                    <a:pt x="147" y="48"/>
                  </a:lnTo>
                  <a:lnTo>
                    <a:pt x="147" y="54"/>
                  </a:lnTo>
                  <a:lnTo>
                    <a:pt x="147" y="60"/>
                  </a:lnTo>
                  <a:lnTo>
                    <a:pt x="145" y="68"/>
                  </a:lnTo>
                  <a:lnTo>
                    <a:pt x="144" y="68"/>
                  </a:lnTo>
                  <a:lnTo>
                    <a:pt x="136" y="74"/>
                  </a:lnTo>
                  <a:lnTo>
                    <a:pt x="136" y="77"/>
                  </a:lnTo>
                  <a:lnTo>
                    <a:pt x="136" y="82"/>
                  </a:lnTo>
                  <a:lnTo>
                    <a:pt x="136" y="83"/>
                  </a:lnTo>
                  <a:lnTo>
                    <a:pt x="136" y="85"/>
                  </a:lnTo>
                  <a:lnTo>
                    <a:pt x="136" y="86"/>
                  </a:lnTo>
                  <a:lnTo>
                    <a:pt x="136" y="88"/>
                  </a:lnTo>
                  <a:lnTo>
                    <a:pt x="136" y="89"/>
                  </a:lnTo>
                  <a:lnTo>
                    <a:pt x="136" y="90"/>
                  </a:lnTo>
                  <a:lnTo>
                    <a:pt x="136" y="92"/>
                  </a:lnTo>
                  <a:lnTo>
                    <a:pt x="136" y="95"/>
                  </a:lnTo>
                  <a:lnTo>
                    <a:pt x="135" y="98"/>
                  </a:lnTo>
                  <a:lnTo>
                    <a:pt x="136" y="99"/>
                  </a:lnTo>
                  <a:lnTo>
                    <a:pt x="133" y="101"/>
                  </a:lnTo>
                  <a:lnTo>
                    <a:pt x="133" y="102"/>
                  </a:lnTo>
                  <a:lnTo>
                    <a:pt x="133" y="104"/>
                  </a:lnTo>
                  <a:lnTo>
                    <a:pt x="133" y="107"/>
                  </a:lnTo>
                  <a:lnTo>
                    <a:pt x="133" y="111"/>
                  </a:lnTo>
                  <a:lnTo>
                    <a:pt x="133" y="118"/>
                  </a:lnTo>
                  <a:lnTo>
                    <a:pt x="133" y="124"/>
                  </a:lnTo>
                  <a:lnTo>
                    <a:pt x="132" y="131"/>
                  </a:lnTo>
                  <a:lnTo>
                    <a:pt x="133" y="133"/>
                  </a:lnTo>
                  <a:lnTo>
                    <a:pt x="131" y="137"/>
                  </a:lnTo>
                  <a:lnTo>
                    <a:pt x="129" y="151"/>
                  </a:lnTo>
                  <a:lnTo>
                    <a:pt x="100" y="149"/>
                  </a:lnTo>
                  <a:lnTo>
                    <a:pt x="98" y="178"/>
                  </a:lnTo>
                  <a:lnTo>
                    <a:pt x="97" y="178"/>
                  </a:lnTo>
                  <a:lnTo>
                    <a:pt x="94" y="177"/>
                  </a:lnTo>
                  <a:lnTo>
                    <a:pt x="90" y="177"/>
                  </a:lnTo>
                  <a:lnTo>
                    <a:pt x="91" y="178"/>
                  </a:lnTo>
                  <a:lnTo>
                    <a:pt x="92" y="178"/>
                  </a:lnTo>
                  <a:lnTo>
                    <a:pt x="95" y="181"/>
                  </a:lnTo>
                  <a:lnTo>
                    <a:pt x="98" y="181"/>
                  </a:lnTo>
                  <a:lnTo>
                    <a:pt x="104" y="183"/>
                  </a:lnTo>
                  <a:lnTo>
                    <a:pt x="109" y="184"/>
                  </a:lnTo>
                  <a:lnTo>
                    <a:pt x="109" y="186"/>
                  </a:lnTo>
                  <a:lnTo>
                    <a:pt x="107" y="189"/>
                  </a:lnTo>
                  <a:lnTo>
                    <a:pt x="109" y="190"/>
                  </a:lnTo>
                  <a:lnTo>
                    <a:pt x="104" y="190"/>
                  </a:lnTo>
                  <a:lnTo>
                    <a:pt x="103" y="202"/>
                  </a:lnTo>
                  <a:lnTo>
                    <a:pt x="101" y="209"/>
                  </a:lnTo>
                  <a:lnTo>
                    <a:pt x="43" y="205"/>
                  </a:lnTo>
                  <a:lnTo>
                    <a:pt x="43" y="211"/>
                  </a:lnTo>
                  <a:lnTo>
                    <a:pt x="38" y="209"/>
                  </a:lnTo>
                  <a:lnTo>
                    <a:pt x="34" y="209"/>
                  </a:lnTo>
                  <a:lnTo>
                    <a:pt x="32" y="206"/>
                  </a:lnTo>
                  <a:lnTo>
                    <a:pt x="29" y="206"/>
                  </a:lnTo>
                  <a:lnTo>
                    <a:pt x="28" y="206"/>
                  </a:lnTo>
                  <a:lnTo>
                    <a:pt x="26" y="203"/>
                  </a:lnTo>
                  <a:lnTo>
                    <a:pt x="24" y="202"/>
                  </a:lnTo>
                  <a:lnTo>
                    <a:pt x="19" y="202"/>
                  </a:lnTo>
                  <a:lnTo>
                    <a:pt x="18" y="196"/>
                  </a:lnTo>
                  <a:lnTo>
                    <a:pt x="16" y="196"/>
                  </a:lnTo>
                  <a:lnTo>
                    <a:pt x="15" y="197"/>
                  </a:lnTo>
                  <a:lnTo>
                    <a:pt x="13" y="199"/>
                  </a:lnTo>
                  <a:lnTo>
                    <a:pt x="12" y="199"/>
                  </a:lnTo>
                  <a:lnTo>
                    <a:pt x="16" y="155"/>
                  </a:lnTo>
                  <a:lnTo>
                    <a:pt x="29" y="156"/>
                  </a:lnTo>
                  <a:lnTo>
                    <a:pt x="31" y="149"/>
                  </a:lnTo>
                  <a:lnTo>
                    <a:pt x="21" y="148"/>
                  </a:lnTo>
                  <a:lnTo>
                    <a:pt x="24" y="126"/>
                  </a:lnTo>
                  <a:lnTo>
                    <a:pt x="25" y="112"/>
                  </a:lnTo>
                  <a:lnTo>
                    <a:pt x="21" y="111"/>
                  </a:lnTo>
                  <a:lnTo>
                    <a:pt x="21" y="104"/>
                  </a:lnTo>
                  <a:lnTo>
                    <a:pt x="16" y="102"/>
                  </a:lnTo>
                  <a:lnTo>
                    <a:pt x="18" y="95"/>
                  </a:lnTo>
                  <a:lnTo>
                    <a:pt x="21" y="96"/>
                  </a:lnTo>
                  <a:lnTo>
                    <a:pt x="25" y="96"/>
                  </a:lnTo>
                  <a:lnTo>
                    <a:pt x="28" y="98"/>
                  </a:lnTo>
                  <a:lnTo>
                    <a:pt x="31" y="96"/>
                  </a:lnTo>
                  <a:lnTo>
                    <a:pt x="34" y="96"/>
                  </a:lnTo>
                  <a:lnTo>
                    <a:pt x="38" y="93"/>
                  </a:lnTo>
                  <a:lnTo>
                    <a:pt x="43" y="92"/>
                  </a:lnTo>
                  <a:lnTo>
                    <a:pt x="47" y="90"/>
                  </a:lnTo>
                  <a:lnTo>
                    <a:pt x="48" y="92"/>
                  </a:lnTo>
                  <a:lnTo>
                    <a:pt x="50" y="92"/>
                  </a:lnTo>
                  <a:lnTo>
                    <a:pt x="53" y="90"/>
                  </a:lnTo>
                  <a:lnTo>
                    <a:pt x="54" y="90"/>
                  </a:lnTo>
                  <a:lnTo>
                    <a:pt x="56" y="90"/>
                  </a:lnTo>
                  <a:lnTo>
                    <a:pt x="57" y="90"/>
                  </a:lnTo>
                  <a:lnTo>
                    <a:pt x="57" y="86"/>
                  </a:lnTo>
                  <a:lnTo>
                    <a:pt x="59" y="85"/>
                  </a:lnTo>
                  <a:lnTo>
                    <a:pt x="59" y="80"/>
                  </a:lnTo>
                  <a:lnTo>
                    <a:pt x="57" y="74"/>
                  </a:lnTo>
                  <a:lnTo>
                    <a:pt x="54" y="68"/>
                  </a:lnTo>
                  <a:lnTo>
                    <a:pt x="53" y="66"/>
                  </a:lnTo>
                  <a:lnTo>
                    <a:pt x="46" y="61"/>
                  </a:lnTo>
                  <a:lnTo>
                    <a:pt x="43" y="60"/>
                  </a:lnTo>
                  <a:lnTo>
                    <a:pt x="34" y="52"/>
                  </a:lnTo>
                  <a:lnTo>
                    <a:pt x="29" y="52"/>
                  </a:lnTo>
                  <a:lnTo>
                    <a:pt x="26" y="52"/>
                  </a:lnTo>
                  <a:lnTo>
                    <a:pt x="21" y="51"/>
                  </a:lnTo>
                  <a:lnTo>
                    <a:pt x="18" y="49"/>
                  </a:lnTo>
                  <a:lnTo>
                    <a:pt x="16" y="49"/>
                  </a:lnTo>
                  <a:lnTo>
                    <a:pt x="13" y="49"/>
                  </a:lnTo>
                  <a:lnTo>
                    <a:pt x="9" y="49"/>
                  </a:lnTo>
                  <a:lnTo>
                    <a:pt x="6" y="49"/>
                  </a:lnTo>
                  <a:lnTo>
                    <a:pt x="6" y="51"/>
                  </a:lnTo>
                  <a:lnTo>
                    <a:pt x="5" y="52"/>
                  </a:lnTo>
                  <a:lnTo>
                    <a:pt x="3" y="55"/>
                  </a:lnTo>
                  <a:lnTo>
                    <a:pt x="3" y="57"/>
                  </a:lnTo>
                  <a:lnTo>
                    <a:pt x="3" y="60"/>
                  </a:lnTo>
                  <a:lnTo>
                    <a:pt x="3" y="63"/>
                  </a:lnTo>
                  <a:lnTo>
                    <a:pt x="3" y="64"/>
                  </a:lnTo>
                  <a:lnTo>
                    <a:pt x="2" y="63"/>
                  </a:lnTo>
                  <a:lnTo>
                    <a:pt x="2" y="61"/>
                  </a:lnTo>
                  <a:lnTo>
                    <a:pt x="0" y="57"/>
                  </a:lnTo>
                  <a:lnTo>
                    <a:pt x="0" y="54"/>
                  </a:lnTo>
                  <a:lnTo>
                    <a:pt x="2" y="48"/>
                  </a:lnTo>
                  <a:lnTo>
                    <a:pt x="3" y="45"/>
                  </a:lnTo>
                  <a:lnTo>
                    <a:pt x="5" y="41"/>
                  </a:lnTo>
                  <a:lnTo>
                    <a:pt x="5" y="38"/>
                  </a:lnTo>
                  <a:lnTo>
                    <a:pt x="7" y="30"/>
                  </a:lnTo>
                  <a:lnTo>
                    <a:pt x="10" y="20"/>
                  </a:lnTo>
                  <a:lnTo>
                    <a:pt x="15" y="14"/>
                  </a:lnTo>
                  <a:lnTo>
                    <a:pt x="18" y="10"/>
                  </a:lnTo>
                  <a:lnTo>
                    <a:pt x="19" y="8"/>
                  </a:lnTo>
                  <a:lnTo>
                    <a:pt x="24" y="7"/>
                  </a:lnTo>
                  <a:lnTo>
                    <a:pt x="26" y="5"/>
                  </a:lnTo>
                  <a:lnTo>
                    <a:pt x="28" y="4"/>
                  </a:lnTo>
                  <a:lnTo>
                    <a:pt x="31" y="1"/>
                  </a:lnTo>
                  <a:lnTo>
                    <a:pt x="34" y="0"/>
                  </a:lnTo>
                  <a:lnTo>
                    <a:pt x="37" y="0"/>
                  </a:lnTo>
                  <a:lnTo>
                    <a:pt x="40" y="1"/>
                  </a:lnTo>
                  <a:lnTo>
                    <a:pt x="43" y="4"/>
                  </a:lnTo>
                  <a:lnTo>
                    <a:pt x="47" y="8"/>
                  </a:lnTo>
                  <a:lnTo>
                    <a:pt x="48" y="8"/>
                  </a:lnTo>
                  <a:close/>
                  <a:moveTo>
                    <a:pt x="7" y="66"/>
                  </a:moveTo>
                  <a:lnTo>
                    <a:pt x="7" y="67"/>
                  </a:lnTo>
                  <a:lnTo>
                    <a:pt x="6" y="67"/>
                  </a:lnTo>
                  <a:lnTo>
                    <a:pt x="6" y="66"/>
                  </a:lnTo>
                  <a:lnTo>
                    <a:pt x="5" y="66"/>
                  </a:lnTo>
                  <a:lnTo>
                    <a:pt x="6" y="64"/>
                  </a:lnTo>
                  <a:lnTo>
                    <a:pt x="7" y="66"/>
                  </a:lnTo>
                  <a:close/>
                  <a:moveTo>
                    <a:pt x="10" y="68"/>
                  </a:moveTo>
                  <a:lnTo>
                    <a:pt x="10" y="68"/>
                  </a:lnTo>
                  <a:lnTo>
                    <a:pt x="9" y="68"/>
                  </a:lnTo>
                  <a:lnTo>
                    <a:pt x="9" y="67"/>
                  </a:lnTo>
                  <a:lnTo>
                    <a:pt x="10" y="67"/>
                  </a:lnTo>
                  <a:lnTo>
                    <a:pt x="10" y="68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79" name="Rectangle 670"/>
            <p:cNvSpPr>
              <a:spLocks noChangeArrowheads="1"/>
            </p:cNvSpPr>
            <p:nvPr/>
          </p:nvSpPr>
          <p:spPr bwMode="auto">
            <a:xfrm>
              <a:off x="3782950" y="2004939"/>
              <a:ext cx="415178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Каневской</a:t>
              </a:r>
            </a:p>
          </p:txBody>
        </p:sp>
        <p:sp>
          <p:nvSpPr>
            <p:cNvPr id="80" name="Rectangle 704"/>
            <p:cNvSpPr>
              <a:spLocks noChangeArrowheads="1"/>
            </p:cNvSpPr>
            <p:nvPr/>
          </p:nvSpPr>
          <p:spPr bwMode="auto">
            <a:xfrm>
              <a:off x="4031893" y="3404461"/>
              <a:ext cx="339837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latin typeface="Times New Roman" pitchFamily="18" charset="0"/>
                  <a:cs typeface="Times New Roman" pitchFamily="18" charset="0"/>
                </a:rPr>
                <a:t>Динской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1" name="Rectangle 708"/>
            <p:cNvSpPr>
              <a:spLocks noChangeArrowheads="1"/>
            </p:cNvSpPr>
            <p:nvPr/>
          </p:nvSpPr>
          <p:spPr bwMode="auto">
            <a:xfrm>
              <a:off x="2433647" y="3812337"/>
              <a:ext cx="413575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Крымский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2" name="Rectangle 712"/>
            <p:cNvSpPr>
              <a:spLocks noChangeArrowheads="1"/>
            </p:cNvSpPr>
            <p:nvPr/>
          </p:nvSpPr>
          <p:spPr bwMode="auto">
            <a:xfrm>
              <a:off x="4990701" y="1982328"/>
              <a:ext cx="471283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Павловский</a:t>
              </a:r>
            </a:p>
          </p:txBody>
        </p:sp>
        <p:sp>
          <p:nvSpPr>
            <p:cNvPr id="83" name="Rectangle 743"/>
            <p:cNvSpPr>
              <a:spLocks noChangeArrowheads="1"/>
            </p:cNvSpPr>
            <p:nvPr/>
          </p:nvSpPr>
          <p:spPr bwMode="auto">
            <a:xfrm>
              <a:off x="2329560" y="2986346"/>
              <a:ext cx="471283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Славянский</a:t>
              </a:r>
            </a:p>
          </p:txBody>
        </p:sp>
        <p:sp>
          <p:nvSpPr>
            <p:cNvPr id="84" name="Rectangle 760"/>
            <p:cNvSpPr>
              <a:spLocks noChangeArrowheads="1"/>
            </p:cNvSpPr>
            <p:nvPr/>
          </p:nvSpPr>
          <p:spPr bwMode="auto">
            <a:xfrm>
              <a:off x="2995493" y="4090040"/>
              <a:ext cx="387927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Абинский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5" name="Rectangle 808"/>
            <p:cNvSpPr>
              <a:spLocks noChangeArrowheads="1"/>
            </p:cNvSpPr>
            <p:nvPr/>
          </p:nvSpPr>
          <p:spPr bwMode="auto">
            <a:xfrm>
              <a:off x="6419741" y="3586931"/>
              <a:ext cx="609141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latin typeface="Times New Roman" pitchFamily="18" charset="0"/>
                  <a:cs typeface="Times New Roman" pitchFamily="18" charset="0"/>
                </a:rPr>
                <a:t>Новокубанский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6" name="Rectangle 821"/>
            <p:cNvSpPr>
              <a:spLocks noChangeArrowheads="1"/>
            </p:cNvSpPr>
            <p:nvPr/>
          </p:nvSpPr>
          <p:spPr bwMode="auto">
            <a:xfrm>
              <a:off x="3652201" y="2766387"/>
              <a:ext cx="549831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latin typeface="Times New Roman" pitchFamily="18" charset="0"/>
                  <a:cs typeface="Times New Roman" pitchFamily="18" charset="0"/>
                </a:rPr>
                <a:t>Тимашевский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7" name="Rectangle 833"/>
            <p:cNvSpPr>
              <a:spLocks noChangeArrowheads="1"/>
            </p:cNvSpPr>
            <p:nvPr/>
          </p:nvSpPr>
          <p:spPr bwMode="auto">
            <a:xfrm>
              <a:off x="5887508" y="2959104"/>
              <a:ext cx="455253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latin typeface="Times New Roman" pitchFamily="18" charset="0"/>
                  <a:cs typeface="Times New Roman" pitchFamily="18" charset="0"/>
                </a:rPr>
                <a:t>Кавказский</a:t>
              </a:r>
            </a:p>
          </p:txBody>
        </p:sp>
        <p:sp>
          <p:nvSpPr>
            <p:cNvPr id="88" name="Rectangle 834"/>
            <p:cNvSpPr>
              <a:spLocks noChangeArrowheads="1"/>
            </p:cNvSpPr>
            <p:nvPr/>
          </p:nvSpPr>
          <p:spPr bwMode="auto">
            <a:xfrm>
              <a:off x="6951010" y="4066723"/>
              <a:ext cx="434414" cy="1231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latin typeface="Times New Roman" pitchFamily="18" charset="0"/>
                  <a:cs typeface="Times New Roman" pitchFamily="18" charset="0"/>
                </a:rPr>
                <a:t>Успенски</a:t>
              </a:r>
              <a:r>
                <a:rPr lang="ru-RU" altLang="ru-RU" sz="800" b="1" i="1" dirty="0">
                  <a:latin typeface="Times New Roman" pitchFamily="18" charset="0"/>
                  <a:cs typeface="Times New Roman" pitchFamily="18" charset="0"/>
                </a:rPr>
                <a:t>й</a:t>
              </a:r>
              <a:endParaRPr lang="ru-RU" altLang="ru-RU" sz="3100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9" name="Rectangle 836"/>
            <p:cNvSpPr>
              <a:spLocks noChangeArrowheads="1"/>
            </p:cNvSpPr>
            <p:nvPr/>
          </p:nvSpPr>
          <p:spPr bwMode="auto">
            <a:xfrm>
              <a:off x="2900623" y="3247689"/>
              <a:ext cx="648373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Красноармейский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0" name="Rectangle 860"/>
            <p:cNvSpPr>
              <a:spLocks noChangeArrowheads="1"/>
            </p:cNvSpPr>
            <p:nvPr/>
          </p:nvSpPr>
          <p:spPr bwMode="auto">
            <a:xfrm>
              <a:off x="3364165" y="920003"/>
              <a:ext cx="599523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Щербиновский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1" name="Rectangle 862"/>
            <p:cNvSpPr>
              <a:spLocks noChangeArrowheads="1"/>
            </p:cNvSpPr>
            <p:nvPr/>
          </p:nvSpPr>
          <p:spPr bwMode="auto">
            <a:xfrm>
              <a:off x="5974595" y="3358280"/>
              <a:ext cx="588303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latin typeface="Times New Roman" pitchFamily="18" charset="0"/>
                  <a:cs typeface="Times New Roman" pitchFamily="18" charset="0"/>
                </a:rPr>
                <a:t>Гулькевичский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2" name="Rectangle 865"/>
            <p:cNvSpPr>
              <a:spLocks noChangeArrowheads="1"/>
            </p:cNvSpPr>
            <p:nvPr/>
          </p:nvSpPr>
          <p:spPr bwMode="auto">
            <a:xfrm>
              <a:off x="4215142" y="1773158"/>
              <a:ext cx="602729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Ленинградский</a:t>
              </a:r>
            </a:p>
          </p:txBody>
        </p:sp>
        <p:sp>
          <p:nvSpPr>
            <p:cNvPr id="93" name="Rectangle 870"/>
            <p:cNvSpPr>
              <a:spLocks noChangeArrowheads="1"/>
            </p:cNvSpPr>
            <p:nvPr/>
          </p:nvSpPr>
          <p:spPr bwMode="auto">
            <a:xfrm>
              <a:off x="4799369" y="3398361"/>
              <a:ext cx="679673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latin typeface="Times New Roman" pitchFamily="18" charset="0"/>
                  <a:cs typeface="Times New Roman" pitchFamily="18" charset="0"/>
                </a:rPr>
                <a:t>Усть-Лабинский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4" name="Rectangle 960"/>
            <p:cNvSpPr>
              <a:spLocks noChangeArrowheads="1"/>
            </p:cNvSpPr>
            <p:nvPr/>
          </p:nvSpPr>
          <p:spPr bwMode="auto">
            <a:xfrm>
              <a:off x="3706648" y="3727276"/>
              <a:ext cx="665247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МО г. Краснодар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3481267" y="1032359"/>
              <a:ext cx="341867" cy="201622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4990701" y="2050134"/>
              <a:ext cx="341867" cy="201622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3729097" y="2845971"/>
              <a:ext cx="341867" cy="201622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2442850" y="3883862"/>
              <a:ext cx="341867" cy="201622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2900623" y="4155529"/>
              <a:ext cx="341867" cy="201622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5917685" y="3002774"/>
              <a:ext cx="341867" cy="201622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6050018" y="3415069"/>
              <a:ext cx="341867" cy="201622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3781476" y="2053156"/>
              <a:ext cx="341867" cy="201622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4312391" y="1831831"/>
              <a:ext cx="341867" cy="201622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04" name="Полилиния 103"/>
            <p:cNvSpPr/>
            <p:nvPr/>
          </p:nvSpPr>
          <p:spPr>
            <a:xfrm>
              <a:off x="2479903" y="1068161"/>
              <a:ext cx="1064759" cy="1003526"/>
            </a:xfrm>
            <a:custGeom>
              <a:avLst/>
              <a:gdLst>
                <a:gd name="connsiteX0" fmla="*/ 0 w 1438275"/>
                <a:gd name="connsiteY0" fmla="*/ 61913 h 1371600"/>
                <a:gd name="connsiteX1" fmla="*/ 85725 w 1438275"/>
                <a:gd name="connsiteY1" fmla="*/ 147638 h 1371600"/>
                <a:gd name="connsiteX2" fmla="*/ 166687 w 1438275"/>
                <a:gd name="connsiteY2" fmla="*/ 190500 h 1371600"/>
                <a:gd name="connsiteX3" fmla="*/ 314325 w 1438275"/>
                <a:gd name="connsiteY3" fmla="*/ 228600 h 1371600"/>
                <a:gd name="connsiteX4" fmla="*/ 476250 w 1438275"/>
                <a:gd name="connsiteY4" fmla="*/ 247650 h 1371600"/>
                <a:gd name="connsiteX5" fmla="*/ 642937 w 1438275"/>
                <a:gd name="connsiteY5" fmla="*/ 209550 h 1371600"/>
                <a:gd name="connsiteX6" fmla="*/ 604837 w 1438275"/>
                <a:gd name="connsiteY6" fmla="*/ 185738 h 1371600"/>
                <a:gd name="connsiteX7" fmla="*/ 681037 w 1438275"/>
                <a:gd name="connsiteY7" fmla="*/ 119063 h 1371600"/>
                <a:gd name="connsiteX8" fmla="*/ 714375 w 1438275"/>
                <a:gd name="connsiteY8" fmla="*/ 95250 h 1371600"/>
                <a:gd name="connsiteX9" fmla="*/ 833437 w 1438275"/>
                <a:gd name="connsiteY9" fmla="*/ 95250 h 1371600"/>
                <a:gd name="connsiteX10" fmla="*/ 928687 w 1438275"/>
                <a:gd name="connsiteY10" fmla="*/ 38100 h 1371600"/>
                <a:gd name="connsiteX11" fmla="*/ 990600 w 1438275"/>
                <a:gd name="connsiteY11" fmla="*/ 0 h 1371600"/>
                <a:gd name="connsiteX12" fmla="*/ 1000125 w 1438275"/>
                <a:gd name="connsiteY12" fmla="*/ 119063 h 1371600"/>
                <a:gd name="connsiteX13" fmla="*/ 1047750 w 1438275"/>
                <a:gd name="connsiteY13" fmla="*/ 152400 h 1371600"/>
                <a:gd name="connsiteX14" fmla="*/ 1143000 w 1438275"/>
                <a:gd name="connsiteY14" fmla="*/ 166688 h 1371600"/>
                <a:gd name="connsiteX15" fmla="*/ 1200150 w 1438275"/>
                <a:gd name="connsiteY15" fmla="*/ 204788 h 1371600"/>
                <a:gd name="connsiteX16" fmla="*/ 1252537 w 1438275"/>
                <a:gd name="connsiteY16" fmla="*/ 209550 h 1371600"/>
                <a:gd name="connsiteX17" fmla="*/ 1290637 w 1438275"/>
                <a:gd name="connsiteY17" fmla="*/ 252413 h 1371600"/>
                <a:gd name="connsiteX18" fmla="*/ 1304925 w 1438275"/>
                <a:gd name="connsiteY18" fmla="*/ 347663 h 1371600"/>
                <a:gd name="connsiteX19" fmla="*/ 1314450 w 1438275"/>
                <a:gd name="connsiteY19" fmla="*/ 447675 h 1371600"/>
                <a:gd name="connsiteX20" fmla="*/ 1333500 w 1438275"/>
                <a:gd name="connsiteY20" fmla="*/ 490538 h 1371600"/>
                <a:gd name="connsiteX21" fmla="*/ 1362075 w 1438275"/>
                <a:gd name="connsiteY21" fmla="*/ 485775 h 1371600"/>
                <a:gd name="connsiteX22" fmla="*/ 1362075 w 1438275"/>
                <a:gd name="connsiteY22" fmla="*/ 519113 h 1371600"/>
                <a:gd name="connsiteX23" fmla="*/ 1276350 w 1438275"/>
                <a:gd name="connsiteY23" fmla="*/ 533400 h 1371600"/>
                <a:gd name="connsiteX24" fmla="*/ 1281112 w 1438275"/>
                <a:gd name="connsiteY24" fmla="*/ 790575 h 1371600"/>
                <a:gd name="connsiteX25" fmla="*/ 1304925 w 1438275"/>
                <a:gd name="connsiteY25" fmla="*/ 757238 h 1371600"/>
                <a:gd name="connsiteX26" fmla="*/ 1319212 w 1438275"/>
                <a:gd name="connsiteY26" fmla="*/ 785813 h 1371600"/>
                <a:gd name="connsiteX27" fmla="*/ 1366837 w 1438275"/>
                <a:gd name="connsiteY27" fmla="*/ 790575 h 1371600"/>
                <a:gd name="connsiteX28" fmla="*/ 1400175 w 1438275"/>
                <a:gd name="connsiteY28" fmla="*/ 814388 h 1371600"/>
                <a:gd name="connsiteX29" fmla="*/ 1438275 w 1438275"/>
                <a:gd name="connsiteY29" fmla="*/ 833438 h 1371600"/>
                <a:gd name="connsiteX30" fmla="*/ 1428750 w 1438275"/>
                <a:gd name="connsiteY30" fmla="*/ 1081088 h 1371600"/>
                <a:gd name="connsiteX31" fmla="*/ 1395412 w 1438275"/>
                <a:gd name="connsiteY31" fmla="*/ 1138238 h 1371600"/>
                <a:gd name="connsiteX32" fmla="*/ 1414462 w 1438275"/>
                <a:gd name="connsiteY32" fmla="*/ 1171575 h 1371600"/>
                <a:gd name="connsiteX33" fmla="*/ 1390650 w 1438275"/>
                <a:gd name="connsiteY33" fmla="*/ 1195388 h 1371600"/>
                <a:gd name="connsiteX34" fmla="*/ 1357312 w 1438275"/>
                <a:gd name="connsiteY34" fmla="*/ 1204913 h 1371600"/>
                <a:gd name="connsiteX35" fmla="*/ 1319212 w 1438275"/>
                <a:gd name="connsiteY35" fmla="*/ 1304925 h 1371600"/>
                <a:gd name="connsiteX36" fmla="*/ 1295400 w 1438275"/>
                <a:gd name="connsiteY36" fmla="*/ 1333500 h 1371600"/>
                <a:gd name="connsiteX37" fmla="*/ 1285875 w 1438275"/>
                <a:gd name="connsiteY37" fmla="*/ 1371600 h 1371600"/>
                <a:gd name="connsiteX38" fmla="*/ 1247775 w 1438275"/>
                <a:gd name="connsiteY38" fmla="*/ 1347788 h 1371600"/>
                <a:gd name="connsiteX39" fmla="*/ 1081087 w 1438275"/>
                <a:gd name="connsiteY39" fmla="*/ 1233488 h 1371600"/>
                <a:gd name="connsiteX40" fmla="*/ 995362 w 1438275"/>
                <a:gd name="connsiteY40" fmla="*/ 1152525 h 1371600"/>
                <a:gd name="connsiteX41" fmla="*/ 966787 w 1438275"/>
                <a:gd name="connsiteY41" fmla="*/ 1062038 h 1371600"/>
                <a:gd name="connsiteX42" fmla="*/ 862012 w 1438275"/>
                <a:gd name="connsiteY42" fmla="*/ 957263 h 1371600"/>
                <a:gd name="connsiteX43" fmla="*/ 757237 w 1438275"/>
                <a:gd name="connsiteY43" fmla="*/ 876300 h 1371600"/>
                <a:gd name="connsiteX44" fmla="*/ 681037 w 1438275"/>
                <a:gd name="connsiteY44" fmla="*/ 814388 h 1371600"/>
                <a:gd name="connsiteX45" fmla="*/ 581025 w 1438275"/>
                <a:gd name="connsiteY45" fmla="*/ 771525 h 1371600"/>
                <a:gd name="connsiteX46" fmla="*/ 528637 w 1438275"/>
                <a:gd name="connsiteY46" fmla="*/ 776288 h 1371600"/>
                <a:gd name="connsiteX47" fmla="*/ 447675 w 1438275"/>
                <a:gd name="connsiteY47" fmla="*/ 785813 h 1371600"/>
                <a:gd name="connsiteX48" fmla="*/ 485775 w 1438275"/>
                <a:gd name="connsiteY48" fmla="*/ 847725 h 1371600"/>
                <a:gd name="connsiteX49" fmla="*/ 519112 w 1438275"/>
                <a:gd name="connsiteY49" fmla="*/ 871538 h 1371600"/>
                <a:gd name="connsiteX50" fmla="*/ 452437 w 1438275"/>
                <a:gd name="connsiteY50" fmla="*/ 866775 h 1371600"/>
                <a:gd name="connsiteX51" fmla="*/ 390525 w 1438275"/>
                <a:gd name="connsiteY51" fmla="*/ 804863 h 1371600"/>
                <a:gd name="connsiteX52" fmla="*/ 323850 w 1438275"/>
                <a:gd name="connsiteY52" fmla="*/ 728663 h 1371600"/>
                <a:gd name="connsiteX53" fmla="*/ 247650 w 1438275"/>
                <a:gd name="connsiteY53" fmla="*/ 614363 h 1371600"/>
                <a:gd name="connsiteX54" fmla="*/ 176212 w 1438275"/>
                <a:gd name="connsiteY54" fmla="*/ 447675 h 1371600"/>
                <a:gd name="connsiteX55" fmla="*/ 128587 w 1438275"/>
                <a:gd name="connsiteY55" fmla="*/ 309563 h 1371600"/>
                <a:gd name="connsiteX56" fmla="*/ 0 w 1438275"/>
                <a:gd name="connsiteY56" fmla="*/ 61913 h 1371600"/>
                <a:gd name="connsiteX0" fmla="*/ 0 w 1490662"/>
                <a:gd name="connsiteY0" fmla="*/ 61913 h 1371600"/>
                <a:gd name="connsiteX1" fmla="*/ 85725 w 1490662"/>
                <a:gd name="connsiteY1" fmla="*/ 147638 h 1371600"/>
                <a:gd name="connsiteX2" fmla="*/ 166687 w 1490662"/>
                <a:gd name="connsiteY2" fmla="*/ 190500 h 1371600"/>
                <a:gd name="connsiteX3" fmla="*/ 314325 w 1490662"/>
                <a:gd name="connsiteY3" fmla="*/ 228600 h 1371600"/>
                <a:gd name="connsiteX4" fmla="*/ 476250 w 1490662"/>
                <a:gd name="connsiteY4" fmla="*/ 247650 h 1371600"/>
                <a:gd name="connsiteX5" fmla="*/ 642937 w 1490662"/>
                <a:gd name="connsiteY5" fmla="*/ 209550 h 1371600"/>
                <a:gd name="connsiteX6" fmla="*/ 604837 w 1490662"/>
                <a:gd name="connsiteY6" fmla="*/ 185738 h 1371600"/>
                <a:gd name="connsiteX7" fmla="*/ 681037 w 1490662"/>
                <a:gd name="connsiteY7" fmla="*/ 119063 h 1371600"/>
                <a:gd name="connsiteX8" fmla="*/ 714375 w 1490662"/>
                <a:gd name="connsiteY8" fmla="*/ 95250 h 1371600"/>
                <a:gd name="connsiteX9" fmla="*/ 833437 w 1490662"/>
                <a:gd name="connsiteY9" fmla="*/ 95250 h 1371600"/>
                <a:gd name="connsiteX10" fmla="*/ 928687 w 1490662"/>
                <a:gd name="connsiteY10" fmla="*/ 38100 h 1371600"/>
                <a:gd name="connsiteX11" fmla="*/ 990600 w 1490662"/>
                <a:gd name="connsiteY11" fmla="*/ 0 h 1371600"/>
                <a:gd name="connsiteX12" fmla="*/ 1000125 w 1490662"/>
                <a:gd name="connsiteY12" fmla="*/ 119063 h 1371600"/>
                <a:gd name="connsiteX13" fmla="*/ 1047750 w 1490662"/>
                <a:gd name="connsiteY13" fmla="*/ 152400 h 1371600"/>
                <a:gd name="connsiteX14" fmla="*/ 1143000 w 1490662"/>
                <a:gd name="connsiteY14" fmla="*/ 166688 h 1371600"/>
                <a:gd name="connsiteX15" fmla="*/ 1200150 w 1490662"/>
                <a:gd name="connsiteY15" fmla="*/ 204788 h 1371600"/>
                <a:gd name="connsiteX16" fmla="*/ 1252537 w 1490662"/>
                <a:gd name="connsiteY16" fmla="*/ 209550 h 1371600"/>
                <a:gd name="connsiteX17" fmla="*/ 1290637 w 1490662"/>
                <a:gd name="connsiteY17" fmla="*/ 252413 h 1371600"/>
                <a:gd name="connsiteX18" fmla="*/ 1304925 w 1490662"/>
                <a:gd name="connsiteY18" fmla="*/ 347663 h 1371600"/>
                <a:gd name="connsiteX19" fmla="*/ 1314450 w 1490662"/>
                <a:gd name="connsiteY19" fmla="*/ 447675 h 1371600"/>
                <a:gd name="connsiteX20" fmla="*/ 1333500 w 1490662"/>
                <a:gd name="connsiteY20" fmla="*/ 490538 h 1371600"/>
                <a:gd name="connsiteX21" fmla="*/ 1362075 w 1490662"/>
                <a:gd name="connsiteY21" fmla="*/ 485775 h 1371600"/>
                <a:gd name="connsiteX22" fmla="*/ 1362075 w 1490662"/>
                <a:gd name="connsiteY22" fmla="*/ 519113 h 1371600"/>
                <a:gd name="connsiteX23" fmla="*/ 1276350 w 1490662"/>
                <a:gd name="connsiteY23" fmla="*/ 533400 h 1371600"/>
                <a:gd name="connsiteX24" fmla="*/ 1281112 w 1490662"/>
                <a:gd name="connsiteY24" fmla="*/ 790575 h 1371600"/>
                <a:gd name="connsiteX25" fmla="*/ 1304925 w 1490662"/>
                <a:gd name="connsiteY25" fmla="*/ 757238 h 1371600"/>
                <a:gd name="connsiteX26" fmla="*/ 1319212 w 1490662"/>
                <a:gd name="connsiteY26" fmla="*/ 785813 h 1371600"/>
                <a:gd name="connsiteX27" fmla="*/ 1366837 w 1490662"/>
                <a:gd name="connsiteY27" fmla="*/ 790575 h 1371600"/>
                <a:gd name="connsiteX28" fmla="*/ 1400175 w 1490662"/>
                <a:gd name="connsiteY28" fmla="*/ 814388 h 1371600"/>
                <a:gd name="connsiteX29" fmla="*/ 1438275 w 1490662"/>
                <a:gd name="connsiteY29" fmla="*/ 833438 h 1371600"/>
                <a:gd name="connsiteX30" fmla="*/ 1490662 w 1490662"/>
                <a:gd name="connsiteY30" fmla="*/ 1081088 h 1371600"/>
                <a:gd name="connsiteX31" fmla="*/ 1395412 w 1490662"/>
                <a:gd name="connsiteY31" fmla="*/ 1138238 h 1371600"/>
                <a:gd name="connsiteX32" fmla="*/ 1414462 w 1490662"/>
                <a:gd name="connsiteY32" fmla="*/ 1171575 h 1371600"/>
                <a:gd name="connsiteX33" fmla="*/ 1390650 w 1490662"/>
                <a:gd name="connsiteY33" fmla="*/ 1195388 h 1371600"/>
                <a:gd name="connsiteX34" fmla="*/ 1357312 w 1490662"/>
                <a:gd name="connsiteY34" fmla="*/ 1204913 h 1371600"/>
                <a:gd name="connsiteX35" fmla="*/ 1319212 w 1490662"/>
                <a:gd name="connsiteY35" fmla="*/ 1304925 h 1371600"/>
                <a:gd name="connsiteX36" fmla="*/ 1295400 w 1490662"/>
                <a:gd name="connsiteY36" fmla="*/ 1333500 h 1371600"/>
                <a:gd name="connsiteX37" fmla="*/ 1285875 w 1490662"/>
                <a:gd name="connsiteY37" fmla="*/ 1371600 h 1371600"/>
                <a:gd name="connsiteX38" fmla="*/ 1247775 w 1490662"/>
                <a:gd name="connsiteY38" fmla="*/ 1347788 h 1371600"/>
                <a:gd name="connsiteX39" fmla="*/ 1081087 w 1490662"/>
                <a:gd name="connsiteY39" fmla="*/ 1233488 h 1371600"/>
                <a:gd name="connsiteX40" fmla="*/ 995362 w 1490662"/>
                <a:gd name="connsiteY40" fmla="*/ 1152525 h 1371600"/>
                <a:gd name="connsiteX41" fmla="*/ 966787 w 1490662"/>
                <a:gd name="connsiteY41" fmla="*/ 1062038 h 1371600"/>
                <a:gd name="connsiteX42" fmla="*/ 862012 w 1490662"/>
                <a:gd name="connsiteY42" fmla="*/ 957263 h 1371600"/>
                <a:gd name="connsiteX43" fmla="*/ 757237 w 1490662"/>
                <a:gd name="connsiteY43" fmla="*/ 876300 h 1371600"/>
                <a:gd name="connsiteX44" fmla="*/ 681037 w 1490662"/>
                <a:gd name="connsiteY44" fmla="*/ 814388 h 1371600"/>
                <a:gd name="connsiteX45" fmla="*/ 581025 w 1490662"/>
                <a:gd name="connsiteY45" fmla="*/ 771525 h 1371600"/>
                <a:gd name="connsiteX46" fmla="*/ 528637 w 1490662"/>
                <a:gd name="connsiteY46" fmla="*/ 776288 h 1371600"/>
                <a:gd name="connsiteX47" fmla="*/ 447675 w 1490662"/>
                <a:gd name="connsiteY47" fmla="*/ 785813 h 1371600"/>
                <a:gd name="connsiteX48" fmla="*/ 485775 w 1490662"/>
                <a:gd name="connsiteY48" fmla="*/ 847725 h 1371600"/>
                <a:gd name="connsiteX49" fmla="*/ 519112 w 1490662"/>
                <a:gd name="connsiteY49" fmla="*/ 871538 h 1371600"/>
                <a:gd name="connsiteX50" fmla="*/ 452437 w 1490662"/>
                <a:gd name="connsiteY50" fmla="*/ 866775 h 1371600"/>
                <a:gd name="connsiteX51" fmla="*/ 390525 w 1490662"/>
                <a:gd name="connsiteY51" fmla="*/ 804863 h 1371600"/>
                <a:gd name="connsiteX52" fmla="*/ 323850 w 1490662"/>
                <a:gd name="connsiteY52" fmla="*/ 728663 h 1371600"/>
                <a:gd name="connsiteX53" fmla="*/ 247650 w 1490662"/>
                <a:gd name="connsiteY53" fmla="*/ 614363 h 1371600"/>
                <a:gd name="connsiteX54" fmla="*/ 176212 w 1490662"/>
                <a:gd name="connsiteY54" fmla="*/ 447675 h 1371600"/>
                <a:gd name="connsiteX55" fmla="*/ 128587 w 1490662"/>
                <a:gd name="connsiteY55" fmla="*/ 309563 h 1371600"/>
                <a:gd name="connsiteX56" fmla="*/ 0 w 1490662"/>
                <a:gd name="connsiteY56" fmla="*/ 61913 h 1371600"/>
                <a:gd name="connsiteX0" fmla="*/ 0 w 1490662"/>
                <a:gd name="connsiteY0" fmla="*/ 61913 h 1371600"/>
                <a:gd name="connsiteX1" fmla="*/ 85725 w 1490662"/>
                <a:gd name="connsiteY1" fmla="*/ 147638 h 1371600"/>
                <a:gd name="connsiteX2" fmla="*/ 166687 w 1490662"/>
                <a:gd name="connsiteY2" fmla="*/ 190500 h 1371600"/>
                <a:gd name="connsiteX3" fmla="*/ 314325 w 1490662"/>
                <a:gd name="connsiteY3" fmla="*/ 228600 h 1371600"/>
                <a:gd name="connsiteX4" fmla="*/ 476250 w 1490662"/>
                <a:gd name="connsiteY4" fmla="*/ 247650 h 1371600"/>
                <a:gd name="connsiteX5" fmla="*/ 642937 w 1490662"/>
                <a:gd name="connsiteY5" fmla="*/ 209550 h 1371600"/>
                <a:gd name="connsiteX6" fmla="*/ 604837 w 1490662"/>
                <a:gd name="connsiteY6" fmla="*/ 185738 h 1371600"/>
                <a:gd name="connsiteX7" fmla="*/ 681037 w 1490662"/>
                <a:gd name="connsiteY7" fmla="*/ 119063 h 1371600"/>
                <a:gd name="connsiteX8" fmla="*/ 714375 w 1490662"/>
                <a:gd name="connsiteY8" fmla="*/ 95250 h 1371600"/>
                <a:gd name="connsiteX9" fmla="*/ 833437 w 1490662"/>
                <a:gd name="connsiteY9" fmla="*/ 95250 h 1371600"/>
                <a:gd name="connsiteX10" fmla="*/ 928687 w 1490662"/>
                <a:gd name="connsiteY10" fmla="*/ 38100 h 1371600"/>
                <a:gd name="connsiteX11" fmla="*/ 990600 w 1490662"/>
                <a:gd name="connsiteY11" fmla="*/ 0 h 1371600"/>
                <a:gd name="connsiteX12" fmla="*/ 1000125 w 1490662"/>
                <a:gd name="connsiteY12" fmla="*/ 119063 h 1371600"/>
                <a:gd name="connsiteX13" fmla="*/ 1047750 w 1490662"/>
                <a:gd name="connsiteY13" fmla="*/ 152400 h 1371600"/>
                <a:gd name="connsiteX14" fmla="*/ 1143000 w 1490662"/>
                <a:gd name="connsiteY14" fmla="*/ 166688 h 1371600"/>
                <a:gd name="connsiteX15" fmla="*/ 1200150 w 1490662"/>
                <a:gd name="connsiteY15" fmla="*/ 204788 h 1371600"/>
                <a:gd name="connsiteX16" fmla="*/ 1252537 w 1490662"/>
                <a:gd name="connsiteY16" fmla="*/ 209550 h 1371600"/>
                <a:gd name="connsiteX17" fmla="*/ 1290637 w 1490662"/>
                <a:gd name="connsiteY17" fmla="*/ 252413 h 1371600"/>
                <a:gd name="connsiteX18" fmla="*/ 1304925 w 1490662"/>
                <a:gd name="connsiteY18" fmla="*/ 347663 h 1371600"/>
                <a:gd name="connsiteX19" fmla="*/ 1314450 w 1490662"/>
                <a:gd name="connsiteY19" fmla="*/ 447675 h 1371600"/>
                <a:gd name="connsiteX20" fmla="*/ 1333500 w 1490662"/>
                <a:gd name="connsiteY20" fmla="*/ 490538 h 1371600"/>
                <a:gd name="connsiteX21" fmla="*/ 1362075 w 1490662"/>
                <a:gd name="connsiteY21" fmla="*/ 485775 h 1371600"/>
                <a:gd name="connsiteX22" fmla="*/ 1362075 w 1490662"/>
                <a:gd name="connsiteY22" fmla="*/ 519113 h 1371600"/>
                <a:gd name="connsiteX23" fmla="*/ 1276350 w 1490662"/>
                <a:gd name="connsiteY23" fmla="*/ 533400 h 1371600"/>
                <a:gd name="connsiteX24" fmla="*/ 1281112 w 1490662"/>
                <a:gd name="connsiteY24" fmla="*/ 790575 h 1371600"/>
                <a:gd name="connsiteX25" fmla="*/ 1304925 w 1490662"/>
                <a:gd name="connsiteY25" fmla="*/ 757238 h 1371600"/>
                <a:gd name="connsiteX26" fmla="*/ 1319212 w 1490662"/>
                <a:gd name="connsiteY26" fmla="*/ 785813 h 1371600"/>
                <a:gd name="connsiteX27" fmla="*/ 1366837 w 1490662"/>
                <a:gd name="connsiteY27" fmla="*/ 790575 h 1371600"/>
                <a:gd name="connsiteX28" fmla="*/ 1400175 w 1490662"/>
                <a:gd name="connsiteY28" fmla="*/ 814388 h 1371600"/>
                <a:gd name="connsiteX29" fmla="*/ 1438275 w 1490662"/>
                <a:gd name="connsiteY29" fmla="*/ 833438 h 1371600"/>
                <a:gd name="connsiteX30" fmla="*/ 1490662 w 1490662"/>
                <a:gd name="connsiteY30" fmla="*/ 1081088 h 1371600"/>
                <a:gd name="connsiteX31" fmla="*/ 1471612 w 1490662"/>
                <a:gd name="connsiteY31" fmla="*/ 1157288 h 1371600"/>
                <a:gd name="connsiteX32" fmla="*/ 1414462 w 1490662"/>
                <a:gd name="connsiteY32" fmla="*/ 1171575 h 1371600"/>
                <a:gd name="connsiteX33" fmla="*/ 1390650 w 1490662"/>
                <a:gd name="connsiteY33" fmla="*/ 1195388 h 1371600"/>
                <a:gd name="connsiteX34" fmla="*/ 1357312 w 1490662"/>
                <a:gd name="connsiteY34" fmla="*/ 1204913 h 1371600"/>
                <a:gd name="connsiteX35" fmla="*/ 1319212 w 1490662"/>
                <a:gd name="connsiteY35" fmla="*/ 1304925 h 1371600"/>
                <a:gd name="connsiteX36" fmla="*/ 1295400 w 1490662"/>
                <a:gd name="connsiteY36" fmla="*/ 1333500 h 1371600"/>
                <a:gd name="connsiteX37" fmla="*/ 1285875 w 1490662"/>
                <a:gd name="connsiteY37" fmla="*/ 1371600 h 1371600"/>
                <a:gd name="connsiteX38" fmla="*/ 1247775 w 1490662"/>
                <a:gd name="connsiteY38" fmla="*/ 1347788 h 1371600"/>
                <a:gd name="connsiteX39" fmla="*/ 1081087 w 1490662"/>
                <a:gd name="connsiteY39" fmla="*/ 1233488 h 1371600"/>
                <a:gd name="connsiteX40" fmla="*/ 995362 w 1490662"/>
                <a:gd name="connsiteY40" fmla="*/ 1152525 h 1371600"/>
                <a:gd name="connsiteX41" fmla="*/ 966787 w 1490662"/>
                <a:gd name="connsiteY41" fmla="*/ 1062038 h 1371600"/>
                <a:gd name="connsiteX42" fmla="*/ 862012 w 1490662"/>
                <a:gd name="connsiteY42" fmla="*/ 957263 h 1371600"/>
                <a:gd name="connsiteX43" fmla="*/ 757237 w 1490662"/>
                <a:gd name="connsiteY43" fmla="*/ 876300 h 1371600"/>
                <a:gd name="connsiteX44" fmla="*/ 681037 w 1490662"/>
                <a:gd name="connsiteY44" fmla="*/ 814388 h 1371600"/>
                <a:gd name="connsiteX45" fmla="*/ 581025 w 1490662"/>
                <a:gd name="connsiteY45" fmla="*/ 771525 h 1371600"/>
                <a:gd name="connsiteX46" fmla="*/ 528637 w 1490662"/>
                <a:gd name="connsiteY46" fmla="*/ 776288 h 1371600"/>
                <a:gd name="connsiteX47" fmla="*/ 447675 w 1490662"/>
                <a:gd name="connsiteY47" fmla="*/ 785813 h 1371600"/>
                <a:gd name="connsiteX48" fmla="*/ 485775 w 1490662"/>
                <a:gd name="connsiteY48" fmla="*/ 847725 h 1371600"/>
                <a:gd name="connsiteX49" fmla="*/ 519112 w 1490662"/>
                <a:gd name="connsiteY49" fmla="*/ 871538 h 1371600"/>
                <a:gd name="connsiteX50" fmla="*/ 452437 w 1490662"/>
                <a:gd name="connsiteY50" fmla="*/ 866775 h 1371600"/>
                <a:gd name="connsiteX51" fmla="*/ 390525 w 1490662"/>
                <a:gd name="connsiteY51" fmla="*/ 804863 h 1371600"/>
                <a:gd name="connsiteX52" fmla="*/ 323850 w 1490662"/>
                <a:gd name="connsiteY52" fmla="*/ 728663 h 1371600"/>
                <a:gd name="connsiteX53" fmla="*/ 247650 w 1490662"/>
                <a:gd name="connsiteY53" fmla="*/ 614363 h 1371600"/>
                <a:gd name="connsiteX54" fmla="*/ 176212 w 1490662"/>
                <a:gd name="connsiteY54" fmla="*/ 447675 h 1371600"/>
                <a:gd name="connsiteX55" fmla="*/ 128587 w 1490662"/>
                <a:gd name="connsiteY55" fmla="*/ 309563 h 1371600"/>
                <a:gd name="connsiteX56" fmla="*/ 0 w 1490662"/>
                <a:gd name="connsiteY56" fmla="*/ 61913 h 1371600"/>
                <a:gd name="connsiteX0" fmla="*/ 0 w 1490662"/>
                <a:gd name="connsiteY0" fmla="*/ 61913 h 1371600"/>
                <a:gd name="connsiteX1" fmla="*/ 85725 w 1490662"/>
                <a:gd name="connsiteY1" fmla="*/ 147638 h 1371600"/>
                <a:gd name="connsiteX2" fmla="*/ 166687 w 1490662"/>
                <a:gd name="connsiteY2" fmla="*/ 190500 h 1371600"/>
                <a:gd name="connsiteX3" fmla="*/ 314325 w 1490662"/>
                <a:gd name="connsiteY3" fmla="*/ 228600 h 1371600"/>
                <a:gd name="connsiteX4" fmla="*/ 476250 w 1490662"/>
                <a:gd name="connsiteY4" fmla="*/ 247650 h 1371600"/>
                <a:gd name="connsiteX5" fmla="*/ 642937 w 1490662"/>
                <a:gd name="connsiteY5" fmla="*/ 209550 h 1371600"/>
                <a:gd name="connsiteX6" fmla="*/ 604837 w 1490662"/>
                <a:gd name="connsiteY6" fmla="*/ 185738 h 1371600"/>
                <a:gd name="connsiteX7" fmla="*/ 681037 w 1490662"/>
                <a:gd name="connsiteY7" fmla="*/ 119063 h 1371600"/>
                <a:gd name="connsiteX8" fmla="*/ 714375 w 1490662"/>
                <a:gd name="connsiteY8" fmla="*/ 95250 h 1371600"/>
                <a:gd name="connsiteX9" fmla="*/ 833437 w 1490662"/>
                <a:gd name="connsiteY9" fmla="*/ 95250 h 1371600"/>
                <a:gd name="connsiteX10" fmla="*/ 928687 w 1490662"/>
                <a:gd name="connsiteY10" fmla="*/ 38100 h 1371600"/>
                <a:gd name="connsiteX11" fmla="*/ 990600 w 1490662"/>
                <a:gd name="connsiteY11" fmla="*/ 0 h 1371600"/>
                <a:gd name="connsiteX12" fmla="*/ 1000125 w 1490662"/>
                <a:gd name="connsiteY12" fmla="*/ 119063 h 1371600"/>
                <a:gd name="connsiteX13" fmla="*/ 1047750 w 1490662"/>
                <a:gd name="connsiteY13" fmla="*/ 152400 h 1371600"/>
                <a:gd name="connsiteX14" fmla="*/ 1143000 w 1490662"/>
                <a:gd name="connsiteY14" fmla="*/ 166688 h 1371600"/>
                <a:gd name="connsiteX15" fmla="*/ 1200150 w 1490662"/>
                <a:gd name="connsiteY15" fmla="*/ 204788 h 1371600"/>
                <a:gd name="connsiteX16" fmla="*/ 1252537 w 1490662"/>
                <a:gd name="connsiteY16" fmla="*/ 209550 h 1371600"/>
                <a:gd name="connsiteX17" fmla="*/ 1290637 w 1490662"/>
                <a:gd name="connsiteY17" fmla="*/ 252413 h 1371600"/>
                <a:gd name="connsiteX18" fmla="*/ 1304925 w 1490662"/>
                <a:gd name="connsiteY18" fmla="*/ 347663 h 1371600"/>
                <a:gd name="connsiteX19" fmla="*/ 1314450 w 1490662"/>
                <a:gd name="connsiteY19" fmla="*/ 447675 h 1371600"/>
                <a:gd name="connsiteX20" fmla="*/ 1333500 w 1490662"/>
                <a:gd name="connsiteY20" fmla="*/ 490538 h 1371600"/>
                <a:gd name="connsiteX21" fmla="*/ 1362075 w 1490662"/>
                <a:gd name="connsiteY21" fmla="*/ 485775 h 1371600"/>
                <a:gd name="connsiteX22" fmla="*/ 1362075 w 1490662"/>
                <a:gd name="connsiteY22" fmla="*/ 519113 h 1371600"/>
                <a:gd name="connsiteX23" fmla="*/ 1276350 w 1490662"/>
                <a:gd name="connsiteY23" fmla="*/ 533400 h 1371600"/>
                <a:gd name="connsiteX24" fmla="*/ 1281112 w 1490662"/>
                <a:gd name="connsiteY24" fmla="*/ 790575 h 1371600"/>
                <a:gd name="connsiteX25" fmla="*/ 1304925 w 1490662"/>
                <a:gd name="connsiteY25" fmla="*/ 757238 h 1371600"/>
                <a:gd name="connsiteX26" fmla="*/ 1319212 w 1490662"/>
                <a:gd name="connsiteY26" fmla="*/ 785813 h 1371600"/>
                <a:gd name="connsiteX27" fmla="*/ 1366837 w 1490662"/>
                <a:gd name="connsiteY27" fmla="*/ 790575 h 1371600"/>
                <a:gd name="connsiteX28" fmla="*/ 1400175 w 1490662"/>
                <a:gd name="connsiteY28" fmla="*/ 814388 h 1371600"/>
                <a:gd name="connsiteX29" fmla="*/ 1438275 w 1490662"/>
                <a:gd name="connsiteY29" fmla="*/ 833438 h 1371600"/>
                <a:gd name="connsiteX30" fmla="*/ 1490662 w 1490662"/>
                <a:gd name="connsiteY30" fmla="*/ 1081088 h 1371600"/>
                <a:gd name="connsiteX31" fmla="*/ 1471612 w 1490662"/>
                <a:gd name="connsiteY31" fmla="*/ 1157288 h 1371600"/>
                <a:gd name="connsiteX32" fmla="*/ 1414462 w 1490662"/>
                <a:gd name="connsiteY32" fmla="*/ 1171575 h 1371600"/>
                <a:gd name="connsiteX33" fmla="*/ 1438275 w 1490662"/>
                <a:gd name="connsiteY33" fmla="*/ 1233488 h 1371600"/>
                <a:gd name="connsiteX34" fmla="*/ 1357312 w 1490662"/>
                <a:gd name="connsiteY34" fmla="*/ 1204913 h 1371600"/>
                <a:gd name="connsiteX35" fmla="*/ 1319212 w 1490662"/>
                <a:gd name="connsiteY35" fmla="*/ 1304925 h 1371600"/>
                <a:gd name="connsiteX36" fmla="*/ 1295400 w 1490662"/>
                <a:gd name="connsiteY36" fmla="*/ 1333500 h 1371600"/>
                <a:gd name="connsiteX37" fmla="*/ 1285875 w 1490662"/>
                <a:gd name="connsiteY37" fmla="*/ 1371600 h 1371600"/>
                <a:gd name="connsiteX38" fmla="*/ 1247775 w 1490662"/>
                <a:gd name="connsiteY38" fmla="*/ 1347788 h 1371600"/>
                <a:gd name="connsiteX39" fmla="*/ 1081087 w 1490662"/>
                <a:gd name="connsiteY39" fmla="*/ 1233488 h 1371600"/>
                <a:gd name="connsiteX40" fmla="*/ 995362 w 1490662"/>
                <a:gd name="connsiteY40" fmla="*/ 1152525 h 1371600"/>
                <a:gd name="connsiteX41" fmla="*/ 966787 w 1490662"/>
                <a:gd name="connsiteY41" fmla="*/ 1062038 h 1371600"/>
                <a:gd name="connsiteX42" fmla="*/ 862012 w 1490662"/>
                <a:gd name="connsiteY42" fmla="*/ 957263 h 1371600"/>
                <a:gd name="connsiteX43" fmla="*/ 757237 w 1490662"/>
                <a:gd name="connsiteY43" fmla="*/ 876300 h 1371600"/>
                <a:gd name="connsiteX44" fmla="*/ 681037 w 1490662"/>
                <a:gd name="connsiteY44" fmla="*/ 814388 h 1371600"/>
                <a:gd name="connsiteX45" fmla="*/ 581025 w 1490662"/>
                <a:gd name="connsiteY45" fmla="*/ 771525 h 1371600"/>
                <a:gd name="connsiteX46" fmla="*/ 528637 w 1490662"/>
                <a:gd name="connsiteY46" fmla="*/ 776288 h 1371600"/>
                <a:gd name="connsiteX47" fmla="*/ 447675 w 1490662"/>
                <a:gd name="connsiteY47" fmla="*/ 785813 h 1371600"/>
                <a:gd name="connsiteX48" fmla="*/ 485775 w 1490662"/>
                <a:gd name="connsiteY48" fmla="*/ 847725 h 1371600"/>
                <a:gd name="connsiteX49" fmla="*/ 519112 w 1490662"/>
                <a:gd name="connsiteY49" fmla="*/ 871538 h 1371600"/>
                <a:gd name="connsiteX50" fmla="*/ 452437 w 1490662"/>
                <a:gd name="connsiteY50" fmla="*/ 866775 h 1371600"/>
                <a:gd name="connsiteX51" fmla="*/ 390525 w 1490662"/>
                <a:gd name="connsiteY51" fmla="*/ 804863 h 1371600"/>
                <a:gd name="connsiteX52" fmla="*/ 323850 w 1490662"/>
                <a:gd name="connsiteY52" fmla="*/ 728663 h 1371600"/>
                <a:gd name="connsiteX53" fmla="*/ 247650 w 1490662"/>
                <a:gd name="connsiteY53" fmla="*/ 614363 h 1371600"/>
                <a:gd name="connsiteX54" fmla="*/ 176212 w 1490662"/>
                <a:gd name="connsiteY54" fmla="*/ 447675 h 1371600"/>
                <a:gd name="connsiteX55" fmla="*/ 128587 w 1490662"/>
                <a:gd name="connsiteY55" fmla="*/ 309563 h 1371600"/>
                <a:gd name="connsiteX56" fmla="*/ 0 w 1490662"/>
                <a:gd name="connsiteY56" fmla="*/ 61913 h 1371600"/>
                <a:gd name="connsiteX0" fmla="*/ 0 w 1490662"/>
                <a:gd name="connsiteY0" fmla="*/ 61913 h 1371600"/>
                <a:gd name="connsiteX1" fmla="*/ 85725 w 1490662"/>
                <a:gd name="connsiteY1" fmla="*/ 147638 h 1371600"/>
                <a:gd name="connsiteX2" fmla="*/ 166687 w 1490662"/>
                <a:gd name="connsiteY2" fmla="*/ 190500 h 1371600"/>
                <a:gd name="connsiteX3" fmla="*/ 314325 w 1490662"/>
                <a:gd name="connsiteY3" fmla="*/ 228600 h 1371600"/>
                <a:gd name="connsiteX4" fmla="*/ 476250 w 1490662"/>
                <a:gd name="connsiteY4" fmla="*/ 247650 h 1371600"/>
                <a:gd name="connsiteX5" fmla="*/ 642937 w 1490662"/>
                <a:gd name="connsiteY5" fmla="*/ 209550 h 1371600"/>
                <a:gd name="connsiteX6" fmla="*/ 604837 w 1490662"/>
                <a:gd name="connsiteY6" fmla="*/ 185738 h 1371600"/>
                <a:gd name="connsiteX7" fmla="*/ 681037 w 1490662"/>
                <a:gd name="connsiteY7" fmla="*/ 119063 h 1371600"/>
                <a:gd name="connsiteX8" fmla="*/ 714375 w 1490662"/>
                <a:gd name="connsiteY8" fmla="*/ 95250 h 1371600"/>
                <a:gd name="connsiteX9" fmla="*/ 833437 w 1490662"/>
                <a:gd name="connsiteY9" fmla="*/ 95250 h 1371600"/>
                <a:gd name="connsiteX10" fmla="*/ 928687 w 1490662"/>
                <a:gd name="connsiteY10" fmla="*/ 38100 h 1371600"/>
                <a:gd name="connsiteX11" fmla="*/ 990600 w 1490662"/>
                <a:gd name="connsiteY11" fmla="*/ 0 h 1371600"/>
                <a:gd name="connsiteX12" fmla="*/ 1000125 w 1490662"/>
                <a:gd name="connsiteY12" fmla="*/ 119063 h 1371600"/>
                <a:gd name="connsiteX13" fmla="*/ 1047750 w 1490662"/>
                <a:gd name="connsiteY13" fmla="*/ 152400 h 1371600"/>
                <a:gd name="connsiteX14" fmla="*/ 1143000 w 1490662"/>
                <a:gd name="connsiteY14" fmla="*/ 166688 h 1371600"/>
                <a:gd name="connsiteX15" fmla="*/ 1200150 w 1490662"/>
                <a:gd name="connsiteY15" fmla="*/ 204788 h 1371600"/>
                <a:gd name="connsiteX16" fmla="*/ 1252537 w 1490662"/>
                <a:gd name="connsiteY16" fmla="*/ 209550 h 1371600"/>
                <a:gd name="connsiteX17" fmla="*/ 1290637 w 1490662"/>
                <a:gd name="connsiteY17" fmla="*/ 252413 h 1371600"/>
                <a:gd name="connsiteX18" fmla="*/ 1304925 w 1490662"/>
                <a:gd name="connsiteY18" fmla="*/ 347663 h 1371600"/>
                <a:gd name="connsiteX19" fmla="*/ 1314450 w 1490662"/>
                <a:gd name="connsiteY19" fmla="*/ 447675 h 1371600"/>
                <a:gd name="connsiteX20" fmla="*/ 1333500 w 1490662"/>
                <a:gd name="connsiteY20" fmla="*/ 490538 h 1371600"/>
                <a:gd name="connsiteX21" fmla="*/ 1362075 w 1490662"/>
                <a:gd name="connsiteY21" fmla="*/ 485775 h 1371600"/>
                <a:gd name="connsiteX22" fmla="*/ 1362075 w 1490662"/>
                <a:gd name="connsiteY22" fmla="*/ 519113 h 1371600"/>
                <a:gd name="connsiteX23" fmla="*/ 1276350 w 1490662"/>
                <a:gd name="connsiteY23" fmla="*/ 533400 h 1371600"/>
                <a:gd name="connsiteX24" fmla="*/ 1281112 w 1490662"/>
                <a:gd name="connsiteY24" fmla="*/ 790575 h 1371600"/>
                <a:gd name="connsiteX25" fmla="*/ 1304925 w 1490662"/>
                <a:gd name="connsiteY25" fmla="*/ 757238 h 1371600"/>
                <a:gd name="connsiteX26" fmla="*/ 1319212 w 1490662"/>
                <a:gd name="connsiteY26" fmla="*/ 785813 h 1371600"/>
                <a:gd name="connsiteX27" fmla="*/ 1366837 w 1490662"/>
                <a:gd name="connsiteY27" fmla="*/ 790575 h 1371600"/>
                <a:gd name="connsiteX28" fmla="*/ 1400175 w 1490662"/>
                <a:gd name="connsiteY28" fmla="*/ 814388 h 1371600"/>
                <a:gd name="connsiteX29" fmla="*/ 1438275 w 1490662"/>
                <a:gd name="connsiteY29" fmla="*/ 833438 h 1371600"/>
                <a:gd name="connsiteX30" fmla="*/ 1490662 w 1490662"/>
                <a:gd name="connsiteY30" fmla="*/ 1081088 h 1371600"/>
                <a:gd name="connsiteX31" fmla="*/ 1471612 w 1490662"/>
                <a:gd name="connsiteY31" fmla="*/ 1157288 h 1371600"/>
                <a:gd name="connsiteX32" fmla="*/ 1462087 w 1490662"/>
                <a:gd name="connsiteY32" fmla="*/ 1233487 h 1371600"/>
                <a:gd name="connsiteX33" fmla="*/ 1438275 w 1490662"/>
                <a:gd name="connsiteY33" fmla="*/ 1233488 h 1371600"/>
                <a:gd name="connsiteX34" fmla="*/ 1357312 w 1490662"/>
                <a:gd name="connsiteY34" fmla="*/ 1204913 h 1371600"/>
                <a:gd name="connsiteX35" fmla="*/ 1319212 w 1490662"/>
                <a:gd name="connsiteY35" fmla="*/ 1304925 h 1371600"/>
                <a:gd name="connsiteX36" fmla="*/ 1295400 w 1490662"/>
                <a:gd name="connsiteY36" fmla="*/ 1333500 h 1371600"/>
                <a:gd name="connsiteX37" fmla="*/ 1285875 w 1490662"/>
                <a:gd name="connsiteY37" fmla="*/ 1371600 h 1371600"/>
                <a:gd name="connsiteX38" fmla="*/ 1247775 w 1490662"/>
                <a:gd name="connsiteY38" fmla="*/ 1347788 h 1371600"/>
                <a:gd name="connsiteX39" fmla="*/ 1081087 w 1490662"/>
                <a:gd name="connsiteY39" fmla="*/ 1233488 h 1371600"/>
                <a:gd name="connsiteX40" fmla="*/ 995362 w 1490662"/>
                <a:gd name="connsiteY40" fmla="*/ 1152525 h 1371600"/>
                <a:gd name="connsiteX41" fmla="*/ 966787 w 1490662"/>
                <a:gd name="connsiteY41" fmla="*/ 1062038 h 1371600"/>
                <a:gd name="connsiteX42" fmla="*/ 862012 w 1490662"/>
                <a:gd name="connsiteY42" fmla="*/ 957263 h 1371600"/>
                <a:gd name="connsiteX43" fmla="*/ 757237 w 1490662"/>
                <a:gd name="connsiteY43" fmla="*/ 876300 h 1371600"/>
                <a:gd name="connsiteX44" fmla="*/ 681037 w 1490662"/>
                <a:gd name="connsiteY44" fmla="*/ 814388 h 1371600"/>
                <a:gd name="connsiteX45" fmla="*/ 581025 w 1490662"/>
                <a:gd name="connsiteY45" fmla="*/ 771525 h 1371600"/>
                <a:gd name="connsiteX46" fmla="*/ 528637 w 1490662"/>
                <a:gd name="connsiteY46" fmla="*/ 776288 h 1371600"/>
                <a:gd name="connsiteX47" fmla="*/ 447675 w 1490662"/>
                <a:gd name="connsiteY47" fmla="*/ 785813 h 1371600"/>
                <a:gd name="connsiteX48" fmla="*/ 485775 w 1490662"/>
                <a:gd name="connsiteY48" fmla="*/ 847725 h 1371600"/>
                <a:gd name="connsiteX49" fmla="*/ 519112 w 1490662"/>
                <a:gd name="connsiteY49" fmla="*/ 871538 h 1371600"/>
                <a:gd name="connsiteX50" fmla="*/ 452437 w 1490662"/>
                <a:gd name="connsiteY50" fmla="*/ 866775 h 1371600"/>
                <a:gd name="connsiteX51" fmla="*/ 390525 w 1490662"/>
                <a:gd name="connsiteY51" fmla="*/ 804863 h 1371600"/>
                <a:gd name="connsiteX52" fmla="*/ 323850 w 1490662"/>
                <a:gd name="connsiteY52" fmla="*/ 728663 h 1371600"/>
                <a:gd name="connsiteX53" fmla="*/ 247650 w 1490662"/>
                <a:gd name="connsiteY53" fmla="*/ 614363 h 1371600"/>
                <a:gd name="connsiteX54" fmla="*/ 176212 w 1490662"/>
                <a:gd name="connsiteY54" fmla="*/ 447675 h 1371600"/>
                <a:gd name="connsiteX55" fmla="*/ 128587 w 1490662"/>
                <a:gd name="connsiteY55" fmla="*/ 309563 h 1371600"/>
                <a:gd name="connsiteX56" fmla="*/ 0 w 1490662"/>
                <a:gd name="connsiteY56" fmla="*/ 61913 h 1371600"/>
                <a:gd name="connsiteX0" fmla="*/ 0 w 1490662"/>
                <a:gd name="connsiteY0" fmla="*/ 61913 h 1371600"/>
                <a:gd name="connsiteX1" fmla="*/ 85725 w 1490662"/>
                <a:gd name="connsiteY1" fmla="*/ 147638 h 1371600"/>
                <a:gd name="connsiteX2" fmla="*/ 166687 w 1490662"/>
                <a:gd name="connsiteY2" fmla="*/ 190500 h 1371600"/>
                <a:gd name="connsiteX3" fmla="*/ 314325 w 1490662"/>
                <a:gd name="connsiteY3" fmla="*/ 228600 h 1371600"/>
                <a:gd name="connsiteX4" fmla="*/ 476250 w 1490662"/>
                <a:gd name="connsiteY4" fmla="*/ 247650 h 1371600"/>
                <a:gd name="connsiteX5" fmla="*/ 642937 w 1490662"/>
                <a:gd name="connsiteY5" fmla="*/ 209550 h 1371600"/>
                <a:gd name="connsiteX6" fmla="*/ 604837 w 1490662"/>
                <a:gd name="connsiteY6" fmla="*/ 185738 h 1371600"/>
                <a:gd name="connsiteX7" fmla="*/ 681037 w 1490662"/>
                <a:gd name="connsiteY7" fmla="*/ 119063 h 1371600"/>
                <a:gd name="connsiteX8" fmla="*/ 714375 w 1490662"/>
                <a:gd name="connsiteY8" fmla="*/ 95250 h 1371600"/>
                <a:gd name="connsiteX9" fmla="*/ 833437 w 1490662"/>
                <a:gd name="connsiteY9" fmla="*/ 95250 h 1371600"/>
                <a:gd name="connsiteX10" fmla="*/ 928687 w 1490662"/>
                <a:gd name="connsiteY10" fmla="*/ 38100 h 1371600"/>
                <a:gd name="connsiteX11" fmla="*/ 990600 w 1490662"/>
                <a:gd name="connsiteY11" fmla="*/ 0 h 1371600"/>
                <a:gd name="connsiteX12" fmla="*/ 1000125 w 1490662"/>
                <a:gd name="connsiteY12" fmla="*/ 119063 h 1371600"/>
                <a:gd name="connsiteX13" fmla="*/ 1047750 w 1490662"/>
                <a:gd name="connsiteY13" fmla="*/ 152400 h 1371600"/>
                <a:gd name="connsiteX14" fmla="*/ 1143000 w 1490662"/>
                <a:gd name="connsiteY14" fmla="*/ 166688 h 1371600"/>
                <a:gd name="connsiteX15" fmla="*/ 1200150 w 1490662"/>
                <a:gd name="connsiteY15" fmla="*/ 204788 h 1371600"/>
                <a:gd name="connsiteX16" fmla="*/ 1252537 w 1490662"/>
                <a:gd name="connsiteY16" fmla="*/ 209550 h 1371600"/>
                <a:gd name="connsiteX17" fmla="*/ 1290637 w 1490662"/>
                <a:gd name="connsiteY17" fmla="*/ 252413 h 1371600"/>
                <a:gd name="connsiteX18" fmla="*/ 1304925 w 1490662"/>
                <a:gd name="connsiteY18" fmla="*/ 347663 h 1371600"/>
                <a:gd name="connsiteX19" fmla="*/ 1314450 w 1490662"/>
                <a:gd name="connsiteY19" fmla="*/ 447675 h 1371600"/>
                <a:gd name="connsiteX20" fmla="*/ 1333500 w 1490662"/>
                <a:gd name="connsiteY20" fmla="*/ 490538 h 1371600"/>
                <a:gd name="connsiteX21" fmla="*/ 1362075 w 1490662"/>
                <a:gd name="connsiteY21" fmla="*/ 485775 h 1371600"/>
                <a:gd name="connsiteX22" fmla="*/ 1362075 w 1490662"/>
                <a:gd name="connsiteY22" fmla="*/ 519113 h 1371600"/>
                <a:gd name="connsiteX23" fmla="*/ 1276350 w 1490662"/>
                <a:gd name="connsiteY23" fmla="*/ 533400 h 1371600"/>
                <a:gd name="connsiteX24" fmla="*/ 1281112 w 1490662"/>
                <a:gd name="connsiteY24" fmla="*/ 790575 h 1371600"/>
                <a:gd name="connsiteX25" fmla="*/ 1304925 w 1490662"/>
                <a:gd name="connsiteY25" fmla="*/ 757238 h 1371600"/>
                <a:gd name="connsiteX26" fmla="*/ 1319212 w 1490662"/>
                <a:gd name="connsiteY26" fmla="*/ 785813 h 1371600"/>
                <a:gd name="connsiteX27" fmla="*/ 1366837 w 1490662"/>
                <a:gd name="connsiteY27" fmla="*/ 790575 h 1371600"/>
                <a:gd name="connsiteX28" fmla="*/ 1400175 w 1490662"/>
                <a:gd name="connsiteY28" fmla="*/ 814388 h 1371600"/>
                <a:gd name="connsiteX29" fmla="*/ 1438275 w 1490662"/>
                <a:gd name="connsiteY29" fmla="*/ 833438 h 1371600"/>
                <a:gd name="connsiteX30" fmla="*/ 1490662 w 1490662"/>
                <a:gd name="connsiteY30" fmla="*/ 1081088 h 1371600"/>
                <a:gd name="connsiteX31" fmla="*/ 1471612 w 1490662"/>
                <a:gd name="connsiteY31" fmla="*/ 1157288 h 1371600"/>
                <a:gd name="connsiteX32" fmla="*/ 1462087 w 1490662"/>
                <a:gd name="connsiteY32" fmla="*/ 1233487 h 1371600"/>
                <a:gd name="connsiteX33" fmla="*/ 1438275 w 1490662"/>
                <a:gd name="connsiteY33" fmla="*/ 1233488 h 1371600"/>
                <a:gd name="connsiteX34" fmla="*/ 1400174 w 1490662"/>
                <a:gd name="connsiteY34" fmla="*/ 1271588 h 1371600"/>
                <a:gd name="connsiteX35" fmla="*/ 1319212 w 1490662"/>
                <a:gd name="connsiteY35" fmla="*/ 1304925 h 1371600"/>
                <a:gd name="connsiteX36" fmla="*/ 1295400 w 1490662"/>
                <a:gd name="connsiteY36" fmla="*/ 1333500 h 1371600"/>
                <a:gd name="connsiteX37" fmla="*/ 1285875 w 1490662"/>
                <a:gd name="connsiteY37" fmla="*/ 1371600 h 1371600"/>
                <a:gd name="connsiteX38" fmla="*/ 1247775 w 1490662"/>
                <a:gd name="connsiteY38" fmla="*/ 1347788 h 1371600"/>
                <a:gd name="connsiteX39" fmla="*/ 1081087 w 1490662"/>
                <a:gd name="connsiteY39" fmla="*/ 1233488 h 1371600"/>
                <a:gd name="connsiteX40" fmla="*/ 995362 w 1490662"/>
                <a:gd name="connsiteY40" fmla="*/ 1152525 h 1371600"/>
                <a:gd name="connsiteX41" fmla="*/ 966787 w 1490662"/>
                <a:gd name="connsiteY41" fmla="*/ 1062038 h 1371600"/>
                <a:gd name="connsiteX42" fmla="*/ 862012 w 1490662"/>
                <a:gd name="connsiteY42" fmla="*/ 957263 h 1371600"/>
                <a:gd name="connsiteX43" fmla="*/ 757237 w 1490662"/>
                <a:gd name="connsiteY43" fmla="*/ 876300 h 1371600"/>
                <a:gd name="connsiteX44" fmla="*/ 681037 w 1490662"/>
                <a:gd name="connsiteY44" fmla="*/ 814388 h 1371600"/>
                <a:gd name="connsiteX45" fmla="*/ 581025 w 1490662"/>
                <a:gd name="connsiteY45" fmla="*/ 771525 h 1371600"/>
                <a:gd name="connsiteX46" fmla="*/ 528637 w 1490662"/>
                <a:gd name="connsiteY46" fmla="*/ 776288 h 1371600"/>
                <a:gd name="connsiteX47" fmla="*/ 447675 w 1490662"/>
                <a:gd name="connsiteY47" fmla="*/ 785813 h 1371600"/>
                <a:gd name="connsiteX48" fmla="*/ 485775 w 1490662"/>
                <a:gd name="connsiteY48" fmla="*/ 847725 h 1371600"/>
                <a:gd name="connsiteX49" fmla="*/ 519112 w 1490662"/>
                <a:gd name="connsiteY49" fmla="*/ 871538 h 1371600"/>
                <a:gd name="connsiteX50" fmla="*/ 452437 w 1490662"/>
                <a:gd name="connsiteY50" fmla="*/ 866775 h 1371600"/>
                <a:gd name="connsiteX51" fmla="*/ 390525 w 1490662"/>
                <a:gd name="connsiteY51" fmla="*/ 804863 h 1371600"/>
                <a:gd name="connsiteX52" fmla="*/ 323850 w 1490662"/>
                <a:gd name="connsiteY52" fmla="*/ 728663 h 1371600"/>
                <a:gd name="connsiteX53" fmla="*/ 247650 w 1490662"/>
                <a:gd name="connsiteY53" fmla="*/ 614363 h 1371600"/>
                <a:gd name="connsiteX54" fmla="*/ 176212 w 1490662"/>
                <a:gd name="connsiteY54" fmla="*/ 447675 h 1371600"/>
                <a:gd name="connsiteX55" fmla="*/ 128587 w 1490662"/>
                <a:gd name="connsiteY55" fmla="*/ 309563 h 1371600"/>
                <a:gd name="connsiteX56" fmla="*/ 0 w 1490662"/>
                <a:gd name="connsiteY56" fmla="*/ 61913 h 1371600"/>
                <a:gd name="connsiteX0" fmla="*/ 0 w 1490662"/>
                <a:gd name="connsiteY0" fmla="*/ 61913 h 1371600"/>
                <a:gd name="connsiteX1" fmla="*/ 85725 w 1490662"/>
                <a:gd name="connsiteY1" fmla="*/ 147638 h 1371600"/>
                <a:gd name="connsiteX2" fmla="*/ 166687 w 1490662"/>
                <a:gd name="connsiteY2" fmla="*/ 190500 h 1371600"/>
                <a:gd name="connsiteX3" fmla="*/ 314325 w 1490662"/>
                <a:gd name="connsiteY3" fmla="*/ 228600 h 1371600"/>
                <a:gd name="connsiteX4" fmla="*/ 476250 w 1490662"/>
                <a:gd name="connsiteY4" fmla="*/ 247650 h 1371600"/>
                <a:gd name="connsiteX5" fmla="*/ 642937 w 1490662"/>
                <a:gd name="connsiteY5" fmla="*/ 209550 h 1371600"/>
                <a:gd name="connsiteX6" fmla="*/ 604837 w 1490662"/>
                <a:gd name="connsiteY6" fmla="*/ 185738 h 1371600"/>
                <a:gd name="connsiteX7" fmla="*/ 681037 w 1490662"/>
                <a:gd name="connsiteY7" fmla="*/ 119063 h 1371600"/>
                <a:gd name="connsiteX8" fmla="*/ 714375 w 1490662"/>
                <a:gd name="connsiteY8" fmla="*/ 95250 h 1371600"/>
                <a:gd name="connsiteX9" fmla="*/ 833437 w 1490662"/>
                <a:gd name="connsiteY9" fmla="*/ 95250 h 1371600"/>
                <a:gd name="connsiteX10" fmla="*/ 928687 w 1490662"/>
                <a:gd name="connsiteY10" fmla="*/ 38100 h 1371600"/>
                <a:gd name="connsiteX11" fmla="*/ 990600 w 1490662"/>
                <a:gd name="connsiteY11" fmla="*/ 0 h 1371600"/>
                <a:gd name="connsiteX12" fmla="*/ 1000125 w 1490662"/>
                <a:gd name="connsiteY12" fmla="*/ 119063 h 1371600"/>
                <a:gd name="connsiteX13" fmla="*/ 1047750 w 1490662"/>
                <a:gd name="connsiteY13" fmla="*/ 152400 h 1371600"/>
                <a:gd name="connsiteX14" fmla="*/ 1143000 w 1490662"/>
                <a:gd name="connsiteY14" fmla="*/ 166688 h 1371600"/>
                <a:gd name="connsiteX15" fmla="*/ 1200150 w 1490662"/>
                <a:gd name="connsiteY15" fmla="*/ 204788 h 1371600"/>
                <a:gd name="connsiteX16" fmla="*/ 1252537 w 1490662"/>
                <a:gd name="connsiteY16" fmla="*/ 209550 h 1371600"/>
                <a:gd name="connsiteX17" fmla="*/ 1290637 w 1490662"/>
                <a:gd name="connsiteY17" fmla="*/ 252413 h 1371600"/>
                <a:gd name="connsiteX18" fmla="*/ 1304925 w 1490662"/>
                <a:gd name="connsiteY18" fmla="*/ 347663 h 1371600"/>
                <a:gd name="connsiteX19" fmla="*/ 1314450 w 1490662"/>
                <a:gd name="connsiteY19" fmla="*/ 447675 h 1371600"/>
                <a:gd name="connsiteX20" fmla="*/ 1333500 w 1490662"/>
                <a:gd name="connsiteY20" fmla="*/ 490538 h 1371600"/>
                <a:gd name="connsiteX21" fmla="*/ 1362075 w 1490662"/>
                <a:gd name="connsiteY21" fmla="*/ 485775 h 1371600"/>
                <a:gd name="connsiteX22" fmla="*/ 1362075 w 1490662"/>
                <a:gd name="connsiteY22" fmla="*/ 519113 h 1371600"/>
                <a:gd name="connsiteX23" fmla="*/ 1276350 w 1490662"/>
                <a:gd name="connsiteY23" fmla="*/ 533400 h 1371600"/>
                <a:gd name="connsiteX24" fmla="*/ 1281112 w 1490662"/>
                <a:gd name="connsiteY24" fmla="*/ 790575 h 1371600"/>
                <a:gd name="connsiteX25" fmla="*/ 1304925 w 1490662"/>
                <a:gd name="connsiteY25" fmla="*/ 757238 h 1371600"/>
                <a:gd name="connsiteX26" fmla="*/ 1319212 w 1490662"/>
                <a:gd name="connsiteY26" fmla="*/ 785813 h 1371600"/>
                <a:gd name="connsiteX27" fmla="*/ 1366837 w 1490662"/>
                <a:gd name="connsiteY27" fmla="*/ 790575 h 1371600"/>
                <a:gd name="connsiteX28" fmla="*/ 1400175 w 1490662"/>
                <a:gd name="connsiteY28" fmla="*/ 814388 h 1371600"/>
                <a:gd name="connsiteX29" fmla="*/ 1438275 w 1490662"/>
                <a:gd name="connsiteY29" fmla="*/ 833438 h 1371600"/>
                <a:gd name="connsiteX30" fmla="*/ 1490662 w 1490662"/>
                <a:gd name="connsiteY30" fmla="*/ 1081088 h 1371600"/>
                <a:gd name="connsiteX31" fmla="*/ 1471612 w 1490662"/>
                <a:gd name="connsiteY31" fmla="*/ 1157288 h 1371600"/>
                <a:gd name="connsiteX32" fmla="*/ 1462087 w 1490662"/>
                <a:gd name="connsiteY32" fmla="*/ 1233487 h 1371600"/>
                <a:gd name="connsiteX33" fmla="*/ 1438275 w 1490662"/>
                <a:gd name="connsiteY33" fmla="*/ 1233488 h 1371600"/>
                <a:gd name="connsiteX34" fmla="*/ 1400174 w 1490662"/>
                <a:gd name="connsiteY34" fmla="*/ 1271588 h 1371600"/>
                <a:gd name="connsiteX35" fmla="*/ 1366837 w 1490662"/>
                <a:gd name="connsiteY35" fmla="*/ 1362075 h 1371600"/>
                <a:gd name="connsiteX36" fmla="*/ 1295400 w 1490662"/>
                <a:gd name="connsiteY36" fmla="*/ 1333500 h 1371600"/>
                <a:gd name="connsiteX37" fmla="*/ 1285875 w 1490662"/>
                <a:gd name="connsiteY37" fmla="*/ 1371600 h 1371600"/>
                <a:gd name="connsiteX38" fmla="*/ 1247775 w 1490662"/>
                <a:gd name="connsiteY38" fmla="*/ 1347788 h 1371600"/>
                <a:gd name="connsiteX39" fmla="*/ 1081087 w 1490662"/>
                <a:gd name="connsiteY39" fmla="*/ 1233488 h 1371600"/>
                <a:gd name="connsiteX40" fmla="*/ 995362 w 1490662"/>
                <a:gd name="connsiteY40" fmla="*/ 1152525 h 1371600"/>
                <a:gd name="connsiteX41" fmla="*/ 966787 w 1490662"/>
                <a:gd name="connsiteY41" fmla="*/ 1062038 h 1371600"/>
                <a:gd name="connsiteX42" fmla="*/ 862012 w 1490662"/>
                <a:gd name="connsiteY42" fmla="*/ 957263 h 1371600"/>
                <a:gd name="connsiteX43" fmla="*/ 757237 w 1490662"/>
                <a:gd name="connsiteY43" fmla="*/ 876300 h 1371600"/>
                <a:gd name="connsiteX44" fmla="*/ 681037 w 1490662"/>
                <a:gd name="connsiteY44" fmla="*/ 814388 h 1371600"/>
                <a:gd name="connsiteX45" fmla="*/ 581025 w 1490662"/>
                <a:gd name="connsiteY45" fmla="*/ 771525 h 1371600"/>
                <a:gd name="connsiteX46" fmla="*/ 528637 w 1490662"/>
                <a:gd name="connsiteY46" fmla="*/ 776288 h 1371600"/>
                <a:gd name="connsiteX47" fmla="*/ 447675 w 1490662"/>
                <a:gd name="connsiteY47" fmla="*/ 785813 h 1371600"/>
                <a:gd name="connsiteX48" fmla="*/ 485775 w 1490662"/>
                <a:gd name="connsiteY48" fmla="*/ 847725 h 1371600"/>
                <a:gd name="connsiteX49" fmla="*/ 519112 w 1490662"/>
                <a:gd name="connsiteY49" fmla="*/ 871538 h 1371600"/>
                <a:gd name="connsiteX50" fmla="*/ 452437 w 1490662"/>
                <a:gd name="connsiteY50" fmla="*/ 866775 h 1371600"/>
                <a:gd name="connsiteX51" fmla="*/ 390525 w 1490662"/>
                <a:gd name="connsiteY51" fmla="*/ 804863 h 1371600"/>
                <a:gd name="connsiteX52" fmla="*/ 323850 w 1490662"/>
                <a:gd name="connsiteY52" fmla="*/ 728663 h 1371600"/>
                <a:gd name="connsiteX53" fmla="*/ 247650 w 1490662"/>
                <a:gd name="connsiteY53" fmla="*/ 614363 h 1371600"/>
                <a:gd name="connsiteX54" fmla="*/ 176212 w 1490662"/>
                <a:gd name="connsiteY54" fmla="*/ 447675 h 1371600"/>
                <a:gd name="connsiteX55" fmla="*/ 128587 w 1490662"/>
                <a:gd name="connsiteY55" fmla="*/ 309563 h 1371600"/>
                <a:gd name="connsiteX56" fmla="*/ 0 w 1490662"/>
                <a:gd name="connsiteY56" fmla="*/ 61913 h 1371600"/>
                <a:gd name="connsiteX0" fmla="*/ 0 w 1490662"/>
                <a:gd name="connsiteY0" fmla="*/ 61913 h 1371600"/>
                <a:gd name="connsiteX1" fmla="*/ 85725 w 1490662"/>
                <a:gd name="connsiteY1" fmla="*/ 147638 h 1371600"/>
                <a:gd name="connsiteX2" fmla="*/ 166687 w 1490662"/>
                <a:gd name="connsiteY2" fmla="*/ 190500 h 1371600"/>
                <a:gd name="connsiteX3" fmla="*/ 314325 w 1490662"/>
                <a:gd name="connsiteY3" fmla="*/ 228600 h 1371600"/>
                <a:gd name="connsiteX4" fmla="*/ 476250 w 1490662"/>
                <a:gd name="connsiteY4" fmla="*/ 247650 h 1371600"/>
                <a:gd name="connsiteX5" fmla="*/ 642937 w 1490662"/>
                <a:gd name="connsiteY5" fmla="*/ 209550 h 1371600"/>
                <a:gd name="connsiteX6" fmla="*/ 604837 w 1490662"/>
                <a:gd name="connsiteY6" fmla="*/ 185738 h 1371600"/>
                <a:gd name="connsiteX7" fmla="*/ 681037 w 1490662"/>
                <a:gd name="connsiteY7" fmla="*/ 119063 h 1371600"/>
                <a:gd name="connsiteX8" fmla="*/ 714375 w 1490662"/>
                <a:gd name="connsiteY8" fmla="*/ 95250 h 1371600"/>
                <a:gd name="connsiteX9" fmla="*/ 833437 w 1490662"/>
                <a:gd name="connsiteY9" fmla="*/ 95250 h 1371600"/>
                <a:gd name="connsiteX10" fmla="*/ 928687 w 1490662"/>
                <a:gd name="connsiteY10" fmla="*/ 38100 h 1371600"/>
                <a:gd name="connsiteX11" fmla="*/ 990600 w 1490662"/>
                <a:gd name="connsiteY11" fmla="*/ 0 h 1371600"/>
                <a:gd name="connsiteX12" fmla="*/ 1000125 w 1490662"/>
                <a:gd name="connsiteY12" fmla="*/ 119063 h 1371600"/>
                <a:gd name="connsiteX13" fmla="*/ 1047750 w 1490662"/>
                <a:gd name="connsiteY13" fmla="*/ 152400 h 1371600"/>
                <a:gd name="connsiteX14" fmla="*/ 1143000 w 1490662"/>
                <a:gd name="connsiteY14" fmla="*/ 166688 h 1371600"/>
                <a:gd name="connsiteX15" fmla="*/ 1200150 w 1490662"/>
                <a:gd name="connsiteY15" fmla="*/ 204788 h 1371600"/>
                <a:gd name="connsiteX16" fmla="*/ 1252537 w 1490662"/>
                <a:gd name="connsiteY16" fmla="*/ 209550 h 1371600"/>
                <a:gd name="connsiteX17" fmla="*/ 1290637 w 1490662"/>
                <a:gd name="connsiteY17" fmla="*/ 252413 h 1371600"/>
                <a:gd name="connsiteX18" fmla="*/ 1304925 w 1490662"/>
                <a:gd name="connsiteY18" fmla="*/ 347663 h 1371600"/>
                <a:gd name="connsiteX19" fmla="*/ 1314450 w 1490662"/>
                <a:gd name="connsiteY19" fmla="*/ 447675 h 1371600"/>
                <a:gd name="connsiteX20" fmla="*/ 1333500 w 1490662"/>
                <a:gd name="connsiteY20" fmla="*/ 490538 h 1371600"/>
                <a:gd name="connsiteX21" fmla="*/ 1362075 w 1490662"/>
                <a:gd name="connsiteY21" fmla="*/ 485775 h 1371600"/>
                <a:gd name="connsiteX22" fmla="*/ 1362075 w 1490662"/>
                <a:gd name="connsiteY22" fmla="*/ 519113 h 1371600"/>
                <a:gd name="connsiteX23" fmla="*/ 1276350 w 1490662"/>
                <a:gd name="connsiteY23" fmla="*/ 533400 h 1371600"/>
                <a:gd name="connsiteX24" fmla="*/ 1281112 w 1490662"/>
                <a:gd name="connsiteY24" fmla="*/ 790575 h 1371600"/>
                <a:gd name="connsiteX25" fmla="*/ 1304925 w 1490662"/>
                <a:gd name="connsiteY25" fmla="*/ 757238 h 1371600"/>
                <a:gd name="connsiteX26" fmla="*/ 1319212 w 1490662"/>
                <a:gd name="connsiteY26" fmla="*/ 785813 h 1371600"/>
                <a:gd name="connsiteX27" fmla="*/ 1366837 w 1490662"/>
                <a:gd name="connsiteY27" fmla="*/ 790575 h 1371600"/>
                <a:gd name="connsiteX28" fmla="*/ 1400175 w 1490662"/>
                <a:gd name="connsiteY28" fmla="*/ 814388 h 1371600"/>
                <a:gd name="connsiteX29" fmla="*/ 1438275 w 1490662"/>
                <a:gd name="connsiteY29" fmla="*/ 833438 h 1371600"/>
                <a:gd name="connsiteX30" fmla="*/ 1490662 w 1490662"/>
                <a:gd name="connsiteY30" fmla="*/ 1081088 h 1371600"/>
                <a:gd name="connsiteX31" fmla="*/ 1471612 w 1490662"/>
                <a:gd name="connsiteY31" fmla="*/ 1157288 h 1371600"/>
                <a:gd name="connsiteX32" fmla="*/ 1462087 w 1490662"/>
                <a:gd name="connsiteY32" fmla="*/ 1233487 h 1371600"/>
                <a:gd name="connsiteX33" fmla="*/ 1438275 w 1490662"/>
                <a:gd name="connsiteY33" fmla="*/ 1233488 h 1371600"/>
                <a:gd name="connsiteX34" fmla="*/ 1400174 w 1490662"/>
                <a:gd name="connsiteY34" fmla="*/ 1271588 h 1371600"/>
                <a:gd name="connsiteX35" fmla="*/ 1366837 w 1490662"/>
                <a:gd name="connsiteY35" fmla="*/ 1362075 h 1371600"/>
                <a:gd name="connsiteX36" fmla="*/ 1347787 w 1490662"/>
                <a:gd name="connsiteY36" fmla="*/ 1362075 h 1371600"/>
                <a:gd name="connsiteX37" fmla="*/ 1285875 w 1490662"/>
                <a:gd name="connsiteY37" fmla="*/ 1371600 h 1371600"/>
                <a:gd name="connsiteX38" fmla="*/ 1247775 w 1490662"/>
                <a:gd name="connsiteY38" fmla="*/ 1347788 h 1371600"/>
                <a:gd name="connsiteX39" fmla="*/ 1081087 w 1490662"/>
                <a:gd name="connsiteY39" fmla="*/ 1233488 h 1371600"/>
                <a:gd name="connsiteX40" fmla="*/ 995362 w 1490662"/>
                <a:gd name="connsiteY40" fmla="*/ 1152525 h 1371600"/>
                <a:gd name="connsiteX41" fmla="*/ 966787 w 1490662"/>
                <a:gd name="connsiteY41" fmla="*/ 1062038 h 1371600"/>
                <a:gd name="connsiteX42" fmla="*/ 862012 w 1490662"/>
                <a:gd name="connsiteY42" fmla="*/ 957263 h 1371600"/>
                <a:gd name="connsiteX43" fmla="*/ 757237 w 1490662"/>
                <a:gd name="connsiteY43" fmla="*/ 876300 h 1371600"/>
                <a:gd name="connsiteX44" fmla="*/ 681037 w 1490662"/>
                <a:gd name="connsiteY44" fmla="*/ 814388 h 1371600"/>
                <a:gd name="connsiteX45" fmla="*/ 581025 w 1490662"/>
                <a:gd name="connsiteY45" fmla="*/ 771525 h 1371600"/>
                <a:gd name="connsiteX46" fmla="*/ 528637 w 1490662"/>
                <a:gd name="connsiteY46" fmla="*/ 776288 h 1371600"/>
                <a:gd name="connsiteX47" fmla="*/ 447675 w 1490662"/>
                <a:gd name="connsiteY47" fmla="*/ 785813 h 1371600"/>
                <a:gd name="connsiteX48" fmla="*/ 485775 w 1490662"/>
                <a:gd name="connsiteY48" fmla="*/ 847725 h 1371600"/>
                <a:gd name="connsiteX49" fmla="*/ 519112 w 1490662"/>
                <a:gd name="connsiteY49" fmla="*/ 871538 h 1371600"/>
                <a:gd name="connsiteX50" fmla="*/ 452437 w 1490662"/>
                <a:gd name="connsiteY50" fmla="*/ 866775 h 1371600"/>
                <a:gd name="connsiteX51" fmla="*/ 390525 w 1490662"/>
                <a:gd name="connsiteY51" fmla="*/ 804863 h 1371600"/>
                <a:gd name="connsiteX52" fmla="*/ 323850 w 1490662"/>
                <a:gd name="connsiteY52" fmla="*/ 728663 h 1371600"/>
                <a:gd name="connsiteX53" fmla="*/ 247650 w 1490662"/>
                <a:gd name="connsiteY53" fmla="*/ 614363 h 1371600"/>
                <a:gd name="connsiteX54" fmla="*/ 176212 w 1490662"/>
                <a:gd name="connsiteY54" fmla="*/ 447675 h 1371600"/>
                <a:gd name="connsiteX55" fmla="*/ 128587 w 1490662"/>
                <a:gd name="connsiteY55" fmla="*/ 309563 h 1371600"/>
                <a:gd name="connsiteX56" fmla="*/ 0 w 1490662"/>
                <a:gd name="connsiteY56" fmla="*/ 61913 h 1371600"/>
                <a:gd name="connsiteX0" fmla="*/ 0 w 1490662"/>
                <a:gd name="connsiteY0" fmla="*/ 61913 h 1404937"/>
                <a:gd name="connsiteX1" fmla="*/ 85725 w 1490662"/>
                <a:gd name="connsiteY1" fmla="*/ 147638 h 1404937"/>
                <a:gd name="connsiteX2" fmla="*/ 166687 w 1490662"/>
                <a:gd name="connsiteY2" fmla="*/ 190500 h 1404937"/>
                <a:gd name="connsiteX3" fmla="*/ 314325 w 1490662"/>
                <a:gd name="connsiteY3" fmla="*/ 228600 h 1404937"/>
                <a:gd name="connsiteX4" fmla="*/ 476250 w 1490662"/>
                <a:gd name="connsiteY4" fmla="*/ 247650 h 1404937"/>
                <a:gd name="connsiteX5" fmla="*/ 642937 w 1490662"/>
                <a:gd name="connsiteY5" fmla="*/ 209550 h 1404937"/>
                <a:gd name="connsiteX6" fmla="*/ 604837 w 1490662"/>
                <a:gd name="connsiteY6" fmla="*/ 185738 h 1404937"/>
                <a:gd name="connsiteX7" fmla="*/ 681037 w 1490662"/>
                <a:gd name="connsiteY7" fmla="*/ 119063 h 1404937"/>
                <a:gd name="connsiteX8" fmla="*/ 714375 w 1490662"/>
                <a:gd name="connsiteY8" fmla="*/ 95250 h 1404937"/>
                <a:gd name="connsiteX9" fmla="*/ 833437 w 1490662"/>
                <a:gd name="connsiteY9" fmla="*/ 95250 h 1404937"/>
                <a:gd name="connsiteX10" fmla="*/ 928687 w 1490662"/>
                <a:gd name="connsiteY10" fmla="*/ 38100 h 1404937"/>
                <a:gd name="connsiteX11" fmla="*/ 990600 w 1490662"/>
                <a:gd name="connsiteY11" fmla="*/ 0 h 1404937"/>
                <a:gd name="connsiteX12" fmla="*/ 1000125 w 1490662"/>
                <a:gd name="connsiteY12" fmla="*/ 119063 h 1404937"/>
                <a:gd name="connsiteX13" fmla="*/ 1047750 w 1490662"/>
                <a:gd name="connsiteY13" fmla="*/ 152400 h 1404937"/>
                <a:gd name="connsiteX14" fmla="*/ 1143000 w 1490662"/>
                <a:gd name="connsiteY14" fmla="*/ 166688 h 1404937"/>
                <a:gd name="connsiteX15" fmla="*/ 1200150 w 1490662"/>
                <a:gd name="connsiteY15" fmla="*/ 204788 h 1404937"/>
                <a:gd name="connsiteX16" fmla="*/ 1252537 w 1490662"/>
                <a:gd name="connsiteY16" fmla="*/ 209550 h 1404937"/>
                <a:gd name="connsiteX17" fmla="*/ 1290637 w 1490662"/>
                <a:gd name="connsiteY17" fmla="*/ 252413 h 1404937"/>
                <a:gd name="connsiteX18" fmla="*/ 1304925 w 1490662"/>
                <a:gd name="connsiteY18" fmla="*/ 347663 h 1404937"/>
                <a:gd name="connsiteX19" fmla="*/ 1314450 w 1490662"/>
                <a:gd name="connsiteY19" fmla="*/ 447675 h 1404937"/>
                <a:gd name="connsiteX20" fmla="*/ 1333500 w 1490662"/>
                <a:gd name="connsiteY20" fmla="*/ 490538 h 1404937"/>
                <a:gd name="connsiteX21" fmla="*/ 1362075 w 1490662"/>
                <a:gd name="connsiteY21" fmla="*/ 485775 h 1404937"/>
                <a:gd name="connsiteX22" fmla="*/ 1362075 w 1490662"/>
                <a:gd name="connsiteY22" fmla="*/ 519113 h 1404937"/>
                <a:gd name="connsiteX23" fmla="*/ 1276350 w 1490662"/>
                <a:gd name="connsiteY23" fmla="*/ 533400 h 1404937"/>
                <a:gd name="connsiteX24" fmla="*/ 1281112 w 1490662"/>
                <a:gd name="connsiteY24" fmla="*/ 790575 h 1404937"/>
                <a:gd name="connsiteX25" fmla="*/ 1304925 w 1490662"/>
                <a:gd name="connsiteY25" fmla="*/ 757238 h 1404937"/>
                <a:gd name="connsiteX26" fmla="*/ 1319212 w 1490662"/>
                <a:gd name="connsiteY26" fmla="*/ 785813 h 1404937"/>
                <a:gd name="connsiteX27" fmla="*/ 1366837 w 1490662"/>
                <a:gd name="connsiteY27" fmla="*/ 790575 h 1404937"/>
                <a:gd name="connsiteX28" fmla="*/ 1400175 w 1490662"/>
                <a:gd name="connsiteY28" fmla="*/ 814388 h 1404937"/>
                <a:gd name="connsiteX29" fmla="*/ 1438275 w 1490662"/>
                <a:gd name="connsiteY29" fmla="*/ 833438 h 1404937"/>
                <a:gd name="connsiteX30" fmla="*/ 1490662 w 1490662"/>
                <a:gd name="connsiteY30" fmla="*/ 1081088 h 1404937"/>
                <a:gd name="connsiteX31" fmla="*/ 1471612 w 1490662"/>
                <a:gd name="connsiteY31" fmla="*/ 1157288 h 1404937"/>
                <a:gd name="connsiteX32" fmla="*/ 1462087 w 1490662"/>
                <a:gd name="connsiteY32" fmla="*/ 1233487 h 1404937"/>
                <a:gd name="connsiteX33" fmla="*/ 1438275 w 1490662"/>
                <a:gd name="connsiteY33" fmla="*/ 1233488 h 1404937"/>
                <a:gd name="connsiteX34" fmla="*/ 1400174 w 1490662"/>
                <a:gd name="connsiteY34" fmla="*/ 1271588 h 1404937"/>
                <a:gd name="connsiteX35" fmla="*/ 1366837 w 1490662"/>
                <a:gd name="connsiteY35" fmla="*/ 1362075 h 1404937"/>
                <a:gd name="connsiteX36" fmla="*/ 1347787 w 1490662"/>
                <a:gd name="connsiteY36" fmla="*/ 1362075 h 1404937"/>
                <a:gd name="connsiteX37" fmla="*/ 1362075 w 1490662"/>
                <a:gd name="connsiteY37" fmla="*/ 1404937 h 1404937"/>
                <a:gd name="connsiteX38" fmla="*/ 1247775 w 1490662"/>
                <a:gd name="connsiteY38" fmla="*/ 1347788 h 1404937"/>
                <a:gd name="connsiteX39" fmla="*/ 1081087 w 1490662"/>
                <a:gd name="connsiteY39" fmla="*/ 1233488 h 1404937"/>
                <a:gd name="connsiteX40" fmla="*/ 995362 w 1490662"/>
                <a:gd name="connsiteY40" fmla="*/ 1152525 h 1404937"/>
                <a:gd name="connsiteX41" fmla="*/ 966787 w 1490662"/>
                <a:gd name="connsiteY41" fmla="*/ 1062038 h 1404937"/>
                <a:gd name="connsiteX42" fmla="*/ 862012 w 1490662"/>
                <a:gd name="connsiteY42" fmla="*/ 957263 h 1404937"/>
                <a:gd name="connsiteX43" fmla="*/ 757237 w 1490662"/>
                <a:gd name="connsiteY43" fmla="*/ 876300 h 1404937"/>
                <a:gd name="connsiteX44" fmla="*/ 681037 w 1490662"/>
                <a:gd name="connsiteY44" fmla="*/ 814388 h 1404937"/>
                <a:gd name="connsiteX45" fmla="*/ 581025 w 1490662"/>
                <a:gd name="connsiteY45" fmla="*/ 771525 h 1404937"/>
                <a:gd name="connsiteX46" fmla="*/ 528637 w 1490662"/>
                <a:gd name="connsiteY46" fmla="*/ 776288 h 1404937"/>
                <a:gd name="connsiteX47" fmla="*/ 447675 w 1490662"/>
                <a:gd name="connsiteY47" fmla="*/ 785813 h 1404937"/>
                <a:gd name="connsiteX48" fmla="*/ 485775 w 1490662"/>
                <a:gd name="connsiteY48" fmla="*/ 847725 h 1404937"/>
                <a:gd name="connsiteX49" fmla="*/ 519112 w 1490662"/>
                <a:gd name="connsiteY49" fmla="*/ 871538 h 1404937"/>
                <a:gd name="connsiteX50" fmla="*/ 452437 w 1490662"/>
                <a:gd name="connsiteY50" fmla="*/ 866775 h 1404937"/>
                <a:gd name="connsiteX51" fmla="*/ 390525 w 1490662"/>
                <a:gd name="connsiteY51" fmla="*/ 804863 h 1404937"/>
                <a:gd name="connsiteX52" fmla="*/ 323850 w 1490662"/>
                <a:gd name="connsiteY52" fmla="*/ 728663 h 1404937"/>
                <a:gd name="connsiteX53" fmla="*/ 247650 w 1490662"/>
                <a:gd name="connsiteY53" fmla="*/ 614363 h 1404937"/>
                <a:gd name="connsiteX54" fmla="*/ 176212 w 1490662"/>
                <a:gd name="connsiteY54" fmla="*/ 447675 h 1404937"/>
                <a:gd name="connsiteX55" fmla="*/ 128587 w 1490662"/>
                <a:gd name="connsiteY55" fmla="*/ 309563 h 1404937"/>
                <a:gd name="connsiteX56" fmla="*/ 0 w 1490662"/>
                <a:gd name="connsiteY56" fmla="*/ 61913 h 1404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1490662" h="1404937">
                  <a:moveTo>
                    <a:pt x="0" y="61913"/>
                  </a:moveTo>
                  <a:lnTo>
                    <a:pt x="85725" y="147638"/>
                  </a:lnTo>
                  <a:lnTo>
                    <a:pt x="166687" y="190500"/>
                  </a:lnTo>
                  <a:lnTo>
                    <a:pt x="314325" y="228600"/>
                  </a:lnTo>
                  <a:lnTo>
                    <a:pt x="476250" y="247650"/>
                  </a:lnTo>
                  <a:lnTo>
                    <a:pt x="642937" y="209550"/>
                  </a:lnTo>
                  <a:lnTo>
                    <a:pt x="604837" y="185738"/>
                  </a:lnTo>
                  <a:lnTo>
                    <a:pt x="681037" y="119063"/>
                  </a:lnTo>
                  <a:lnTo>
                    <a:pt x="714375" y="95250"/>
                  </a:lnTo>
                  <a:lnTo>
                    <a:pt x="833437" y="95250"/>
                  </a:lnTo>
                  <a:lnTo>
                    <a:pt x="928687" y="38100"/>
                  </a:lnTo>
                  <a:lnTo>
                    <a:pt x="990600" y="0"/>
                  </a:lnTo>
                  <a:lnTo>
                    <a:pt x="1000125" y="119063"/>
                  </a:lnTo>
                  <a:lnTo>
                    <a:pt x="1047750" y="152400"/>
                  </a:lnTo>
                  <a:lnTo>
                    <a:pt x="1143000" y="166688"/>
                  </a:lnTo>
                  <a:lnTo>
                    <a:pt x="1200150" y="204788"/>
                  </a:lnTo>
                  <a:lnTo>
                    <a:pt x="1252537" y="209550"/>
                  </a:lnTo>
                  <a:lnTo>
                    <a:pt x="1290637" y="252413"/>
                  </a:lnTo>
                  <a:lnTo>
                    <a:pt x="1304925" y="347663"/>
                  </a:lnTo>
                  <a:lnTo>
                    <a:pt x="1314450" y="447675"/>
                  </a:lnTo>
                  <a:lnTo>
                    <a:pt x="1333500" y="490538"/>
                  </a:lnTo>
                  <a:lnTo>
                    <a:pt x="1362075" y="485775"/>
                  </a:lnTo>
                  <a:lnTo>
                    <a:pt x="1362075" y="519113"/>
                  </a:lnTo>
                  <a:lnTo>
                    <a:pt x="1276350" y="533400"/>
                  </a:lnTo>
                  <a:cubicBezTo>
                    <a:pt x="1277937" y="619125"/>
                    <a:pt x="1279525" y="704850"/>
                    <a:pt x="1281112" y="790575"/>
                  </a:cubicBezTo>
                  <a:lnTo>
                    <a:pt x="1304925" y="757238"/>
                  </a:lnTo>
                  <a:lnTo>
                    <a:pt x="1319212" y="785813"/>
                  </a:lnTo>
                  <a:lnTo>
                    <a:pt x="1366837" y="790575"/>
                  </a:lnTo>
                  <a:lnTo>
                    <a:pt x="1400175" y="814388"/>
                  </a:lnTo>
                  <a:lnTo>
                    <a:pt x="1438275" y="833438"/>
                  </a:lnTo>
                  <a:lnTo>
                    <a:pt x="1490662" y="1081088"/>
                  </a:lnTo>
                  <a:lnTo>
                    <a:pt x="1471612" y="1157288"/>
                  </a:lnTo>
                  <a:lnTo>
                    <a:pt x="1462087" y="1233487"/>
                  </a:lnTo>
                  <a:lnTo>
                    <a:pt x="1438275" y="1233488"/>
                  </a:lnTo>
                  <a:lnTo>
                    <a:pt x="1400174" y="1271588"/>
                  </a:lnTo>
                  <a:lnTo>
                    <a:pt x="1366837" y="1362075"/>
                  </a:lnTo>
                  <a:lnTo>
                    <a:pt x="1347787" y="1362075"/>
                  </a:lnTo>
                  <a:lnTo>
                    <a:pt x="1362075" y="1404937"/>
                  </a:lnTo>
                  <a:lnTo>
                    <a:pt x="1247775" y="1347788"/>
                  </a:lnTo>
                  <a:lnTo>
                    <a:pt x="1081087" y="1233488"/>
                  </a:lnTo>
                  <a:lnTo>
                    <a:pt x="995362" y="1152525"/>
                  </a:lnTo>
                  <a:lnTo>
                    <a:pt x="966787" y="1062038"/>
                  </a:lnTo>
                  <a:lnTo>
                    <a:pt x="862012" y="957263"/>
                  </a:lnTo>
                  <a:lnTo>
                    <a:pt x="757237" y="876300"/>
                  </a:lnTo>
                  <a:lnTo>
                    <a:pt x="681037" y="814388"/>
                  </a:lnTo>
                  <a:lnTo>
                    <a:pt x="581025" y="771525"/>
                  </a:lnTo>
                  <a:lnTo>
                    <a:pt x="528637" y="776288"/>
                  </a:lnTo>
                  <a:lnTo>
                    <a:pt x="447675" y="785813"/>
                  </a:lnTo>
                  <a:lnTo>
                    <a:pt x="485775" y="847725"/>
                  </a:lnTo>
                  <a:lnTo>
                    <a:pt x="519112" y="871538"/>
                  </a:lnTo>
                  <a:lnTo>
                    <a:pt x="452437" y="866775"/>
                  </a:lnTo>
                  <a:lnTo>
                    <a:pt x="390525" y="804863"/>
                  </a:lnTo>
                  <a:lnTo>
                    <a:pt x="323850" y="728663"/>
                  </a:lnTo>
                  <a:lnTo>
                    <a:pt x="247650" y="614363"/>
                  </a:lnTo>
                  <a:lnTo>
                    <a:pt x="176212" y="447675"/>
                  </a:lnTo>
                  <a:lnTo>
                    <a:pt x="128587" y="309563"/>
                  </a:lnTo>
                  <a:lnTo>
                    <a:pt x="0" y="61913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05" name="Rectangle 670"/>
            <p:cNvSpPr>
              <a:spLocks noChangeArrowheads="1"/>
            </p:cNvSpPr>
            <p:nvPr/>
          </p:nvSpPr>
          <p:spPr bwMode="auto">
            <a:xfrm>
              <a:off x="2928793" y="1371279"/>
              <a:ext cx="293350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Ейский</a:t>
              </a:r>
            </a:p>
          </p:txBody>
        </p:sp>
        <p:sp>
          <p:nvSpPr>
            <p:cNvPr id="106" name="Полилиния 105"/>
            <p:cNvSpPr/>
            <p:nvPr/>
          </p:nvSpPr>
          <p:spPr>
            <a:xfrm>
              <a:off x="3741964" y="1152072"/>
              <a:ext cx="734786" cy="589643"/>
            </a:xfrm>
            <a:custGeom>
              <a:avLst/>
              <a:gdLst>
                <a:gd name="connsiteX0" fmla="*/ 203200 w 1028700"/>
                <a:gd name="connsiteY0" fmla="*/ 254000 h 825500"/>
                <a:gd name="connsiteX1" fmla="*/ 171450 w 1028700"/>
                <a:gd name="connsiteY1" fmla="*/ 330200 h 825500"/>
                <a:gd name="connsiteX2" fmla="*/ 0 w 1028700"/>
                <a:gd name="connsiteY2" fmla="*/ 330200 h 825500"/>
                <a:gd name="connsiteX3" fmla="*/ 38100 w 1028700"/>
                <a:gd name="connsiteY3" fmla="*/ 488950 h 825500"/>
                <a:gd name="connsiteX4" fmla="*/ 12700 w 1028700"/>
                <a:gd name="connsiteY4" fmla="*/ 501650 h 825500"/>
                <a:gd name="connsiteX5" fmla="*/ 95250 w 1028700"/>
                <a:gd name="connsiteY5" fmla="*/ 533400 h 825500"/>
                <a:gd name="connsiteX6" fmla="*/ 82550 w 1028700"/>
                <a:gd name="connsiteY6" fmla="*/ 584200 h 825500"/>
                <a:gd name="connsiteX7" fmla="*/ 50800 w 1028700"/>
                <a:gd name="connsiteY7" fmla="*/ 673100 h 825500"/>
                <a:gd name="connsiteX8" fmla="*/ 273050 w 1028700"/>
                <a:gd name="connsiteY8" fmla="*/ 660400 h 825500"/>
                <a:gd name="connsiteX9" fmla="*/ 495300 w 1028700"/>
                <a:gd name="connsiteY9" fmla="*/ 685800 h 825500"/>
                <a:gd name="connsiteX10" fmla="*/ 514350 w 1028700"/>
                <a:gd name="connsiteY10" fmla="*/ 730250 h 825500"/>
                <a:gd name="connsiteX11" fmla="*/ 565150 w 1028700"/>
                <a:gd name="connsiteY11" fmla="*/ 762000 h 825500"/>
                <a:gd name="connsiteX12" fmla="*/ 666750 w 1028700"/>
                <a:gd name="connsiteY12" fmla="*/ 825500 h 825500"/>
                <a:gd name="connsiteX13" fmla="*/ 660400 w 1028700"/>
                <a:gd name="connsiteY13" fmla="*/ 711200 h 825500"/>
                <a:gd name="connsiteX14" fmla="*/ 704850 w 1028700"/>
                <a:gd name="connsiteY14" fmla="*/ 660400 h 825500"/>
                <a:gd name="connsiteX15" fmla="*/ 812800 w 1028700"/>
                <a:gd name="connsiteY15" fmla="*/ 615950 h 825500"/>
                <a:gd name="connsiteX16" fmla="*/ 812800 w 1028700"/>
                <a:gd name="connsiteY16" fmla="*/ 558800 h 825500"/>
                <a:gd name="connsiteX17" fmla="*/ 901700 w 1028700"/>
                <a:gd name="connsiteY17" fmla="*/ 571500 h 825500"/>
                <a:gd name="connsiteX18" fmla="*/ 946150 w 1028700"/>
                <a:gd name="connsiteY18" fmla="*/ 577850 h 825500"/>
                <a:gd name="connsiteX19" fmla="*/ 946150 w 1028700"/>
                <a:gd name="connsiteY19" fmla="*/ 527050 h 825500"/>
                <a:gd name="connsiteX20" fmla="*/ 1028700 w 1028700"/>
                <a:gd name="connsiteY20" fmla="*/ 546100 h 825500"/>
                <a:gd name="connsiteX21" fmla="*/ 1003300 w 1028700"/>
                <a:gd name="connsiteY21" fmla="*/ 400050 h 825500"/>
                <a:gd name="connsiteX22" fmla="*/ 971550 w 1028700"/>
                <a:gd name="connsiteY22" fmla="*/ 387350 h 825500"/>
                <a:gd name="connsiteX23" fmla="*/ 984250 w 1028700"/>
                <a:gd name="connsiteY23" fmla="*/ 152400 h 825500"/>
                <a:gd name="connsiteX24" fmla="*/ 946150 w 1028700"/>
                <a:gd name="connsiteY24" fmla="*/ 171450 h 825500"/>
                <a:gd name="connsiteX25" fmla="*/ 946150 w 1028700"/>
                <a:gd name="connsiteY25" fmla="*/ 0 h 825500"/>
                <a:gd name="connsiteX26" fmla="*/ 819150 w 1028700"/>
                <a:gd name="connsiteY26" fmla="*/ 19050 h 825500"/>
                <a:gd name="connsiteX27" fmla="*/ 812800 w 1028700"/>
                <a:gd name="connsiteY27" fmla="*/ 146050 h 825500"/>
                <a:gd name="connsiteX28" fmla="*/ 800100 w 1028700"/>
                <a:gd name="connsiteY28" fmla="*/ 177800 h 825500"/>
                <a:gd name="connsiteX29" fmla="*/ 736600 w 1028700"/>
                <a:gd name="connsiteY29" fmla="*/ 146050 h 825500"/>
                <a:gd name="connsiteX30" fmla="*/ 679450 w 1028700"/>
                <a:gd name="connsiteY30" fmla="*/ 190500 h 825500"/>
                <a:gd name="connsiteX31" fmla="*/ 673100 w 1028700"/>
                <a:gd name="connsiteY31" fmla="*/ 177800 h 825500"/>
                <a:gd name="connsiteX32" fmla="*/ 590550 w 1028700"/>
                <a:gd name="connsiteY32" fmla="*/ 196850 h 825500"/>
                <a:gd name="connsiteX33" fmla="*/ 533400 w 1028700"/>
                <a:gd name="connsiteY33" fmla="*/ 196850 h 825500"/>
                <a:gd name="connsiteX34" fmla="*/ 533400 w 1028700"/>
                <a:gd name="connsiteY34" fmla="*/ 120650 h 825500"/>
                <a:gd name="connsiteX35" fmla="*/ 469900 w 1028700"/>
                <a:gd name="connsiteY35" fmla="*/ 120650 h 825500"/>
                <a:gd name="connsiteX36" fmla="*/ 412750 w 1028700"/>
                <a:gd name="connsiteY36" fmla="*/ 152400 h 825500"/>
                <a:gd name="connsiteX37" fmla="*/ 368300 w 1028700"/>
                <a:gd name="connsiteY37" fmla="*/ 120650 h 825500"/>
                <a:gd name="connsiteX38" fmla="*/ 311150 w 1028700"/>
                <a:gd name="connsiteY38" fmla="*/ 139700 h 825500"/>
                <a:gd name="connsiteX39" fmla="*/ 273050 w 1028700"/>
                <a:gd name="connsiteY39" fmla="*/ 120650 h 825500"/>
                <a:gd name="connsiteX40" fmla="*/ 279400 w 1028700"/>
                <a:gd name="connsiteY40" fmla="*/ 266700 h 825500"/>
                <a:gd name="connsiteX41" fmla="*/ 203200 w 1028700"/>
                <a:gd name="connsiteY41" fmla="*/ 254000 h 825500"/>
                <a:gd name="connsiteX0" fmla="*/ 203200 w 1028700"/>
                <a:gd name="connsiteY0" fmla="*/ 254000 h 825500"/>
                <a:gd name="connsiteX1" fmla="*/ 171450 w 1028700"/>
                <a:gd name="connsiteY1" fmla="*/ 330200 h 825500"/>
                <a:gd name="connsiteX2" fmla="*/ 0 w 1028700"/>
                <a:gd name="connsiteY2" fmla="*/ 330200 h 825500"/>
                <a:gd name="connsiteX3" fmla="*/ 38100 w 1028700"/>
                <a:gd name="connsiteY3" fmla="*/ 488950 h 825500"/>
                <a:gd name="connsiteX4" fmla="*/ 12700 w 1028700"/>
                <a:gd name="connsiteY4" fmla="*/ 501650 h 825500"/>
                <a:gd name="connsiteX5" fmla="*/ 95250 w 1028700"/>
                <a:gd name="connsiteY5" fmla="*/ 533400 h 825500"/>
                <a:gd name="connsiteX6" fmla="*/ 82550 w 1028700"/>
                <a:gd name="connsiteY6" fmla="*/ 584200 h 825500"/>
                <a:gd name="connsiteX7" fmla="*/ 50800 w 1028700"/>
                <a:gd name="connsiteY7" fmla="*/ 673100 h 825500"/>
                <a:gd name="connsiteX8" fmla="*/ 273050 w 1028700"/>
                <a:gd name="connsiteY8" fmla="*/ 660400 h 825500"/>
                <a:gd name="connsiteX9" fmla="*/ 495300 w 1028700"/>
                <a:gd name="connsiteY9" fmla="*/ 685800 h 825500"/>
                <a:gd name="connsiteX10" fmla="*/ 514350 w 1028700"/>
                <a:gd name="connsiteY10" fmla="*/ 730250 h 825500"/>
                <a:gd name="connsiteX11" fmla="*/ 565150 w 1028700"/>
                <a:gd name="connsiteY11" fmla="*/ 762000 h 825500"/>
                <a:gd name="connsiteX12" fmla="*/ 666750 w 1028700"/>
                <a:gd name="connsiteY12" fmla="*/ 825500 h 825500"/>
                <a:gd name="connsiteX13" fmla="*/ 660400 w 1028700"/>
                <a:gd name="connsiteY13" fmla="*/ 711200 h 825500"/>
                <a:gd name="connsiteX14" fmla="*/ 704850 w 1028700"/>
                <a:gd name="connsiteY14" fmla="*/ 660400 h 825500"/>
                <a:gd name="connsiteX15" fmla="*/ 812800 w 1028700"/>
                <a:gd name="connsiteY15" fmla="*/ 615950 h 825500"/>
                <a:gd name="connsiteX16" fmla="*/ 812800 w 1028700"/>
                <a:gd name="connsiteY16" fmla="*/ 558800 h 825500"/>
                <a:gd name="connsiteX17" fmla="*/ 901700 w 1028700"/>
                <a:gd name="connsiteY17" fmla="*/ 571500 h 825500"/>
                <a:gd name="connsiteX18" fmla="*/ 946150 w 1028700"/>
                <a:gd name="connsiteY18" fmla="*/ 577850 h 825500"/>
                <a:gd name="connsiteX19" fmla="*/ 946150 w 1028700"/>
                <a:gd name="connsiteY19" fmla="*/ 527050 h 825500"/>
                <a:gd name="connsiteX20" fmla="*/ 1028700 w 1028700"/>
                <a:gd name="connsiteY20" fmla="*/ 546100 h 825500"/>
                <a:gd name="connsiteX21" fmla="*/ 1003300 w 1028700"/>
                <a:gd name="connsiteY21" fmla="*/ 400050 h 825500"/>
                <a:gd name="connsiteX22" fmla="*/ 971550 w 1028700"/>
                <a:gd name="connsiteY22" fmla="*/ 387350 h 825500"/>
                <a:gd name="connsiteX23" fmla="*/ 984250 w 1028700"/>
                <a:gd name="connsiteY23" fmla="*/ 152400 h 825500"/>
                <a:gd name="connsiteX24" fmla="*/ 946150 w 1028700"/>
                <a:gd name="connsiteY24" fmla="*/ 171450 h 825500"/>
                <a:gd name="connsiteX25" fmla="*/ 946150 w 1028700"/>
                <a:gd name="connsiteY25" fmla="*/ 0 h 825500"/>
                <a:gd name="connsiteX26" fmla="*/ 819150 w 1028700"/>
                <a:gd name="connsiteY26" fmla="*/ 19050 h 825500"/>
                <a:gd name="connsiteX27" fmla="*/ 812800 w 1028700"/>
                <a:gd name="connsiteY27" fmla="*/ 146050 h 825500"/>
                <a:gd name="connsiteX28" fmla="*/ 800100 w 1028700"/>
                <a:gd name="connsiteY28" fmla="*/ 177800 h 825500"/>
                <a:gd name="connsiteX29" fmla="*/ 736600 w 1028700"/>
                <a:gd name="connsiteY29" fmla="*/ 146050 h 825500"/>
                <a:gd name="connsiteX30" fmla="*/ 679450 w 1028700"/>
                <a:gd name="connsiteY30" fmla="*/ 190500 h 825500"/>
                <a:gd name="connsiteX31" fmla="*/ 673100 w 1028700"/>
                <a:gd name="connsiteY31" fmla="*/ 177800 h 825500"/>
                <a:gd name="connsiteX32" fmla="*/ 590550 w 1028700"/>
                <a:gd name="connsiteY32" fmla="*/ 196850 h 825500"/>
                <a:gd name="connsiteX33" fmla="*/ 533400 w 1028700"/>
                <a:gd name="connsiteY33" fmla="*/ 196850 h 825500"/>
                <a:gd name="connsiteX34" fmla="*/ 533400 w 1028700"/>
                <a:gd name="connsiteY34" fmla="*/ 120650 h 825500"/>
                <a:gd name="connsiteX35" fmla="*/ 469900 w 1028700"/>
                <a:gd name="connsiteY35" fmla="*/ 120650 h 825500"/>
                <a:gd name="connsiteX36" fmla="*/ 412750 w 1028700"/>
                <a:gd name="connsiteY36" fmla="*/ 152400 h 825500"/>
                <a:gd name="connsiteX37" fmla="*/ 368300 w 1028700"/>
                <a:gd name="connsiteY37" fmla="*/ 120650 h 825500"/>
                <a:gd name="connsiteX38" fmla="*/ 311150 w 1028700"/>
                <a:gd name="connsiteY38" fmla="*/ 139700 h 825500"/>
                <a:gd name="connsiteX39" fmla="*/ 273050 w 1028700"/>
                <a:gd name="connsiteY39" fmla="*/ 120650 h 825500"/>
                <a:gd name="connsiteX40" fmla="*/ 195580 w 1028700"/>
                <a:gd name="connsiteY40" fmla="*/ 205740 h 825500"/>
                <a:gd name="connsiteX41" fmla="*/ 203200 w 1028700"/>
                <a:gd name="connsiteY41" fmla="*/ 254000 h 825500"/>
                <a:gd name="connsiteX0" fmla="*/ 203200 w 1028700"/>
                <a:gd name="connsiteY0" fmla="*/ 254000 h 825500"/>
                <a:gd name="connsiteX1" fmla="*/ 171450 w 1028700"/>
                <a:gd name="connsiteY1" fmla="*/ 330200 h 825500"/>
                <a:gd name="connsiteX2" fmla="*/ 0 w 1028700"/>
                <a:gd name="connsiteY2" fmla="*/ 330200 h 825500"/>
                <a:gd name="connsiteX3" fmla="*/ 38100 w 1028700"/>
                <a:gd name="connsiteY3" fmla="*/ 488950 h 825500"/>
                <a:gd name="connsiteX4" fmla="*/ 12700 w 1028700"/>
                <a:gd name="connsiteY4" fmla="*/ 501650 h 825500"/>
                <a:gd name="connsiteX5" fmla="*/ 95250 w 1028700"/>
                <a:gd name="connsiteY5" fmla="*/ 533400 h 825500"/>
                <a:gd name="connsiteX6" fmla="*/ 82550 w 1028700"/>
                <a:gd name="connsiteY6" fmla="*/ 584200 h 825500"/>
                <a:gd name="connsiteX7" fmla="*/ 50800 w 1028700"/>
                <a:gd name="connsiteY7" fmla="*/ 673100 h 825500"/>
                <a:gd name="connsiteX8" fmla="*/ 273050 w 1028700"/>
                <a:gd name="connsiteY8" fmla="*/ 660400 h 825500"/>
                <a:gd name="connsiteX9" fmla="*/ 495300 w 1028700"/>
                <a:gd name="connsiteY9" fmla="*/ 685800 h 825500"/>
                <a:gd name="connsiteX10" fmla="*/ 514350 w 1028700"/>
                <a:gd name="connsiteY10" fmla="*/ 730250 h 825500"/>
                <a:gd name="connsiteX11" fmla="*/ 565150 w 1028700"/>
                <a:gd name="connsiteY11" fmla="*/ 762000 h 825500"/>
                <a:gd name="connsiteX12" fmla="*/ 666750 w 1028700"/>
                <a:gd name="connsiteY12" fmla="*/ 825500 h 825500"/>
                <a:gd name="connsiteX13" fmla="*/ 660400 w 1028700"/>
                <a:gd name="connsiteY13" fmla="*/ 711200 h 825500"/>
                <a:gd name="connsiteX14" fmla="*/ 704850 w 1028700"/>
                <a:gd name="connsiteY14" fmla="*/ 660400 h 825500"/>
                <a:gd name="connsiteX15" fmla="*/ 812800 w 1028700"/>
                <a:gd name="connsiteY15" fmla="*/ 615950 h 825500"/>
                <a:gd name="connsiteX16" fmla="*/ 812800 w 1028700"/>
                <a:gd name="connsiteY16" fmla="*/ 558800 h 825500"/>
                <a:gd name="connsiteX17" fmla="*/ 901700 w 1028700"/>
                <a:gd name="connsiteY17" fmla="*/ 571500 h 825500"/>
                <a:gd name="connsiteX18" fmla="*/ 946150 w 1028700"/>
                <a:gd name="connsiteY18" fmla="*/ 577850 h 825500"/>
                <a:gd name="connsiteX19" fmla="*/ 946150 w 1028700"/>
                <a:gd name="connsiteY19" fmla="*/ 527050 h 825500"/>
                <a:gd name="connsiteX20" fmla="*/ 1028700 w 1028700"/>
                <a:gd name="connsiteY20" fmla="*/ 546100 h 825500"/>
                <a:gd name="connsiteX21" fmla="*/ 1003300 w 1028700"/>
                <a:gd name="connsiteY21" fmla="*/ 400050 h 825500"/>
                <a:gd name="connsiteX22" fmla="*/ 971550 w 1028700"/>
                <a:gd name="connsiteY22" fmla="*/ 387350 h 825500"/>
                <a:gd name="connsiteX23" fmla="*/ 984250 w 1028700"/>
                <a:gd name="connsiteY23" fmla="*/ 152400 h 825500"/>
                <a:gd name="connsiteX24" fmla="*/ 946150 w 1028700"/>
                <a:gd name="connsiteY24" fmla="*/ 171450 h 825500"/>
                <a:gd name="connsiteX25" fmla="*/ 946150 w 1028700"/>
                <a:gd name="connsiteY25" fmla="*/ 0 h 825500"/>
                <a:gd name="connsiteX26" fmla="*/ 819150 w 1028700"/>
                <a:gd name="connsiteY26" fmla="*/ 19050 h 825500"/>
                <a:gd name="connsiteX27" fmla="*/ 812800 w 1028700"/>
                <a:gd name="connsiteY27" fmla="*/ 146050 h 825500"/>
                <a:gd name="connsiteX28" fmla="*/ 800100 w 1028700"/>
                <a:gd name="connsiteY28" fmla="*/ 177800 h 825500"/>
                <a:gd name="connsiteX29" fmla="*/ 736600 w 1028700"/>
                <a:gd name="connsiteY29" fmla="*/ 146050 h 825500"/>
                <a:gd name="connsiteX30" fmla="*/ 679450 w 1028700"/>
                <a:gd name="connsiteY30" fmla="*/ 190500 h 825500"/>
                <a:gd name="connsiteX31" fmla="*/ 673100 w 1028700"/>
                <a:gd name="connsiteY31" fmla="*/ 177800 h 825500"/>
                <a:gd name="connsiteX32" fmla="*/ 590550 w 1028700"/>
                <a:gd name="connsiteY32" fmla="*/ 196850 h 825500"/>
                <a:gd name="connsiteX33" fmla="*/ 533400 w 1028700"/>
                <a:gd name="connsiteY33" fmla="*/ 196850 h 825500"/>
                <a:gd name="connsiteX34" fmla="*/ 533400 w 1028700"/>
                <a:gd name="connsiteY34" fmla="*/ 120650 h 825500"/>
                <a:gd name="connsiteX35" fmla="*/ 469900 w 1028700"/>
                <a:gd name="connsiteY35" fmla="*/ 120650 h 825500"/>
                <a:gd name="connsiteX36" fmla="*/ 412750 w 1028700"/>
                <a:gd name="connsiteY36" fmla="*/ 152400 h 825500"/>
                <a:gd name="connsiteX37" fmla="*/ 368300 w 1028700"/>
                <a:gd name="connsiteY37" fmla="*/ 120650 h 825500"/>
                <a:gd name="connsiteX38" fmla="*/ 311150 w 1028700"/>
                <a:gd name="connsiteY38" fmla="*/ 139700 h 825500"/>
                <a:gd name="connsiteX39" fmla="*/ 219710 w 1028700"/>
                <a:gd name="connsiteY39" fmla="*/ 105410 h 825500"/>
                <a:gd name="connsiteX40" fmla="*/ 195580 w 1028700"/>
                <a:gd name="connsiteY40" fmla="*/ 205740 h 825500"/>
                <a:gd name="connsiteX41" fmla="*/ 203200 w 1028700"/>
                <a:gd name="connsiteY41" fmla="*/ 254000 h 825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028700" h="825500">
                  <a:moveTo>
                    <a:pt x="203200" y="254000"/>
                  </a:moveTo>
                  <a:lnTo>
                    <a:pt x="171450" y="330200"/>
                  </a:lnTo>
                  <a:lnTo>
                    <a:pt x="0" y="330200"/>
                  </a:lnTo>
                  <a:lnTo>
                    <a:pt x="38100" y="488950"/>
                  </a:lnTo>
                  <a:lnTo>
                    <a:pt x="12700" y="501650"/>
                  </a:lnTo>
                  <a:lnTo>
                    <a:pt x="95250" y="533400"/>
                  </a:lnTo>
                  <a:lnTo>
                    <a:pt x="82550" y="584200"/>
                  </a:lnTo>
                  <a:lnTo>
                    <a:pt x="50800" y="673100"/>
                  </a:lnTo>
                  <a:lnTo>
                    <a:pt x="273050" y="660400"/>
                  </a:lnTo>
                  <a:lnTo>
                    <a:pt x="495300" y="685800"/>
                  </a:lnTo>
                  <a:lnTo>
                    <a:pt x="514350" y="730250"/>
                  </a:lnTo>
                  <a:lnTo>
                    <a:pt x="565150" y="762000"/>
                  </a:lnTo>
                  <a:lnTo>
                    <a:pt x="666750" y="825500"/>
                  </a:lnTo>
                  <a:lnTo>
                    <a:pt x="660400" y="711200"/>
                  </a:lnTo>
                  <a:lnTo>
                    <a:pt x="704850" y="660400"/>
                  </a:lnTo>
                  <a:lnTo>
                    <a:pt x="812800" y="615950"/>
                  </a:lnTo>
                  <a:lnTo>
                    <a:pt x="812800" y="558800"/>
                  </a:lnTo>
                  <a:lnTo>
                    <a:pt x="901700" y="571500"/>
                  </a:lnTo>
                  <a:lnTo>
                    <a:pt x="946150" y="577850"/>
                  </a:lnTo>
                  <a:lnTo>
                    <a:pt x="946150" y="527050"/>
                  </a:lnTo>
                  <a:lnTo>
                    <a:pt x="1028700" y="546100"/>
                  </a:lnTo>
                  <a:lnTo>
                    <a:pt x="1003300" y="400050"/>
                  </a:lnTo>
                  <a:lnTo>
                    <a:pt x="971550" y="387350"/>
                  </a:lnTo>
                  <a:lnTo>
                    <a:pt x="984250" y="152400"/>
                  </a:lnTo>
                  <a:lnTo>
                    <a:pt x="946150" y="171450"/>
                  </a:lnTo>
                  <a:lnTo>
                    <a:pt x="946150" y="0"/>
                  </a:lnTo>
                  <a:lnTo>
                    <a:pt x="819150" y="19050"/>
                  </a:lnTo>
                  <a:lnTo>
                    <a:pt x="812800" y="146050"/>
                  </a:lnTo>
                  <a:lnTo>
                    <a:pt x="800100" y="177800"/>
                  </a:lnTo>
                  <a:lnTo>
                    <a:pt x="736600" y="146050"/>
                  </a:lnTo>
                  <a:lnTo>
                    <a:pt x="679450" y="190500"/>
                  </a:lnTo>
                  <a:lnTo>
                    <a:pt x="673100" y="177800"/>
                  </a:lnTo>
                  <a:lnTo>
                    <a:pt x="590550" y="196850"/>
                  </a:lnTo>
                  <a:lnTo>
                    <a:pt x="533400" y="196850"/>
                  </a:lnTo>
                  <a:lnTo>
                    <a:pt x="533400" y="120650"/>
                  </a:lnTo>
                  <a:lnTo>
                    <a:pt x="469900" y="120650"/>
                  </a:lnTo>
                  <a:lnTo>
                    <a:pt x="412750" y="152400"/>
                  </a:lnTo>
                  <a:lnTo>
                    <a:pt x="368300" y="120650"/>
                  </a:lnTo>
                  <a:lnTo>
                    <a:pt x="311150" y="139700"/>
                  </a:lnTo>
                  <a:lnTo>
                    <a:pt x="219710" y="105410"/>
                  </a:lnTo>
                  <a:lnTo>
                    <a:pt x="195580" y="205740"/>
                  </a:lnTo>
                  <a:lnTo>
                    <a:pt x="203200" y="254000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07" name="Rectangle 670"/>
            <p:cNvSpPr>
              <a:spLocks noChangeArrowheads="1"/>
            </p:cNvSpPr>
            <p:nvPr/>
          </p:nvSpPr>
          <p:spPr bwMode="auto">
            <a:xfrm>
              <a:off x="3876656" y="1433770"/>
              <a:ext cx="609141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Староминский</a:t>
              </a:r>
            </a:p>
          </p:txBody>
        </p:sp>
        <p:sp>
          <p:nvSpPr>
            <p:cNvPr id="108" name="Полилиния 107"/>
            <p:cNvSpPr/>
            <p:nvPr/>
          </p:nvSpPr>
          <p:spPr>
            <a:xfrm>
              <a:off x="2553608" y="1868715"/>
              <a:ext cx="1188357" cy="997857"/>
            </a:xfrm>
            <a:custGeom>
              <a:avLst/>
              <a:gdLst>
                <a:gd name="connsiteX0" fmla="*/ 260350 w 1663700"/>
                <a:gd name="connsiteY0" fmla="*/ 1314450 h 1397000"/>
                <a:gd name="connsiteX1" fmla="*/ 349250 w 1663700"/>
                <a:gd name="connsiteY1" fmla="*/ 1276350 h 1397000"/>
                <a:gd name="connsiteX2" fmla="*/ 412750 w 1663700"/>
                <a:gd name="connsiteY2" fmla="*/ 1117600 h 1397000"/>
                <a:gd name="connsiteX3" fmla="*/ 463550 w 1663700"/>
                <a:gd name="connsiteY3" fmla="*/ 1219200 h 1397000"/>
                <a:gd name="connsiteX4" fmla="*/ 514350 w 1663700"/>
                <a:gd name="connsiteY4" fmla="*/ 1238250 h 1397000"/>
                <a:gd name="connsiteX5" fmla="*/ 514350 w 1663700"/>
                <a:gd name="connsiteY5" fmla="*/ 1174750 h 1397000"/>
                <a:gd name="connsiteX6" fmla="*/ 565150 w 1663700"/>
                <a:gd name="connsiteY6" fmla="*/ 1206500 h 1397000"/>
                <a:gd name="connsiteX7" fmla="*/ 590550 w 1663700"/>
                <a:gd name="connsiteY7" fmla="*/ 1308100 h 1397000"/>
                <a:gd name="connsiteX8" fmla="*/ 622300 w 1663700"/>
                <a:gd name="connsiteY8" fmla="*/ 1276350 h 1397000"/>
                <a:gd name="connsiteX9" fmla="*/ 685800 w 1663700"/>
                <a:gd name="connsiteY9" fmla="*/ 1339850 h 1397000"/>
                <a:gd name="connsiteX10" fmla="*/ 742950 w 1663700"/>
                <a:gd name="connsiteY10" fmla="*/ 1314450 h 1397000"/>
                <a:gd name="connsiteX11" fmla="*/ 787400 w 1663700"/>
                <a:gd name="connsiteY11" fmla="*/ 1352550 h 1397000"/>
                <a:gd name="connsiteX12" fmla="*/ 825500 w 1663700"/>
                <a:gd name="connsiteY12" fmla="*/ 1371600 h 1397000"/>
                <a:gd name="connsiteX13" fmla="*/ 844550 w 1663700"/>
                <a:gd name="connsiteY13" fmla="*/ 1308100 h 1397000"/>
                <a:gd name="connsiteX14" fmla="*/ 895350 w 1663700"/>
                <a:gd name="connsiteY14" fmla="*/ 1225550 h 1397000"/>
                <a:gd name="connsiteX15" fmla="*/ 984250 w 1663700"/>
                <a:gd name="connsiteY15" fmla="*/ 1263650 h 1397000"/>
                <a:gd name="connsiteX16" fmla="*/ 1079500 w 1663700"/>
                <a:gd name="connsiteY16" fmla="*/ 1314450 h 1397000"/>
                <a:gd name="connsiteX17" fmla="*/ 1136650 w 1663700"/>
                <a:gd name="connsiteY17" fmla="*/ 1295400 h 1397000"/>
                <a:gd name="connsiteX18" fmla="*/ 1270000 w 1663700"/>
                <a:gd name="connsiteY18" fmla="*/ 1244600 h 1397000"/>
                <a:gd name="connsiteX19" fmla="*/ 1320800 w 1663700"/>
                <a:gd name="connsiteY19" fmla="*/ 1238250 h 1397000"/>
                <a:gd name="connsiteX20" fmla="*/ 1276350 w 1663700"/>
                <a:gd name="connsiteY20" fmla="*/ 1206500 h 1397000"/>
                <a:gd name="connsiteX21" fmla="*/ 1295400 w 1663700"/>
                <a:gd name="connsiteY21" fmla="*/ 1155700 h 1397000"/>
                <a:gd name="connsiteX22" fmla="*/ 1346200 w 1663700"/>
                <a:gd name="connsiteY22" fmla="*/ 1193800 h 1397000"/>
                <a:gd name="connsiteX23" fmla="*/ 1346200 w 1663700"/>
                <a:gd name="connsiteY23" fmla="*/ 1143000 h 1397000"/>
                <a:gd name="connsiteX24" fmla="*/ 1409700 w 1663700"/>
                <a:gd name="connsiteY24" fmla="*/ 1187450 h 1397000"/>
                <a:gd name="connsiteX25" fmla="*/ 1454150 w 1663700"/>
                <a:gd name="connsiteY25" fmla="*/ 1155700 h 1397000"/>
                <a:gd name="connsiteX26" fmla="*/ 1454150 w 1663700"/>
                <a:gd name="connsiteY26" fmla="*/ 1054100 h 1397000"/>
                <a:gd name="connsiteX27" fmla="*/ 1454150 w 1663700"/>
                <a:gd name="connsiteY27" fmla="*/ 984250 h 1397000"/>
                <a:gd name="connsiteX28" fmla="*/ 1428750 w 1663700"/>
                <a:gd name="connsiteY28" fmla="*/ 952500 h 1397000"/>
                <a:gd name="connsiteX29" fmla="*/ 1454150 w 1663700"/>
                <a:gd name="connsiteY29" fmla="*/ 933450 h 1397000"/>
                <a:gd name="connsiteX30" fmla="*/ 1492250 w 1663700"/>
                <a:gd name="connsiteY30" fmla="*/ 869950 h 1397000"/>
                <a:gd name="connsiteX31" fmla="*/ 1504950 w 1663700"/>
                <a:gd name="connsiteY31" fmla="*/ 850900 h 1397000"/>
                <a:gd name="connsiteX32" fmla="*/ 1543050 w 1663700"/>
                <a:gd name="connsiteY32" fmla="*/ 850900 h 1397000"/>
                <a:gd name="connsiteX33" fmla="*/ 1663700 w 1663700"/>
                <a:gd name="connsiteY33" fmla="*/ 844550 h 1397000"/>
                <a:gd name="connsiteX34" fmla="*/ 1612900 w 1663700"/>
                <a:gd name="connsiteY34" fmla="*/ 781050 h 1397000"/>
                <a:gd name="connsiteX35" fmla="*/ 1606550 w 1663700"/>
                <a:gd name="connsiteY35" fmla="*/ 730250 h 1397000"/>
                <a:gd name="connsiteX36" fmla="*/ 1555750 w 1663700"/>
                <a:gd name="connsiteY36" fmla="*/ 679450 h 1397000"/>
                <a:gd name="connsiteX37" fmla="*/ 1485900 w 1663700"/>
                <a:gd name="connsiteY37" fmla="*/ 647700 h 1397000"/>
                <a:gd name="connsiteX38" fmla="*/ 1390650 w 1663700"/>
                <a:gd name="connsiteY38" fmla="*/ 533400 h 1397000"/>
                <a:gd name="connsiteX39" fmla="*/ 1314450 w 1663700"/>
                <a:gd name="connsiteY39" fmla="*/ 514350 h 1397000"/>
                <a:gd name="connsiteX40" fmla="*/ 1238250 w 1663700"/>
                <a:gd name="connsiteY40" fmla="*/ 514350 h 1397000"/>
                <a:gd name="connsiteX41" fmla="*/ 1149350 w 1663700"/>
                <a:gd name="connsiteY41" fmla="*/ 508000 h 1397000"/>
                <a:gd name="connsiteX42" fmla="*/ 990600 w 1663700"/>
                <a:gd name="connsiteY42" fmla="*/ 387350 h 1397000"/>
                <a:gd name="connsiteX43" fmla="*/ 895350 w 1663700"/>
                <a:gd name="connsiteY43" fmla="*/ 266700 h 1397000"/>
                <a:gd name="connsiteX44" fmla="*/ 850900 w 1663700"/>
                <a:gd name="connsiteY44" fmla="*/ 209550 h 1397000"/>
                <a:gd name="connsiteX45" fmla="*/ 844550 w 1663700"/>
                <a:gd name="connsiteY45" fmla="*/ 120650 h 1397000"/>
                <a:gd name="connsiteX46" fmla="*/ 895350 w 1663700"/>
                <a:gd name="connsiteY46" fmla="*/ 25400 h 1397000"/>
                <a:gd name="connsiteX47" fmla="*/ 869950 w 1663700"/>
                <a:gd name="connsiteY47" fmla="*/ 0 h 1397000"/>
                <a:gd name="connsiteX48" fmla="*/ 806450 w 1663700"/>
                <a:gd name="connsiteY48" fmla="*/ 63500 h 1397000"/>
                <a:gd name="connsiteX49" fmla="*/ 819150 w 1663700"/>
                <a:gd name="connsiteY49" fmla="*/ 184150 h 1397000"/>
                <a:gd name="connsiteX50" fmla="*/ 781050 w 1663700"/>
                <a:gd name="connsiteY50" fmla="*/ 279400 h 1397000"/>
                <a:gd name="connsiteX51" fmla="*/ 698500 w 1663700"/>
                <a:gd name="connsiteY51" fmla="*/ 349250 h 1397000"/>
                <a:gd name="connsiteX52" fmla="*/ 685800 w 1663700"/>
                <a:gd name="connsiteY52" fmla="*/ 412750 h 1397000"/>
                <a:gd name="connsiteX53" fmla="*/ 660400 w 1663700"/>
                <a:gd name="connsiteY53" fmla="*/ 527050 h 1397000"/>
                <a:gd name="connsiteX54" fmla="*/ 660400 w 1663700"/>
                <a:gd name="connsiteY54" fmla="*/ 590550 h 1397000"/>
                <a:gd name="connsiteX55" fmla="*/ 641350 w 1663700"/>
                <a:gd name="connsiteY55" fmla="*/ 641350 h 1397000"/>
                <a:gd name="connsiteX56" fmla="*/ 622300 w 1663700"/>
                <a:gd name="connsiteY56" fmla="*/ 654050 h 1397000"/>
                <a:gd name="connsiteX57" fmla="*/ 571500 w 1663700"/>
                <a:gd name="connsiteY57" fmla="*/ 742950 h 1397000"/>
                <a:gd name="connsiteX58" fmla="*/ 539750 w 1663700"/>
                <a:gd name="connsiteY58" fmla="*/ 692150 h 1397000"/>
                <a:gd name="connsiteX59" fmla="*/ 501650 w 1663700"/>
                <a:gd name="connsiteY59" fmla="*/ 698500 h 1397000"/>
                <a:gd name="connsiteX60" fmla="*/ 546100 w 1663700"/>
                <a:gd name="connsiteY60" fmla="*/ 654050 h 1397000"/>
                <a:gd name="connsiteX61" fmla="*/ 514350 w 1663700"/>
                <a:gd name="connsiteY61" fmla="*/ 609600 h 1397000"/>
                <a:gd name="connsiteX62" fmla="*/ 539750 w 1663700"/>
                <a:gd name="connsiteY62" fmla="*/ 558800 h 1397000"/>
                <a:gd name="connsiteX63" fmla="*/ 584200 w 1663700"/>
                <a:gd name="connsiteY63" fmla="*/ 514350 h 1397000"/>
                <a:gd name="connsiteX64" fmla="*/ 495300 w 1663700"/>
                <a:gd name="connsiteY64" fmla="*/ 501650 h 1397000"/>
                <a:gd name="connsiteX65" fmla="*/ 342900 w 1663700"/>
                <a:gd name="connsiteY65" fmla="*/ 527050 h 1397000"/>
                <a:gd name="connsiteX66" fmla="*/ 292100 w 1663700"/>
                <a:gd name="connsiteY66" fmla="*/ 628650 h 1397000"/>
                <a:gd name="connsiteX67" fmla="*/ 247650 w 1663700"/>
                <a:gd name="connsiteY67" fmla="*/ 762000 h 1397000"/>
                <a:gd name="connsiteX68" fmla="*/ 196850 w 1663700"/>
                <a:gd name="connsiteY68" fmla="*/ 996950 h 1397000"/>
                <a:gd name="connsiteX69" fmla="*/ 158750 w 1663700"/>
                <a:gd name="connsiteY69" fmla="*/ 1092200 h 1397000"/>
                <a:gd name="connsiteX70" fmla="*/ 139700 w 1663700"/>
                <a:gd name="connsiteY70" fmla="*/ 1193800 h 1397000"/>
                <a:gd name="connsiteX71" fmla="*/ 44450 w 1663700"/>
                <a:gd name="connsiteY71" fmla="*/ 1250950 h 1397000"/>
                <a:gd name="connsiteX72" fmla="*/ 0 w 1663700"/>
                <a:gd name="connsiteY72" fmla="*/ 1270000 h 1397000"/>
                <a:gd name="connsiteX73" fmla="*/ 38100 w 1663700"/>
                <a:gd name="connsiteY73" fmla="*/ 1346200 h 1397000"/>
                <a:gd name="connsiteX74" fmla="*/ 44450 w 1663700"/>
                <a:gd name="connsiteY74" fmla="*/ 1365250 h 1397000"/>
                <a:gd name="connsiteX75" fmla="*/ 114300 w 1663700"/>
                <a:gd name="connsiteY75" fmla="*/ 1397000 h 1397000"/>
                <a:gd name="connsiteX76" fmla="*/ 152400 w 1663700"/>
                <a:gd name="connsiteY76" fmla="*/ 1371600 h 1397000"/>
                <a:gd name="connsiteX77" fmla="*/ 209550 w 1663700"/>
                <a:gd name="connsiteY77" fmla="*/ 1371600 h 1397000"/>
                <a:gd name="connsiteX78" fmla="*/ 260350 w 1663700"/>
                <a:gd name="connsiteY78" fmla="*/ 1314450 h 139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1663700" h="1397000">
                  <a:moveTo>
                    <a:pt x="260350" y="1314450"/>
                  </a:moveTo>
                  <a:lnTo>
                    <a:pt x="349250" y="1276350"/>
                  </a:lnTo>
                  <a:lnTo>
                    <a:pt x="412750" y="1117600"/>
                  </a:lnTo>
                  <a:lnTo>
                    <a:pt x="463550" y="1219200"/>
                  </a:lnTo>
                  <a:lnTo>
                    <a:pt x="514350" y="1238250"/>
                  </a:lnTo>
                  <a:lnTo>
                    <a:pt x="514350" y="1174750"/>
                  </a:lnTo>
                  <a:lnTo>
                    <a:pt x="565150" y="1206500"/>
                  </a:lnTo>
                  <a:lnTo>
                    <a:pt x="590550" y="1308100"/>
                  </a:lnTo>
                  <a:lnTo>
                    <a:pt x="622300" y="1276350"/>
                  </a:lnTo>
                  <a:lnTo>
                    <a:pt x="685800" y="1339850"/>
                  </a:lnTo>
                  <a:lnTo>
                    <a:pt x="742950" y="1314450"/>
                  </a:lnTo>
                  <a:lnTo>
                    <a:pt x="787400" y="1352550"/>
                  </a:lnTo>
                  <a:lnTo>
                    <a:pt x="825500" y="1371600"/>
                  </a:lnTo>
                  <a:lnTo>
                    <a:pt x="844550" y="1308100"/>
                  </a:lnTo>
                  <a:lnTo>
                    <a:pt x="895350" y="1225550"/>
                  </a:lnTo>
                  <a:lnTo>
                    <a:pt x="984250" y="1263650"/>
                  </a:lnTo>
                  <a:lnTo>
                    <a:pt x="1079500" y="1314450"/>
                  </a:lnTo>
                  <a:lnTo>
                    <a:pt x="1136650" y="1295400"/>
                  </a:lnTo>
                  <a:lnTo>
                    <a:pt x="1270000" y="1244600"/>
                  </a:lnTo>
                  <a:lnTo>
                    <a:pt x="1320800" y="1238250"/>
                  </a:lnTo>
                  <a:lnTo>
                    <a:pt x="1276350" y="1206500"/>
                  </a:lnTo>
                  <a:lnTo>
                    <a:pt x="1295400" y="1155700"/>
                  </a:lnTo>
                  <a:lnTo>
                    <a:pt x="1346200" y="1193800"/>
                  </a:lnTo>
                  <a:lnTo>
                    <a:pt x="1346200" y="1143000"/>
                  </a:lnTo>
                  <a:lnTo>
                    <a:pt x="1409700" y="1187450"/>
                  </a:lnTo>
                  <a:lnTo>
                    <a:pt x="1454150" y="1155700"/>
                  </a:lnTo>
                  <a:lnTo>
                    <a:pt x="1454150" y="1054100"/>
                  </a:lnTo>
                  <a:lnTo>
                    <a:pt x="1454150" y="984250"/>
                  </a:lnTo>
                  <a:lnTo>
                    <a:pt x="1428750" y="952500"/>
                  </a:lnTo>
                  <a:lnTo>
                    <a:pt x="1454150" y="933450"/>
                  </a:lnTo>
                  <a:lnTo>
                    <a:pt x="1492250" y="869950"/>
                  </a:lnTo>
                  <a:lnTo>
                    <a:pt x="1504950" y="850900"/>
                  </a:lnTo>
                  <a:lnTo>
                    <a:pt x="1543050" y="850900"/>
                  </a:lnTo>
                  <a:lnTo>
                    <a:pt x="1663700" y="844550"/>
                  </a:lnTo>
                  <a:lnTo>
                    <a:pt x="1612900" y="781050"/>
                  </a:lnTo>
                  <a:lnTo>
                    <a:pt x="1606550" y="730250"/>
                  </a:lnTo>
                  <a:lnTo>
                    <a:pt x="1555750" y="679450"/>
                  </a:lnTo>
                  <a:lnTo>
                    <a:pt x="1485900" y="647700"/>
                  </a:lnTo>
                  <a:lnTo>
                    <a:pt x="1390650" y="533400"/>
                  </a:lnTo>
                  <a:lnTo>
                    <a:pt x="1314450" y="514350"/>
                  </a:lnTo>
                  <a:lnTo>
                    <a:pt x="1238250" y="514350"/>
                  </a:lnTo>
                  <a:lnTo>
                    <a:pt x="1149350" y="508000"/>
                  </a:lnTo>
                  <a:lnTo>
                    <a:pt x="990600" y="387350"/>
                  </a:lnTo>
                  <a:lnTo>
                    <a:pt x="895350" y="266700"/>
                  </a:lnTo>
                  <a:lnTo>
                    <a:pt x="850900" y="209550"/>
                  </a:lnTo>
                  <a:lnTo>
                    <a:pt x="844550" y="120650"/>
                  </a:lnTo>
                  <a:lnTo>
                    <a:pt x="895350" y="25400"/>
                  </a:lnTo>
                  <a:lnTo>
                    <a:pt x="869950" y="0"/>
                  </a:lnTo>
                  <a:lnTo>
                    <a:pt x="806450" y="63500"/>
                  </a:lnTo>
                  <a:lnTo>
                    <a:pt x="819150" y="184150"/>
                  </a:lnTo>
                  <a:lnTo>
                    <a:pt x="781050" y="279400"/>
                  </a:lnTo>
                  <a:lnTo>
                    <a:pt x="698500" y="349250"/>
                  </a:lnTo>
                  <a:lnTo>
                    <a:pt x="685800" y="412750"/>
                  </a:lnTo>
                  <a:lnTo>
                    <a:pt x="660400" y="527050"/>
                  </a:lnTo>
                  <a:lnTo>
                    <a:pt x="660400" y="590550"/>
                  </a:lnTo>
                  <a:lnTo>
                    <a:pt x="641350" y="641350"/>
                  </a:lnTo>
                  <a:lnTo>
                    <a:pt x="622300" y="654050"/>
                  </a:lnTo>
                  <a:lnTo>
                    <a:pt x="571500" y="742950"/>
                  </a:lnTo>
                  <a:lnTo>
                    <a:pt x="539750" y="692150"/>
                  </a:lnTo>
                  <a:lnTo>
                    <a:pt x="501650" y="698500"/>
                  </a:lnTo>
                  <a:lnTo>
                    <a:pt x="546100" y="654050"/>
                  </a:lnTo>
                  <a:lnTo>
                    <a:pt x="514350" y="609600"/>
                  </a:lnTo>
                  <a:lnTo>
                    <a:pt x="539750" y="558800"/>
                  </a:lnTo>
                  <a:lnTo>
                    <a:pt x="584200" y="514350"/>
                  </a:lnTo>
                  <a:lnTo>
                    <a:pt x="495300" y="501650"/>
                  </a:lnTo>
                  <a:lnTo>
                    <a:pt x="342900" y="527050"/>
                  </a:lnTo>
                  <a:lnTo>
                    <a:pt x="292100" y="628650"/>
                  </a:lnTo>
                  <a:lnTo>
                    <a:pt x="247650" y="762000"/>
                  </a:lnTo>
                  <a:lnTo>
                    <a:pt x="196850" y="996950"/>
                  </a:lnTo>
                  <a:lnTo>
                    <a:pt x="158750" y="1092200"/>
                  </a:lnTo>
                  <a:lnTo>
                    <a:pt x="139700" y="1193800"/>
                  </a:lnTo>
                  <a:lnTo>
                    <a:pt x="44450" y="1250950"/>
                  </a:lnTo>
                  <a:lnTo>
                    <a:pt x="0" y="1270000"/>
                  </a:lnTo>
                  <a:lnTo>
                    <a:pt x="38100" y="1346200"/>
                  </a:lnTo>
                  <a:lnTo>
                    <a:pt x="44450" y="1365250"/>
                  </a:lnTo>
                  <a:lnTo>
                    <a:pt x="114300" y="1397000"/>
                  </a:lnTo>
                  <a:lnTo>
                    <a:pt x="152400" y="1371600"/>
                  </a:lnTo>
                  <a:lnTo>
                    <a:pt x="209550" y="1371600"/>
                  </a:lnTo>
                  <a:lnTo>
                    <a:pt x="260350" y="131445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09" name="Rectangle 743"/>
            <p:cNvSpPr>
              <a:spLocks noChangeArrowheads="1"/>
            </p:cNvSpPr>
            <p:nvPr/>
          </p:nvSpPr>
          <p:spPr bwMode="auto">
            <a:xfrm>
              <a:off x="2784717" y="2488939"/>
              <a:ext cx="924933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Приморско-Ахтарский</a:t>
              </a:r>
            </a:p>
          </p:txBody>
        </p:sp>
        <p:sp>
          <p:nvSpPr>
            <p:cNvPr id="110" name="Полилиния 109"/>
            <p:cNvSpPr/>
            <p:nvPr/>
          </p:nvSpPr>
          <p:spPr>
            <a:xfrm>
              <a:off x="2735037" y="2671536"/>
              <a:ext cx="1102178" cy="820964"/>
            </a:xfrm>
            <a:custGeom>
              <a:avLst/>
              <a:gdLst>
                <a:gd name="connsiteX0" fmla="*/ 0 w 1543050"/>
                <a:gd name="connsiteY0" fmla="*/ 209550 h 1149350"/>
                <a:gd name="connsiteX1" fmla="*/ 82550 w 1543050"/>
                <a:gd name="connsiteY1" fmla="*/ 158750 h 1149350"/>
                <a:gd name="connsiteX2" fmla="*/ 165100 w 1543050"/>
                <a:gd name="connsiteY2" fmla="*/ 0 h 1149350"/>
                <a:gd name="connsiteX3" fmla="*/ 247650 w 1543050"/>
                <a:gd name="connsiteY3" fmla="*/ 120650 h 1149350"/>
                <a:gd name="connsiteX4" fmla="*/ 279400 w 1543050"/>
                <a:gd name="connsiteY4" fmla="*/ 57150 h 1149350"/>
                <a:gd name="connsiteX5" fmla="*/ 304800 w 1543050"/>
                <a:gd name="connsiteY5" fmla="*/ 76200 h 1149350"/>
                <a:gd name="connsiteX6" fmla="*/ 336550 w 1543050"/>
                <a:gd name="connsiteY6" fmla="*/ 184150 h 1149350"/>
                <a:gd name="connsiteX7" fmla="*/ 393700 w 1543050"/>
                <a:gd name="connsiteY7" fmla="*/ 171450 h 1149350"/>
                <a:gd name="connsiteX8" fmla="*/ 425450 w 1543050"/>
                <a:gd name="connsiteY8" fmla="*/ 196850 h 1149350"/>
                <a:gd name="connsiteX9" fmla="*/ 482600 w 1543050"/>
                <a:gd name="connsiteY9" fmla="*/ 203200 h 1149350"/>
                <a:gd name="connsiteX10" fmla="*/ 571500 w 1543050"/>
                <a:gd name="connsiteY10" fmla="*/ 254000 h 1149350"/>
                <a:gd name="connsiteX11" fmla="*/ 635000 w 1543050"/>
                <a:gd name="connsiteY11" fmla="*/ 114300 h 1149350"/>
                <a:gd name="connsiteX12" fmla="*/ 812800 w 1543050"/>
                <a:gd name="connsiteY12" fmla="*/ 184150 h 1149350"/>
                <a:gd name="connsiteX13" fmla="*/ 1060450 w 1543050"/>
                <a:gd name="connsiteY13" fmla="*/ 114300 h 1149350"/>
                <a:gd name="connsiteX14" fmla="*/ 1104900 w 1543050"/>
                <a:gd name="connsiteY14" fmla="*/ 171450 h 1149350"/>
                <a:gd name="connsiteX15" fmla="*/ 1174750 w 1543050"/>
                <a:gd name="connsiteY15" fmla="*/ 203200 h 1149350"/>
                <a:gd name="connsiteX16" fmla="*/ 1225550 w 1543050"/>
                <a:gd name="connsiteY16" fmla="*/ 254000 h 1149350"/>
                <a:gd name="connsiteX17" fmla="*/ 1193800 w 1543050"/>
                <a:gd name="connsiteY17" fmla="*/ 330200 h 1149350"/>
                <a:gd name="connsiteX18" fmla="*/ 1085850 w 1543050"/>
                <a:gd name="connsiteY18" fmla="*/ 457200 h 1149350"/>
                <a:gd name="connsiteX19" fmla="*/ 1346200 w 1543050"/>
                <a:gd name="connsiteY19" fmla="*/ 647700 h 1149350"/>
                <a:gd name="connsiteX20" fmla="*/ 1403350 w 1543050"/>
                <a:gd name="connsiteY20" fmla="*/ 609600 h 1149350"/>
                <a:gd name="connsiteX21" fmla="*/ 1536700 w 1543050"/>
                <a:gd name="connsiteY21" fmla="*/ 723900 h 1149350"/>
                <a:gd name="connsiteX22" fmla="*/ 1479550 w 1543050"/>
                <a:gd name="connsiteY22" fmla="*/ 806450 h 1149350"/>
                <a:gd name="connsiteX23" fmla="*/ 1543050 w 1543050"/>
                <a:gd name="connsiteY23" fmla="*/ 857250 h 1149350"/>
                <a:gd name="connsiteX24" fmla="*/ 1524000 w 1543050"/>
                <a:gd name="connsiteY24" fmla="*/ 901700 h 1149350"/>
                <a:gd name="connsiteX25" fmla="*/ 1543050 w 1543050"/>
                <a:gd name="connsiteY25" fmla="*/ 920750 h 1149350"/>
                <a:gd name="connsiteX26" fmla="*/ 1422400 w 1543050"/>
                <a:gd name="connsiteY26" fmla="*/ 1098550 h 1149350"/>
                <a:gd name="connsiteX27" fmla="*/ 1377950 w 1543050"/>
                <a:gd name="connsiteY27" fmla="*/ 1098550 h 1149350"/>
                <a:gd name="connsiteX28" fmla="*/ 1403350 w 1543050"/>
                <a:gd name="connsiteY28" fmla="*/ 1066800 h 1149350"/>
                <a:gd name="connsiteX29" fmla="*/ 1352550 w 1543050"/>
                <a:gd name="connsiteY29" fmla="*/ 1035050 h 1149350"/>
                <a:gd name="connsiteX30" fmla="*/ 1193800 w 1543050"/>
                <a:gd name="connsiteY30" fmla="*/ 1149350 h 1149350"/>
                <a:gd name="connsiteX31" fmla="*/ 1155700 w 1543050"/>
                <a:gd name="connsiteY31" fmla="*/ 1143000 h 1149350"/>
                <a:gd name="connsiteX32" fmla="*/ 1238250 w 1543050"/>
                <a:gd name="connsiteY32" fmla="*/ 1060450 h 1149350"/>
                <a:gd name="connsiteX33" fmla="*/ 1155700 w 1543050"/>
                <a:gd name="connsiteY33" fmla="*/ 996950 h 1149350"/>
                <a:gd name="connsiteX34" fmla="*/ 1117600 w 1543050"/>
                <a:gd name="connsiteY34" fmla="*/ 1003300 h 1149350"/>
                <a:gd name="connsiteX35" fmla="*/ 1041400 w 1543050"/>
                <a:gd name="connsiteY35" fmla="*/ 933450 h 1149350"/>
                <a:gd name="connsiteX36" fmla="*/ 1162050 w 1543050"/>
                <a:gd name="connsiteY36" fmla="*/ 876300 h 1149350"/>
                <a:gd name="connsiteX37" fmla="*/ 1066800 w 1543050"/>
                <a:gd name="connsiteY37" fmla="*/ 781050 h 1149350"/>
                <a:gd name="connsiteX38" fmla="*/ 1022350 w 1543050"/>
                <a:gd name="connsiteY38" fmla="*/ 800100 h 1149350"/>
                <a:gd name="connsiteX39" fmla="*/ 908050 w 1543050"/>
                <a:gd name="connsiteY39" fmla="*/ 660400 h 1149350"/>
                <a:gd name="connsiteX40" fmla="*/ 901700 w 1543050"/>
                <a:gd name="connsiteY40" fmla="*/ 647700 h 1149350"/>
                <a:gd name="connsiteX41" fmla="*/ 965200 w 1543050"/>
                <a:gd name="connsiteY41" fmla="*/ 654050 h 1149350"/>
                <a:gd name="connsiteX42" fmla="*/ 965200 w 1543050"/>
                <a:gd name="connsiteY42" fmla="*/ 622300 h 1149350"/>
                <a:gd name="connsiteX43" fmla="*/ 908050 w 1543050"/>
                <a:gd name="connsiteY43" fmla="*/ 552450 h 1149350"/>
                <a:gd name="connsiteX44" fmla="*/ 857250 w 1543050"/>
                <a:gd name="connsiteY44" fmla="*/ 628650 h 1149350"/>
                <a:gd name="connsiteX45" fmla="*/ 806450 w 1543050"/>
                <a:gd name="connsiteY45" fmla="*/ 647700 h 1149350"/>
                <a:gd name="connsiteX46" fmla="*/ 755650 w 1543050"/>
                <a:gd name="connsiteY46" fmla="*/ 641350 h 1149350"/>
                <a:gd name="connsiteX47" fmla="*/ 692150 w 1543050"/>
                <a:gd name="connsiteY47" fmla="*/ 628650 h 1149350"/>
                <a:gd name="connsiteX48" fmla="*/ 584200 w 1543050"/>
                <a:gd name="connsiteY48" fmla="*/ 603250 h 1149350"/>
                <a:gd name="connsiteX49" fmla="*/ 584200 w 1543050"/>
                <a:gd name="connsiteY49" fmla="*/ 508000 h 1149350"/>
                <a:gd name="connsiteX50" fmla="*/ 584200 w 1543050"/>
                <a:gd name="connsiteY50" fmla="*/ 419100 h 1149350"/>
                <a:gd name="connsiteX51" fmla="*/ 425450 w 1543050"/>
                <a:gd name="connsiteY51" fmla="*/ 438150 h 1149350"/>
                <a:gd name="connsiteX52" fmla="*/ 400050 w 1543050"/>
                <a:gd name="connsiteY52" fmla="*/ 368300 h 1149350"/>
                <a:gd name="connsiteX53" fmla="*/ 406400 w 1543050"/>
                <a:gd name="connsiteY53" fmla="*/ 330200 h 1149350"/>
                <a:gd name="connsiteX54" fmla="*/ 361950 w 1543050"/>
                <a:gd name="connsiteY54" fmla="*/ 298450 h 1149350"/>
                <a:gd name="connsiteX55" fmla="*/ 292100 w 1543050"/>
                <a:gd name="connsiteY55" fmla="*/ 304800 h 1149350"/>
                <a:gd name="connsiteX56" fmla="*/ 247650 w 1543050"/>
                <a:gd name="connsiteY56" fmla="*/ 285750 h 1149350"/>
                <a:gd name="connsiteX57" fmla="*/ 266700 w 1543050"/>
                <a:gd name="connsiteY57" fmla="*/ 234950 h 1149350"/>
                <a:gd name="connsiteX58" fmla="*/ 241300 w 1543050"/>
                <a:gd name="connsiteY58" fmla="*/ 196850 h 1149350"/>
                <a:gd name="connsiteX59" fmla="*/ 171450 w 1543050"/>
                <a:gd name="connsiteY59" fmla="*/ 184150 h 1149350"/>
                <a:gd name="connsiteX60" fmla="*/ 152400 w 1543050"/>
                <a:gd name="connsiteY60" fmla="*/ 241300 h 1149350"/>
                <a:gd name="connsiteX61" fmla="*/ 95250 w 1543050"/>
                <a:gd name="connsiteY61" fmla="*/ 279400 h 1149350"/>
                <a:gd name="connsiteX62" fmla="*/ 0 w 1543050"/>
                <a:gd name="connsiteY62" fmla="*/ 209550 h 1149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1543050" h="1149350">
                  <a:moveTo>
                    <a:pt x="0" y="209550"/>
                  </a:moveTo>
                  <a:lnTo>
                    <a:pt x="82550" y="158750"/>
                  </a:lnTo>
                  <a:lnTo>
                    <a:pt x="165100" y="0"/>
                  </a:lnTo>
                  <a:lnTo>
                    <a:pt x="247650" y="120650"/>
                  </a:lnTo>
                  <a:lnTo>
                    <a:pt x="279400" y="57150"/>
                  </a:lnTo>
                  <a:lnTo>
                    <a:pt x="304800" y="76200"/>
                  </a:lnTo>
                  <a:lnTo>
                    <a:pt x="336550" y="184150"/>
                  </a:lnTo>
                  <a:lnTo>
                    <a:pt x="393700" y="171450"/>
                  </a:lnTo>
                  <a:lnTo>
                    <a:pt x="425450" y="196850"/>
                  </a:lnTo>
                  <a:lnTo>
                    <a:pt x="482600" y="203200"/>
                  </a:lnTo>
                  <a:lnTo>
                    <a:pt x="571500" y="254000"/>
                  </a:lnTo>
                  <a:lnTo>
                    <a:pt x="635000" y="114300"/>
                  </a:lnTo>
                  <a:lnTo>
                    <a:pt x="812800" y="184150"/>
                  </a:lnTo>
                  <a:lnTo>
                    <a:pt x="1060450" y="114300"/>
                  </a:lnTo>
                  <a:lnTo>
                    <a:pt x="1104900" y="171450"/>
                  </a:lnTo>
                  <a:lnTo>
                    <a:pt x="1174750" y="203200"/>
                  </a:lnTo>
                  <a:lnTo>
                    <a:pt x="1225550" y="254000"/>
                  </a:lnTo>
                  <a:lnTo>
                    <a:pt x="1193800" y="330200"/>
                  </a:lnTo>
                  <a:lnTo>
                    <a:pt x="1085850" y="457200"/>
                  </a:lnTo>
                  <a:lnTo>
                    <a:pt x="1346200" y="647700"/>
                  </a:lnTo>
                  <a:lnTo>
                    <a:pt x="1403350" y="609600"/>
                  </a:lnTo>
                  <a:lnTo>
                    <a:pt x="1536700" y="723900"/>
                  </a:lnTo>
                  <a:lnTo>
                    <a:pt x="1479550" y="806450"/>
                  </a:lnTo>
                  <a:lnTo>
                    <a:pt x="1543050" y="857250"/>
                  </a:lnTo>
                  <a:lnTo>
                    <a:pt x="1524000" y="901700"/>
                  </a:lnTo>
                  <a:lnTo>
                    <a:pt x="1543050" y="920750"/>
                  </a:lnTo>
                  <a:lnTo>
                    <a:pt x="1422400" y="1098550"/>
                  </a:lnTo>
                  <a:lnTo>
                    <a:pt x="1377950" y="1098550"/>
                  </a:lnTo>
                  <a:lnTo>
                    <a:pt x="1403350" y="1066800"/>
                  </a:lnTo>
                  <a:lnTo>
                    <a:pt x="1352550" y="1035050"/>
                  </a:lnTo>
                  <a:lnTo>
                    <a:pt x="1193800" y="1149350"/>
                  </a:lnTo>
                  <a:lnTo>
                    <a:pt x="1155700" y="1143000"/>
                  </a:lnTo>
                  <a:lnTo>
                    <a:pt x="1238250" y="1060450"/>
                  </a:lnTo>
                  <a:lnTo>
                    <a:pt x="1155700" y="996950"/>
                  </a:lnTo>
                  <a:lnTo>
                    <a:pt x="1117600" y="1003300"/>
                  </a:lnTo>
                  <a:lnTo>
                    <a:pt x="1041400" y="933450"/>
                  </a:lnTo>
                  <a:lnTo>
                    <a:pt x="1162050" y="876300"/>
                  </a:lnTo>
                  <a:lnTo>
                    <a:pt x="1066800" y="781050"/>
                  </a:lnTo>
                  <a:lnTo>
                    <a:pt x="1022350" y="800100"/>
                  </a:lnTo>
                  <a:lnTo>
                    <a:pt x="908050" y="660400"/>
                  </a:lnTo>
                  <a:lnTo>
                    <a:pt x="901700" y="647700"/>
                  </a:lnTo>
                  <a:lnTo>
                    <a:pt x="965200" y="654050"/>
                  </a:lnTo>
                  <a:lnTo>
                    <a:pt x="965200" y="622300"/>
                  </a:lnTo>
                  <a:lnTo>
                    <a:pt x="908050" y="552450"/>
                  </a:lnTo>
                  <a:lnTo>
                    <a:pt x="857250" y="628650"/>
                  </a:lnTo>
                  <a:lnTo>
                    <a:pt x="806450" y="647700"/>
                  </a:lnTo>
                  <a:lnTo>
                    <a:pt x="755650" y="641350"/>
                  </a:lnTo>
                  <a:lnTo>
                    <a:pt x="692150" y="628650"/>
                  </a:lnTo>
                  <a:lnTo>
                    <a:pt x="584200" y="603250"/>
                  </a:lnTo>
                  <a:lnTo>
                    <a:pt x="584200" y="508000"/>
                  </a:lnTo>
                  <a:lnTo>
                    <a:pt x="584200" y="419100"/>
                  </a:lnTo>
                  <a:lnTo>
                    <a:pt x="425450" y="438150"/>
                  </a:lnTo>
                  <a:lnTo>
                    <a:pt x="400050" y="368300"/>
                  </a:lnTo>
                  <a:lnTo>
                    <a:pt x="406400" y="330200"/>
                  </a:lnTo>
                  <a:lnTo>
                    <a:pt x="361950" y="298450"/>
                  </a:lnTo>
                  <a:lnTo>
                    <a:pt x="292100" y="304800"/>
                  </a:lnTo>
                  <a:lnTo>
                    <a:pt x="247650" y="285750"/>
                  </a:lnTo>
                  <a:lnTo>
                    <a:pt x="266700" y="234950"/>
                  </a:lnTo>
                  <a:lnTo>
                    <a:pt x="241300" y="196850"/>
                  </a:lnTo>
                  <a:lnTo>
                    <a:pt x="171450" y="184150"/>
                  </a:lnTo>
                  <a:lnTo>
                    <a:pt x="152400" y="241300"/>
                  </a:lnTo>
                  <a:lnTo>
                    <a:pt x="95250" y="279400"/>
                  </a:lnTo>
                  <a:lnTo>
                    <a:pt x="0" y="209550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11" name="Rectangle 743"/>
            <p:cNvSpPr>
              <a:spLocks noChangeArrowheads="1"/>
            </p:cNvSpPr>
            <p:nvPr/>
          </p:nvSpPr>
          <p:spPr bwMode="auto">
            <a:xfrm>
              <a:off x="3109316" y="2865471"/>
              <a:ext cx="535403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Калининский</a:t>
              </a:r>
            </a:p>
          </p:txBody>
        </p:sp>
        <p:sp>
          <p:nvSpPr>
            <p:cNvPr id="112" name="Полилиния 111"/>
            <p:cNvSpPr/>
            <p:nvPr/>
          </p:nvSpPr>
          <p:spPr>
            <a:xfrm>
              <a:off x="3578678" y="2295073"/>
              <a:ext cx="1147536" cy="485321"/>
            </a:xfrm>
            <a:custGeom>
              <a:avLst/>
              <a:gdLst>
                <a:gd name="connsiteX0" fmla="*/ 215900 w 1606550"/>
                <a:gd name="connsiteY0" fmla="*/ 0 h 679450"/>
                <a:gd name="connsiteX1" fmla="*/ 317500 w 1606550"/>
                <a:gd name="connsiteY1" fmla="*/ 44450 h 679450"/>
                <a:gd name="connsiteX2" fmla="*/ 342900 w 1606550"/>
                <a:gd name="connsiteY2" fmla="*/ 6350 h 679450"/>
                <a:gd name="connsiteX3" fmla="*/ 406400 w 1606550"/>
                <a:gd name="connsiteY3" fmla="*/ 12700 h 679450"/>
                <a:gd name="connsiteX4" fmla="*/ 444500 w 1606550"/>
                <a:gd name="connsiteY4" fmla="*/ 0 h 679450"/>
                <a:gd name="connsiteX5" fmla="*/ 469900 w 1606550"/>
                <a:gd name="connsiteY5" fmla="*/ 114300 h 679450"/>
                <a:gd name="connsiteX6" fmla="*/ 679450 w 1606550"/>
                <a:gd name="connsiteY6" fmla="*/ 88900 h 679450"/>
                <a:gd name="connsiteX7" fmla="*/ 673100 w 1606550"/>
                <a:gd name="connsiteY7" fmla="*/ 171450 h 679450"/>
                <a:gd name="connsiteX8" fmla="*/ 825500 w 1606550"/>
                <a:gd name="connsiteY8" fmla="*/ 196850 h 679450"/>
                <a:gd name="connsiteX9" fmla="*/ 914400 w 1606550"/>
                <a:gd name="connsiteY9" fmla="*/ 222250 h 679450"/>
                <a:gd name="connsiteX10" fmla="*/ 1117600 w 1606550"/>
                <a:gd name="connsiteY10" fmla="*/ 215900 h 679450"/>
                <a:gd name="connsiteX11" fmla="*/ 1206500 w 1606550"/>
                <a:gd name="connsiteY11" fmla="*/ 279400 h 679450"/>
                <a:gd name="connsiteX12" fmla="*/ 1289050 w 1606550"/>
                <a:gd name="connsiteY12" fmla="*/ 285750 h 679450"/>
                <a:gd name="connsiteX13" fmla="*/ 1403350 w 1606550"/>
                <a:gd name="connsiteY13" fmla="*/ 279400 h 679450"/>
                <a:gd name="connsiteX14" fmla="*/ 1447800 w 1606550"/>
                <a:gd name="connsiteY14" fmla="*/ 234950 h 679450"/>
                <a:gd name="connsiteX15" fmla="*/ 1466850 w 1606550"/>
                <a:gd name="connsiteY15" fmla="*/ 184150 h 679450"/>
                <a:gd name="connsiteX16" fmla="*/ 1524000 w 1606550"/>
                <a:gd name="connsiteY16" fmla="*/ 222250 h 679450"/>
                <a:gd name="connsiteX17" fmla="*/ 1581150 w 1606550"/>
                <a:gd name="connsiteY17" fmla="*/ 228600 h 679450"/>
                <a:gd name="connsiteX18" fmla="*/ 1543050 w 1606550"/>
                <a:gd name="connsiteY18" fmla="*/ 304800 h 679450"/>
                <a:gd name="connsiteX19" fmla="*/ 1568450 w 1606550"/>
                <a:gd name="connsiteY19" fmla="*/ 317500 h 679450"/>
                <a:gd name="connsiteX20" fmla="*/ 1606550 w 1606550"/>
                <a:gd name="connsiteY20" fmla="*/ 533400 h 679450"/>
                <a:gd name="connsiteX21" fmla="*/ 1511300 w 1606550"/>
                <a:gd name="connsiteY21" fmla="*/ 552450 h 679450"/>
                <a:gd name="connsiteX22" fmla="*/ 1447800 w 1606550"/>
                <a:gd name="connsiteY22" fmla="*/ 533400 h 679450"/>
                <a:gd name="connsiteX23" fmla="*/ 1435100 w 1606550"/>
                <a:gd name="connsiteY23" fmla="*/ 615950 h 679450"/>
                <a:gd name="connsiteX24" fmla="*/ 1200150 w 1606550"/>
                <a:gd name="connsiteY24" fmla="*/ 596900 h 679450"/>
                <a:gd name="connsiteX25" fmla="*/ 1041400 w 1606550"/>
                <a:gd name="connsiteY25" fmla="*/ 596900 h 679450"/>
                <a:gd name="connsiteX26" fmla="*/ 1022350 w 1606550"/>
                <a:gd name="connsiteY26" fmla="*/ 571500 h 679450"/>
                <a:gd name="connsiteX27" fmla="*/ 882650 w 1606550"/>
                <a:gd name="connsiteY27" fmla="*/ 590550 h 679450"/>
                <a:gd name="connsiteX28" fmla="*/ 869950 w 1606550"/>
                <a:gd name="connsiteY28" fmla="*/ 552450 h 679450"/>
                <a:gd name="connsiteX29" fmla="*/ 825500 w 1606550"/>
                <a:gd name="connsiteY29" fmla="*/ 558800 h 679450"/>
                <a:gd name="connsiteX30" fmla="*/ 863600 w 1606550"/>
                <a:gd name="connsiteY30" fmla="*/ 647700 h 679450"/>
                <a:gd name="connsiteX31" fmla="*/ 774700 w 1606550"/>
                <a:gd name="connsiteY31" fmla="*/ 679450 h 679450"/>
                <a:gd name="connsiteX32" fmla="*/ 704850 w 1606550"/>
                <a:gd name="connsiteY32" fmla="*/ 635000 h 679450"/>
                <a:gd name="connsiteX33" fmla="*/ 444500 w 1606550"/>
                <a:gd name="connsiteY33" fmla="*/ 654050 h 679450"/>
                <a:gd name="connsiteX34" fmla="*/ 450850 w 1606550"/>
                <a:gd name="connsiteY34" fmla="*/ 527050 h 679450"/>
                <a:gd name="connsiteX35" fmla="*/ 165100 w 1606550"/>
                <a:gd name="connsiteY35" fmla="*/ 527050 h 679450"/>
                <a:gd name="connsiteX36" fmla="*/ 152400 w 1606550"/>
                <a:gd name="connsiteY36" fmla="*/ 584200 h 679450"/>
                <a:gd name="connsiteX37" fmla="*/ 88900 w 1606550"/>
                <a:gd name="connsiteY37" fmla="*/ 571500 h 679450"/>
                <a:gd name="connsiteX38" fmla="*/ 63500 w 1606550"/>
                <a:gd name="connsiteY38" fmla="*/ 609600 h 679450"/>
                <a:gd name="connsiteX39" fmla="*/ 0 w 1606550"/>
                <a:gd name="connsiteY39" fmla="*/ 609600 h 679450"/>
                <a:gd name="connsiteX40" fmla="*/ 12700 w 1606550"/>
                <a:gd name="connsiteY40" fmla="*/ 558800 h 679450"/>
                <a:gd name="connsiteX41" fmla="*/ 25400 w 1606550"/>
                <a:gd name="connsiteY41" fmla="*/ 457200 h 679450"/>
                <a:gd name="connsiteX42" fmla="*/ 0 w 1606550"/>
                <a:gd name="connsiteY42" fmla="*/ 336550 h 679450"/>
                <a:gd name="connsiteX43" fmla="*/ 88900 w 1606550"/>
                <a:gd name="connsiteY43" fmla="*/ 266700 h 679450"/>
                <a:gd name="connsiteX44" fmla="*/ 222250 w 1606550"/>
                <a:gd name="connsiteY44" fmla="*/ 247650 h 679450"/>
                <a:gd name="connsiteX45" fmla="*/ 311150 w 1606550"/>
                <a:gd name="connsiteY45" fmla="*/ 203200 h 679450"/>
                <a:gd name="connsiteX46" fmla="*/ 215900 w 1606550"/>
                <a:gd name="connsiteY46" fmla="*/ 0 h 679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606550" h="679450">
                  <a:moveTo>
                    <a:pt x="215900" y="0"/>
                  </a:moveTo>
                  <a:lnTo>
                    <a:pt x="317500" y="44450"/>
                  </a:lnTo>
                  <a:lnTo>
                    <a:pt x="342900" y="6350"/>
                  </a:lnTo>
                  <a:lnTo>
                    <a:pt x="406400" y="12700"/>
                  </a:lnTo>
                  <a:lnTo>
                    <a:pt x="444500" y="0"/>
                  </a:lnTo>
                  <a:lnTo>
                    <a:pt x="469900" y="114300"/>
                  </a:lnTo>
                  <a:lnTo>
                    <a:pt x="679450" y="88900"/>
                  </a:lnTo>
                  <a:lnTo>
                    <a:pt x="673100" y="171450"/>
                  </a:lnTo>
                  <a:lnTo>
                    <a:pt x="825500" y="196850"/>
                  </a:lnTo>
                  <a:lnTo>
                    <a:pt x="914400" y="222250"/>
                  </a:lnTo>
                  <a:lnTo>
                    <a:pt x="1117600" y="215900"/>
                  </a:lnTo>
                  <a:lnTo>
                    <a:pt x="1206500" y="279400"/>
                  </a:lnTo>
                  <a:lnTo>
                    <a:pt x="1289050" y="285750"/>
                  </a:lnTo>
                  <a:lnTo>
                    <a:pt x="1403350" y="279400"/>
                  </a:lnTo>
                  <a:lnTo>
                    <a:pt x="1447800" y="234950"/>
                  </a:lnTo>
                  <a:lnTo>
                    <a:pt x="1466850" y="184150"/>
                  </a:lnTo>
                  <a:lnTo>
                    <a:pt x="1524000" y="222250"/>
                  </a:lnTo>
                  <a:lnTo>
                    <a:pt x="1581150" y="228600"/>
                  </a:lnTo>
                  <a:lnTo>
                    <a:pt x="1543050" y="304800"/>
                  </a:lnTo>
                  <a:lnTo>
                    <a:pt x="1568450" y="317500"/>
                  </a:lnTo>
                  <a:lnTo>
                    <a:pt x="1606550" y="533400"/>
                  </a:lnTo>
                  <a:lnTo>
                    <a:pt x="1511300" y="552450"/>
                  </a:lnTo>
                  <a:lnTo>
                    <a:pt x="1447800" y="533400"/>
                  </a:lnTo>
                  <a:lnTo>
                    <a:pt x="1435100" y="615950"/>
                  </a:lnTo>
                  <a:lnTo>
                    <a:pt x="1200150" y="596900"/>
                  </a:lnTo>
                  <a:lnTo>
                    <a:pt x="1041400" y="596900"/>
                  </a:lnTo>
                  <a:lnTo>
                    <a:pt x="1022350" y="571500"/>
                  </a:lnTo>
                  <a:lnTo>
                    <a:pt x="882650" y="590550"/>
                  </a:lnTo>
                  <a:lnTo>
                    <a:pt x="869950" y="552450"/>
                  </a:lnTo>
                  <a:lnTo>
                    <a:pt x="825500" y="558800"/>
                  </a:lnTo>
                  <a:lnTo>
                    <a:pt x="863600" y="647700"/>
                  </a:lnTo>
                  <a:lnTo>
                    <a:pt x="774700" y="679450"/>
                  </a:lnTo>
                  <a:lnTo>
                    <a:pt x="704850" y="635000"/>
                  </a:lnTo>
                  <a:lnTo>
                    <a:pt x="444500" y="654050"/>
                  </a:lnTo>
                  <a:lnTo>
                    <a:pt x="450850" y="527050"/>
                  </a:lnTo>
                  <a:lnTo>
                    <a:pt x="165100" y="527050"/>
                  </a:lnTo>
                  <a:lnTo>
                    <a:pt x="152400" y="584200"/>
                  </a:lnTo>
                  <a:lnTo>
                    <a:pt x="88900" y="571500"/>
                  </a:lnTo>
                  <a:lnTo>
                    <a:pt x="63500" y="609600"/>
                  </a:lnTo>
                  <a:lnTo>
                    <a:pt x="0" y="609600"/>
                  </a:lnTo>
                  <a:lnTo>
                    <a:pt x="12700" y="558800"/>
                  </a:lnTo>
                  <a:lnTo>
                    <a:pt x="25400" y="457200"/>
                  </a:lnTo>
                  <a:lnTo>
                    <a:pt x="0" y="336550"/>
                  </a:lnTo>
                  <a:lnTo>
                    <a:pt x="88900" y="266700"/>
                  </a:lnTo>
                  <a:lnTo>
                    <a:pt x="222250" y="247650"/>
                  </a:lnTo>
                  <a:lnTo>
                    <a:pt x="311150" y="203200"/>
                  </a:lnTo>
                  <a:lnTo>
                    <a:pt x="215900" y="0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13" name="Rectangle 670"/>
            <p:cNvSpPr>
              <a:spLocks noChangeArrowheads="1"/>
            </p:cNvSpPr>
            <p:nvPr/>
          </p:nvSpPr>
          <p:spPr bwMode="auto">
            <a:xfrm>
              <a:off x="3897126" y="2539318"/>
              <a:ext cx="532197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Брюховецкий</a:t>
              </a:r>
            </a:p>
          </p:txBody>
        </p:sp>
        <p:sp>
          <p:nvSpPr>
            <p:cNvPr id="114" name="Полилиния 113"/>
            <p:cNvSpPr/>
            <p:nvPr/>
          </p:nvSpPr>
          <p:spPr>
            <a:xfrm>
              <a:off x="4694465" y="2426607"/>
              <a:ext cx="798286" cy="825500"/>
            </a:xfrm>
            <a:custGeom>
              <a:avLst/>
              <a:gdLst>
                <a:gd name="connsiteX0" fmla="*/ 787400 w 1117600"/>
                <a:gd name="connsiteY0" fmla="*/ 1066800 h 1155700"/>
                <a:gd name="connsiteX1" fmla="*/ 679450 w 1117600"/>
                <a:gd name="connsiteY1" fmla="*/ 1066800 h 1155700"/>
                <a:gd name="connsiteX2" fmla="*/ 679450 w 1117600"/>
                <a:gd name="connsiteY2" fmla="*/ 971550 h 1155700"/>
                <a:gd name="connsiteX3" fmla="*/ 831850 w 1117600"/>
                <a:gd name="connsiteY3" fmla="*/ 977900 h 1155700"/>
                <a:gd name="connsiteX4" fmla="*/ 838200 w 1117600"/>
                <a:gd name="connsiteY4" fmla="*/ 844550 h 1155700"/>
                <a:gd name="connsiteX5" fmla="*/ 984250 w 1117600"/>
                <a:gd name="connsiteY5" fmla="*/ 869950 h 1155700"/>
                <a:gd name="connsiteX6" fmla="*/ 952500 w 1117600"/>
                <a:gd name="connsiteY6" fmla="*/ 819150 h 1155700"/>
                <a:gd name="connsiteX7" fmla="*/ 869950 w 1117600"/>
                <a:gd name="connsiteY7" fmla="*/ 812800 h 1155700"/>
                <a:gd name="connsiteX8" fmla="*/ 914400 w 1117600"/>
                <a:gd name="connsiteY8" fmla="*/ 742950 h 1155700"/>
                <a:gd name="connsiteX9" fmla="*/ 901700 w 1117600"/>
                <a:gd name="connsiteY9" fmla="*/ 641350 h 1155700"/>
                <a:gd name="connsiteX10" fmla="*/ 1117600 w 1117600"/>
                <a:gd name="connsiteY10" fmla="*/ 647700 h 1155700"/>
                <a:gd name="connsiteX11" fmla="*/ 1111250 w 1117600"/>
                <a:gd name="connsiteY11" fmla="*/ 469900 h 1155700"/>
                <a:gd name="connsiteX12" fmla="*/ 901700 w 1117600"/>
                <a:gd name="connsiteY12" fmla="*/ 476250 h 1155700"/>
                <a:gd name="connsiteX13" fmla="*/ 895350 w 1117600"/>
                <a:gd name="connsiteY13" fmla="*/ 323850 h 1155700"/>
                <a:gd name="connsiteX14" fmla="*/ 857250 w 1117600"/>
                <a:gd name="connsiteY14" fmla="*/ 323850 h 1155700"/>
                <a:gd name="connsiteX15" fmla="*/ 838200 w 1117600"/>
                <a:gd name="connsiteY15" fmla="*/ 285750 h 1155700"/>
                <a:gd name="connsiteX16" fmla="*/ 787400 w 1117600"/>
                <a:gd name="connsiteY16" fmla="*/ 336550 h 1155700"/>
                <a:gd name="connsiteX17" fmla="*/ 749300 w 1117600"/>
                <a:gd name="connsiteY17" fmla="*/ 387350 h 1155700"/>
                <a:gd name="connsiteX18" fmla="*/ 571500 w 1117600"/>
                <a:gd name="connsiteY18" fmla="*/ 279400 h 1155700"/>
                <a:gd name="connsiteX19" fmla="*/ 622300 w 1117600"/>
                <a:gd name="connsiteY19" fmla="*/ 184150 h 1155700"/>
                <a:gd name="connsiteX20" fmla="*/ 495300 w 1117600"/>
                <a:gd name="connsiteY20" fmla="*/ 133350 h 1155700"/>
                <a:gd name="connsiteX21" fmla="*/ 469900 w 1117600"/>
                <a:gd name="connsiteY21" fmla="*/ 107950 h 1155700"/>
                <a:gd name="connsiteX22" fmla="*/ 393700 w 1117600"/>
                <a:gd name="connsiteY22" fmla="*/ 139700 h 1155700"/>
                <a:gd name="connsiteX23" fmla="*/ 304800 w 1117600"/>
                <a:gd name="connsiteY23" fmla="*/ 114300 h 1155700"/>
                <a:gd name="connsiteX24" fmla="*/ 317500 w 1117600"/>
                <a:gd name="connsiteY24" fmla="*/ 69850 h 1155700"/>
                <a:gd name="connsiteX25" fmla="*/ 254000 w 1117600"/>
                <a:gd name="connsiteY25" fmla="*/ 0 h 1155700"/>
                <a:gd name="connsiteX26" fmla="*/ 120650 w 1117600"/>
                <a:gd name="connsiteY26" fmla="*/ 6350 h 1155700"/>
                <a:gd name="connsiteX27" fmla="*/ 101600 w 1117600"/>
                <a:gd name="connsiteY27" fmla="*/ 63500 h 1155700"/>
                <a:gd name="connsiteX28" fmla="*/ 57150 w 1117600"/>
                <a:gd name="connsiteY28" fmla="*/ 57150 h 1155700"/>
                <a:gd name="connsiteX29" fmla="*/ 0 w 1117600"/>
                <a:gd name="connsiteY29" fmla="*/ 101600 h 1155700"/>
                <a:gd name="connsiteX30" fmla="*/ 6350 w 1117600"/>
                <a:gd name="connsiteY30" fmla="*/ 241300 h 1155700"/>
                <a:gd name="connsiteX31" fmla="*/ 44450 w 1117600"/>
                <a:gd name="connsiteY31" fmla="*/ 355600 h 1155700"/>
                <a:gd name="connsiteX32" fmla="*/ 19050 w 1117600"/>
                <a:gd name="connsiteY32" fmla="*/ 501650 h 1155700"/>
                <a:gd name="connsiteX33" fmla="*/ 12700 w 1117600"/>
                <a:gd name="connsiteY33" fmla="*/ 704850 h 1155700"/>
                <a:gd name="connsiteX34" fmla="*/ 120650 w 1117600"/>
                <a:gd name="connsiteY34" fmla="*/ 755650 h 1155700"/>
                <a:gd name="connsiteX35" fmla="*/ 133350 w 1117600"/>
                <a:gd name="connsiteY35" fmla="*/ 990600 h 1155700"/>
                <a:gd name="connsiteX36" fmla="*/ 292100 w 1117600"/>
                <a:gd name="connsiteY36" fmla="*/ 984250 h 1155700"/>
                <a:gd name="connsiteX37" fmla="*/ 241300 w 1117600"/>
                <a:gd name="connsiteY37" fmla="*/ 1079500 h 1155700"/>
                <a:gd name="connsiteX38" fmla="*/ 361950 w 1117600"/>
                <a:gd name="connsiteY38" fmla="*/ 1092200 h 1155700"/>
                <a:gd name="connsiteX39" fmla="*/ 444500 w 1117600"/>
                <a:gd name="connsiteY39" fmla="*/ 1117600 h 1155700"/>
                <a:gd name="connsiteX40" fmla="*/ 584200 w 1117600"/>
                <a:gd name="connsiteY40" fmla="*/ 1117600 h 1155700"/>
                <a:gd name="connsiteX41" fmla="*/ 615950 w 1117600"/>
                <a:gd name="connsiteY41" fmla="*/ 1155700 h 1155700"/>
                <a:gd name="connsiteX42" fmla="*/ 647700 w 1117600"/>
                <a:gd name="connsiteY42" fmla="*/ 1123950 h 1155700"/>
                <a:gd name="connsiteX43" fmla="*/ 749300 w 1117600"/>
                <a:gd name="connsiteY43" fmla="*/ 1111250 h 1155700"/>
                <a:gd name="connsiteX44" fmla="*/ 787400 w 1117600"/>
                <a:gd name="connsiteY44" fmla="*/ 1066800 h 115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17600" h="1155700">
                  <a:moveTo>
                    <a:pt x="787400" y="1066800"/>
                  </a:moveTo>
                  <a:lnTo>
                    <a:pt x="679450" y="1066800"/>
                  </a:lnTo>
                  <a:lnTo>
                    <a:pt x="679450" y="971550"/>
                  </a:lnTo>
                  <a:lnTo>
                    <a:pt x="831850" y="977900"/>
                  </a:lnTo>
                  <a:lnTo>
                    <a:pt x="838200" y="844550"/>
                  </a:lnTo>
                  <a:lnTo>
                    <a:pt x="984250" y="869950"/>
                  </a:lnTo>
                  <a:lnTo>
                    <a:pt x="952500" y="819150"/>
                  </a:lnTo>
                  <a:lnTo>
                    <a:pt x="869950" y="812800"/>
                  </a:lnTo>
                  <a:lnTo>
                    <a:pt x="914400" y="742950"/>
                  </a:lnTo>
                  <a:lnTo>
                    <a:pt x="901700" y="641350"/>
                  </a:lnTo>
                  <a:lnTo>
                    <a:pt x="1117600" y="647700"/>
                  </a:lnTo>
                  <a:lnTo>
                    <a:pt x="1111250" y="469900"/>
                  </a:lnTo>
                  <a:lnTo>
                    <a:pt x="901700" y="476250"/>
                  </a:lnTo>
                  <a:lnTo>
                    <a:pt x="895350" y="323850"/>
                  </a:lnTo>
                  <a:lnTo>
                    <a:pt x="857250" y="323850"/>
                  </a:lnTo>
                  <a:lnTo>
                    <a:pt x="838200" y="285750"/>
                  </a:lnTo>
                  <a:lnTo>
                    <a:pt x="787400" y="336550"/>
                  </a:lnTo>
                  <a:lnTo>
                    <a:pt x="749300" y="387350"/>
                  </a:lnTo>
                  <a:lnTo>
                    <a:pt x="571500" y="279400"/>
                  </a:lnTo>
                  <a:lnTo>
                    <a:pt x="622300" y="184150"/>
                  </a:lnTo>
                  <a:lnTo>
                    <a:pt x="495300" y="133350"/>
                  </a:lnTo>
                  <a:lnTo>
                    <a:pt x="469900" y="107950"/>
                  </a:lnTo>
                  <a:lnTo>
                    <a:pt x="393700" y="139700"/>
                  </a:lnTo>
                  <a:lnTo>
                    <a:pt x="304800" y="114300"/>
                  </a:lnTo>
                  <a:lnTo>
                    <a:pt x="317500" y="69850"/>
                  </a:lnTo>
                  <a:lnTo>
                    <a:pt x="254000" y="0"/>
                  </a:lnTo>
                  <a:lnTo>
                    <a:pt x="120650" y="6350"/>
                  </a:lnTo>
                  <a:lnTo>
                    <a:pt x="101600" y="63500"/>
                  </a:lnTo>
                  <a:lnTo>
                    <a:pt x="57150" y="57150"/>
                  </a:lnTo>
                  <a:lnTo>
                    <a:pt x="0" y="101600"/>
                  </a:lnTo>
                  <a:lnTo>
                    <a:pt x="6350" y="241300"/>
                  </a:lnTo>
                  <a:lnTo>
                    <a:pt x="44450" y="355600"/>
                  </a:lnTo>
                  <a:lnTo>
                    <a:pt x="19050" y="501650"/>
                  </a:lnTo>
                  <a:lnTo>
                    <a:pt x="12700" y="704850"/>
                  </a:lnTo>
                  <a:lnTo>
                    <a:pt x="120650" y="755650"/>
                  </a:lnTo>
                  <a:lnTo>
                    <a:pt x="133350" y="990600"/>
                  </a:lnTo>
                  <a:lnTo>
                    <a:pt x="292100" y="984250"/>
                  </a:lnTo>
                  <a:lnTo>
                    <a:pt x="241300" y="1079500"/>
                  </a:lnTo>
                  <a:lnTo>
                    <a:pt x="361950" y="1092200"/>
                  </a:lnTo>
                  <a:lnTo>
                    <a:pt x="444500" y="1117600"/>
                  </a:lnTo>
                  <a:lnTo>
                    <a:pt x="584200" y="1117600"/>
                  </a:lnTo>
                  <a:lnTo>
                    <a:pt x="615950" y="1155700"/>
                  </a:lnTo>
                  <a:lnTo>
                    <a:pt x="647700" y="1123950"/>
                  </a:lnTo>
                  <a:lnTo>
                    <a:pt x="749300" y="1111250"/>
                  </a:lnTo>
                  <a:lnTo>
                    <a:pt x="787400" y="1066800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15" name="Rectangle 670"/>
            <p:cNvSpPr>
              <a:spLocks noChangeArrowheads="1"/>
            </p:cNvSpPr>
            <p:nvPr/>
          </p:nvSpPr>
          <p:spPr bwMode="auto">
            <a:xfrm>
              <a:off x="4816713" y="2802003"/>
              <a:ext cx="562655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Выселковский</a:t>
              </a:r>
            </a:p>
          </p:txBody>
        </p:sp>
        <p:sp>
          <p:nvSpPr>
            <p:cNvPr id="116" name="Полилиния 115"/>
            <p:cNvSpPr/>
            <p:nvPr/>
          </p:nvSpPr>
          <p:spPr>
            <a:xfrm>
              <a:off x="4163786" y="2667000"/>
              <a:ext cx="752929" cy="793750"/>
            </a:xfrm>
            <a:custGeom>
              <a:avLst/>
              <a:gdLst>
                <a:gd name="connsiteX0" fmla="*/ 774700 w 1054100"/>
                <a:gd name="connsiteY0" fmla="*/ 0 h 1111250"/>
                <a:gd name="connsiteX1" fmla="*/ 704850 w 1054100"/>
                <a:gd name="connsiteY1" fmla="*/ 19050 h 1111250"/>
                <a:gd name="connsiteX2" fmla="*/ 635000 w 1054100"/>
                <a:gd name="connsiteY2" fmla="*/ 0 h 1111250"/>
                <a:gd name="connsiteX3" fmla="*/ 628650 w 1054100"/>
                <a:gd name="connsiteY3" fmla="*/ 88900 h 1111250"/>
                <a:gd name="connsiteX4" fmla="*/ 412750 w 1054100"/>
                <a:gd name="connsiteY4" fmla="*/ 95250 h 1111250"/>
                <a:gd name="connsiteX5" fmla="*/ 419100 w 1054100"/>
                <a:gd name="connsiteY5" fmla="*/ 114300 h 1111250"/>
                <a:gd name="connsiteX6" fmla="*/ 501650 w 1054100"/>
                <a:gd name="connsiteY6" fmla="*/ 133350 h 1111250"/>
                <a:gd name="connsiteX7" fmla="*/ 488950 w 1054100"/>
                <a:gd name="connsiteY7" fmla="*/ 190500 h 1111250"/>
                <a:gd name="connsiteX8" fmla="*/ 501650 w 1054100"/>
                <a:gd name="connsiteY8" fmla="*/ 228600 h 1111250"/>
                <a:gd name="connsiteX9" fmla="*/ 508000 w 1054100"/>
                <a:gd name="connsiteY9" fmla="*/ 266700 h 1111250"/>
                <a:gd name="connsiteX10" fmla="*/ 355600 w 1054100"/>
                <a:gd name="connsiteY10" fmla="*/ 266700 h 1111250"/>
                <a:gd name="connsiteX11" fmla="*/ 234950 w 1054100"/>
                <a:gd name="connsiteY11" fmla="*/ 254000 h 1111250"/>
                <a:gd name="connsiteX12" fmla="*/ 234950 w 1054100"/>
                <a:gd name="connsiteY12" fmla="*/ 298450 h 1111250"/>
                <a:gd name="connsiteX13" fmla="*/ 120650 w 1054100"/>
                <a:gd name="connsiteY13" fmla="*/ 361950 h 1111250"/>
                <a:gd name="connsiteX14" fmla="*/ 95250 w 1054100"/>
                <a:gd name="connsiteY14" fmla="*/ 361950 h 1111250"/>
                <a:gd name="connsiteX15" fmla="*/ 82550 w 1054100"/>
                <a:gd name="connsiteY15" fmla="*/ 463550 h 1111250"/>
                <a:gd name="connsiteX16" fmla="*/ 0 w 1054100"/>
                <a:gd name="connsiteY16" fmla="*/ 438150 h 1111250"/>
                <a:gd name="connsiteX17" fmla="*/ 6350 w 1054100"/>
                <a:gd name="connsiteY17" fmla="*/ 635000 h 1111250"/>
                <a:gd name="connsiteX18" fmla="*/ 44450 w 1054100"/>
                <a:gd name="connsiteY18" fmla="*/ 685800 h 1111250"/>
                <a:gd name="connsiteX19" fmla="*/ 50800 w 1054100"/>
                <a:gd name="connsiteY19" fmla="*/ 901700 h 1111250"/>
                <a:gd name="connsiteX20" fmla="*/ 165100 w 1054100"/>
                <a:gd name="connsiteY20" fmla="*/ 908050 h 1111250"/>
                <a:gd name="connsiteX21" fmla="*/ 177800 w 1054100"/>
                <a:gd name="connsiteY21" fmla="*/ 965200 h 1111250"/>
                <a:gd name="connsiteX22" fmla="*/ 254000 w 1054100"/>
                <a:gd name="connsiteY22" fmla="*/ 946150 h 1111250"/>
                <a:gd name="connsiteX23" fmla="*/ 260350 w 1054100"/>
                <a:gd name="connsiteY23" fmla="*/ 1028700 h 1111250"/>
                <a:gd name="connsiteX24" fmla="*/ 577850 w 1054100"/>
                <a:gd name="connsiteY24" fmla="*/ 1035050 h 1111250"/>
                <a:gd name="connsiteX25" fmla="*/ 584200 w 1054100"/>
                <a:gd name="connsiteY25" fmla="*/ 1104900 h 1111250"/>
                <a:gd name="connsiteX26" fmla="*/ 641350 w 1054100"/>
                <a:gd name="connsiteY26" fmla="*/ 1111250 h 1111250"/>
                <a:gd name="connsiteX27" fmla="*/ 654050 w 1054100"/>
                <a:gd name="connsiteY27" fmla="*/ 1060450 h 1111250"/>
                <a:gd name="connsiteX28" fmla="*/ 723900 w 1054100"/>
                <a:gd name="connsiteY28" fmla="*/ 1066800 h 1111250"/>
                <a:gd name="connsiteX29" fmla="*/ 698500 w 1054100"/>
                <a:gd name="connsiteY29" fmla="*/ 952500 h 1111250"/>
                <a:gd name="connsiteX30" fmla="*/ 825500 w 1054100"/>
                <a:gd name="connsiteY30" fmla="*/ 952500 h 1111250"/>
                <a:gd name="connsiteX31" fmla="*/ 857250 w 1054100"/>
                <a:gd name="connsiteY31" fmla="*/ 895350 h 1111250"/>
                <a:gd name="connsiteX32" fmla="*/ 895350 w 1054100"/>
                <a:gd name="connsiteY32" fmla="*/ 908050 h 1111250"/>
                <a:gd name="connsiteX33" fmla="*/ 882650 w 1054100"/>
                <a:gd name="connsiteY33" fmla="*/ 762000 h 1111250"/>
                <a:gd name="connsiteX34" fmla="*/ 1016000 w 1054100"/>
                <a:gd name="connsiteY34" fmla="*/ 762000 h 1111250"/>
                <a:gd name="connsiteX35" fmla="*/ 1003300 w 1054100"/>
                <a:gd name="connsiteY35" fmla="*/ 723900 h 1111250"/>
                <a:gd name="connsiteX36" fmla="*/ 1054100 w 1054100"/>
                <a:gd name="connsiteY36" fmla="*/ 641350 h 1111250"/>
                <a:gd name="connsiteX37" fmla="*/ 889000 w 1054100"/>
                <a:gd name="connsiteY37" fmla="*/ 647700 h 1111250"/>
                <a:gd name="connsiteX38" fmla="*/ 876300 w 1054100"/>
                <a:gd name="connsiteY38" fmla="*/ 393700 h 1111250"/>
                <a:gd name="connsiteX39" fmla="*/ 762000 w 1054100"/>
                <a:gd name="connsiteY39" fmla="*/ 342900 h 1111250"/>
                <a:gd name="connsiteX40" fmla="*/ 774700 w 1054100"/>
                <a:gd name="connsiteY40" fmla="*/ 0 h 1111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054100" h="1111250">
                  <a:moveTo>
                    <a:pt x="774700" y="0"/>
                  </a:moveTo>
                  <a:lnTo>
                    <a:pt x="704850" y="19050"/>
                  </a:lnTo>
                  <a:lnTo>
                    <a:pt x="635000" y="0"/>
                  </a:lnTo>
                  <a:lnTo>
                    <a:pt x="628650" y="88900"/>
                  </a:lnTo>
                  <a:lnTo>
                    <a:pt x="412750" y="95250"/>
                  </a:lnTo>
                  <a:lnTo>
                    <a:pt x="419100" y="114300"/>
                  </a:lnTo>
                  <a:lnTo>
                    <a:pt x="501650" y="133350"/>
                  </a:lnTo>
                  <a:lnTo>
                    <a:pt x="488950" y="190500"/>
                  </a:lnTo>
                  <a:lnTo>
                    <a:pt x="501650" y="228600"/>
                  </a:lnTo>
                  <a:lnTo>
                    <a:pt x="508000" y="266700"/>
                  </a:lnTo>
                  <a:lnTo>
                    <a:pt x="355600" y="266700"/>
                  </a:lnTo>
                  <a:lnTo>
                    <a:pt x="234950" y="254000"/>
                  </a:lnTo>
                  <a:lnTo>
                    <a:pt x="234950" y="298450"/>
                  </a:lnTo>
                  <a:lnTo>
                    <a:pt x="120650" y="361950"/>
                  </a:lnTo>
                  <a:lnTo>
                    <a:pt x="95250" y="361950"/>
                  </a:lnTo>
                  <a:lnTo>
                    <a:pt x="82550" y="463550"/>
                  </a:lnTo>
                  <a:lnTo>
                    <a:pt x="0" y="438150"/>
                  </a:lnTo>
                  <a:lnTo>
                    <a:pt x="6350" y="635000"/>
                  </a:lnTo>
                  <a:lnTo>
                    <a:pt x="44450" y="685800"/>
                  </a:lnTo>
                  <a:lnTo>
                    <a:pt x="50800" y="901700"/>
                  </a:lnTo>
                  <a:lnTo>
                    <a:pt x="165100" y="908050"/>
                  </a:lnTo>
                  <a:lnTo>
                    <a:pt x="177800" y="965200"/>
                  </a:lnTo>
                  <a:lnTo>
                    <a:pt x="254000" y="946150"/>
                  </a:lnTo>
                  <a:lnTo>
                    <a:pt x="260350" y="1028700"/>
                  </a:lnTo>
                  <a:lnTo>
                    <a:pt x="577850" y="1035050"/>
                  </a:lnTo>
                  <a:lnTo>
                    <a:pt x="584200" y="1104900"/>
                  </a:lnTo>
                  <a:lnTo>
                    <a:pt x="641350" y="1111250"/>
                  </a:lnTo>
                  <a:lnTo>
                    <a:pt x="654050" y="1060450"/>
                  </a:lnTo>
                  <a:lnTo>
                    <a:pt x="723900" y="1066800"/>
                  </a:lnTo>
                  <a:lnTo>
                    <a:pt x="698500" y="952500"/>
                  </a:lnTo>
                  <a:lnTo>
                    <a:pt x="825500" y="952500"/>
                  </a:lnTo>
                  <a:lnTo>
                    <a:pt x="857250" y="895350"/>
                  </a:lnTo>
                  <a:lnTo>
                    <a:pt x="895350" y="908050"/>
                  </a:lnTo>
                  <a:lnTo>
                    <a:pt x="882650" y="762000"/>
                  </a:lnTo>
                  <a:lnTo>
                    <a:pt x="1016000" y="762000"/>
                  </a:lnTo>
                  <a:lnTo>
                    <a:pt x="1003300" y="723900"/>
                  </a:lnTo>
                  <a:lnTo>
                    <a:pt x="1054100" y="641350"/>
                  </a:lnTo>
                  <a:lnTo>
                    <a:pt x="889000" y="647700"/>
                  </a:lnTo>
                  <a:lnTo>
                    <a:pt x="876300" y="393700"/>
                  </a:lnTo>
                  <a:lnTo>
                    <a:pt x="762000" y="342900"/>
                  </a:lnTo>
                  <a:lnTo>
                    <a:pt x="774700" y="0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17" name="Rectangle 670"/>
            <p:cNvSpPr>
              <a:spLocks noChangeArrowheads="1"/>
            </p:cNvSpPr>
            <p:nvPr/>
          </p:nvSpPr>
          <p:spPr bwMode="auto">
            <a:xfrm>
              <a:off x="4280043" y="3084485"/>
              <a:ext cx="509755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Кореновский</a:t>
              </a:r>
            </a:p>
          </p:txBody>
        </p:sp>
        <p:sp>
          <p:nvSpPr>
            <p:cNvPr id="118" name="Полилиния 117"/>
            <p:cNvSpPr/>
            <p:nvPr/>
          </p:nvSpPr>
          <p:spPr>
            <a:xfrm>
              <a:off x="5179786" y="2984500"/>
              <a:ext cx="607786" cy="730250"/>
            </a:xfrm>
            <a:custGeom>
              <a:avLst/>
              <a:gdLst>
                <a:gd name="connsiteX0" fmla="*/ 292100 w 850900"/>
                <a:gd name="connsiteY0" fmla="*/ 76200 h 1022350"/>
                <a:gd name="connsiteX1" fmla="*/ 361950 w 850900"/>
                <a:gd name="connsiteY1" fmla="*/ 0 h 1022350"/>
                <a:gd name="connsiteX2" fmla="*/ 501650 w 850900"/>
                <a:gd name="connsiteY2" fmla="*/ 19050 h 1022350"/>
                <a:gd name="connsiteX3" fmla="*/ 539750 w 850900"/>
                <a:gd name="connsiteY3" fmla="*/ 101600 h 1022350"/>
                <a:gd name="connsiteX4" fmla="*/ 685800 w 850900"/>
                <a:gd name="connsiteY4" fmla="*/ 95250 h 1022350"/>
                <a:gd name="connsiteX5" fmla="*/ 819150 w 850900"/>
                <a:gd name="connsiteY5" fmla="*/ 63500 h 1022350"/>
                <a:gd name="connsiteX6" fmla="*/ 704850 w 850900"/>
                <a:gd name="connsiteY6" fmla="*/ 165100 h 1022350"/>
                <a:gd name="connsiteX7" fmla="*/ 660400 w 850900"/>
                <a:gd name="connsiteY7" fmla="*/ 247650 h 1022350"/>
                <a:gd name="connsiteX8" fmla="*/ 660400 w 850900"/>
                <a:gd name="connsiteY8" fmla="*/ 387350 h 1022350"/>
                <a:gd name="connsiteX9" fmla="*/ 679450 w 850900"/>
                <a:gd name="connsiteY9" fmla="*/ 469900 h 1022350"/>
                <a:gd name="connsiteX10" fmla="*/ 615950 w 850900"/>
                <a:gd name="connsiteY10" fmla="*/ 520700 h 1022350"/>
                <a:gd name="connsiteX11" fmla="*/ 520700 w 850900"/>
                <a:gd name="connsiteY11" fmla="*/ 501650 h 1022350"/>
                <a:gd name="connsiteX12" fmla="*/ 469900 w 850900"/>
                <a:gd name="connsiteY12" fmla="*/ 514350 h 1022350"/>
                <a:gd name="connsiteX13" fmla="*/ 546100 w 850900"/>
                <a:gd name="connsiteY13" fmla="*/ 590550 h 1022350"/>
                <a:gd name="connsiteX14" fmla="*/ 647700 w 850900"/>
                <a:gd name="connsiteY14" fmla="*/ 584200 h 1022350"/>
                <a:gd name="connsiteX15" fmla="*/ 755650 w 850900"/>
                <a:gd name="connsiteY15" fmla="*/ 571500 h 1022350"/>
                <a:gd name="connsiteX16" fmla="*/ 768350 w 850900"/>
                <a:gd name="connsiteY16" fmla="*/ 615950 h 1022350"/>
                <a:gd name="connsiteX17" fmla="*/ 831850 w 850900"/>
                <a:gd name="connsiteY17" fmla="*/ 628650 h 1022350"/>
                <a:gd name="connsiteX18" fmla="*/ 850900 w 850900"/>
                <a:gd name="connsiteY18" fmla="*/ 717550 h 1022350"/>
                <a:gd name="connsiteX19" fmla="*/ 831850 w 850900"/>
                <a:gd name="connsiteY19" fmla="*/ 800100 h 1022350"/>
                <a:gd name="connsiteX20" fmla="*/ 831850 w 850900"/>
                <a:gd name="connsiteY20" fmla="*/ 869950 h 1022350"/>
                <a:gd name="connsiteX21" fmla="*/ 768350 w 850900"/>
                <a:gd name="connsiteY21" fmla="*/ 889000 h 1022350"/>
                <a:gd name="connsiteX22" fmla="*/ 825500 w 850900"/>
                <a:gd name="connsiteY22" fmla="*/ 952500 h 1022350"/>
                <a:gd name="connsiteX23" fmla="*/ 787400 w 850900"/>
                <a:gd name="connsiteY23" fmla="*/ 990600 h 1022350"/>
                <a:gd name="connsiteX24" fmla="*/ 673100 w 850900"/>
                <a:gd name="connsiteY24" fmla="*/ 958850 h 1022350"/>
                <a:gd name="connsiteX25" fmla="*/ 641350 w 850900"/>
                <a:gd name="connsiteY25" fmla="*/ 927100 h 1022350"/>
                <a:gd name="connsiteX26" fmla="*/ 609600 w 850900"/>
                <a:gd name="connsiteY26" fmla="*/ 952500 h 1022350"/>
                <a:gd name="connsiteX27" fmla="*/ 558800 w 850900"/>
                <a:gd name="connsiteY27" fmla="*/ 1022350 h 1022350"/>
                <a:gd name="connsiteX28" fmla="*/ 400050 w 850900"/>
                <a:gd name="connsiteY28" fmla="*/ 965200 h 1022350"/>
                <a:gd name="connsiteX29" fmla="*/ 355600 w 850900"/>
                <a:gd name="connsiteY29" fmla="*/ 965200 h 1022350"/>
                <a:gd name="connsiteX30" fmla="*/ 368300 w 850900"/>
                <a:gd name="connsiteY30" fmla="*/ 895350 h 1022350"/>
                <a:gd name="connsiteX31" fmla="*/ 330200 w 850900"/>
                <a:gd name="connsiteY31" fmla="*/ 876300 h 1022350"/>
                <a:gd name="connsiteX32" fmla="*/ 355600 w 850900"/>
                <a:gd name="connsiteY32" fmla="*/ 781050 h 1022350"/>
                <a:gd name="connsiteX33" fmla="*/ 355600 w 850900"/>
                <a:gd name="connsiteY33" fmla="*/ 692150 h 1022350"/>
                <a:gd name="connsiteX34" fmla="*/ 285750 w 850900"/>
                <a:gd name="connsiteY34" fmla="*/ 755650 h 1022350"/>
                <a:gd name="connsiteX35" fmla="*/ 266700 w 850900"/>
                <a:gd name="connsiteY35" fmla="*/ 641350 h 1022350"/>
                <a:gd name="connsiteX36" fmla="*/ 273050 w 850900"/>
                <a:gd name="connsiteY36" fmla="*/ 546100 h 1022350"/>
                <a:gd name="connsiteX37" fmla="*/ 273050 w 850900"/>
                <a:gd name="connsiteY37" fmla="*/ 438150 h 1022350"/>
                <a:gd name="connsiteX38" fmla="*/ 228600 w 850900"/>
                <a:gd name="connsiteY38" fmla="*/ 425450 h 1022350"/>
                <a:gd name="connsiteX39" fmla="*/ 254000 w 850900"/>
                <a:gd name="connsiteY39" fmla="*/ 323850 h 1022350"/>
                <a:gd name="connsiteX40" fmla="*/ 196850 w 850900"/>
                <a:gd name="connsiteY40" fmla="*/ 260350 h 1022350"/>
                <a:gd name="connsiteX41" fmla="*/ 107950 w 850900"/>
                <a:gd name="connsiteY41" fmla="*/ 273050 h 1022350"/>
                <a:gd name="connsiteX42" fmla="*/ 0 w 850900"/>
                <a:gd name="connsiteY42" fmla="*/ 292100 h 1022350"/>
                <a:gd name="connsiteX43" fmla="*/ 12700 w 850900"/>
                <a:gd name="connsiteY43" fmla="*/ 177800 h 1022350"/>
                <a:gd name="connsiteX44" fmla="*/ 190500 w 850900"/>
                <a:gd name="connsiteY44" fmla="*/ 203200 h 1022350"/>
                <a:gd name="connsiteX45" fmla="*/ 165100 w 850900"/>
                <a:gd name="connsiteY45" fmla="*/ 88900 h 1022350"/>
                <a:gd name="connsiteX46" fmla="*/ 292100 w 850900"/>
                <a:gd name="connsiteY46" fmla="*/ 76200 h 1022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850900" h="1022350">
                  <a:moveTo>
                    <a:pt x="292100" y="76200"/>
                  </a:moveTo>
                  <a:lnTo>
                    <a:pt x="361950" y="0"/>
                  </a:lnTo>
                  <a:lnTo>
                    <a:pt x="501650" y="19050"/>
                  </a:lnTo>
                  <a:lnTo>
                    <a:pt x="539750" y="101600"/>
                  </a:lnTo>
                  <a:lnTo>
                    <a:pt x="685800" y="95250"/>
                  </a:lnTo>
                  <a:lnTo>
                    <a:pt x="819150" y="63500"/>
                  </a:lnTo>
                  <a:lnTo>
                    <a:pt x="704850" y="165100"/>
                  </a:lnTo>
                  <a:lnTo>
                    <a:pt x="660400" y="247650"/>
                  </a:lnTo>
                  <a:lnTo>
                    <a:pt x="660400" y="387350"/>
                  </a:lnTo>
                  <a:lnTo>
                    <a:pt x="679450" y="469900"/>
                  </a:lnTo>
                  <a:lnTo>
                    <a:pt x="615950" y="520700"/>
                  </a:lnTo>
                  <a:lnTo>
                    <a:pt x="520700" y="501650"/>
                  </a:lnTo>
                  <a:lnTo>
                    <a:pt x="469900" y="514350"/>
                  </a:lnTo>
                  <a:lnTo>
                    <a:pt x="546100" y="590550"/>
                  </a:lnTo>
                  <a:lnTo>
                    <a:pt x="647700" y="584200"/>
                  </a:lnTo>
                  <a:lnTo>
                    <a:pt x="755650" y="571500"/>
                  </a:lnTo>
                  <a:lnTo>
                    <a:pt x="768350" y="615950"/>
                  </a:lnTo>
                  <a:lnTo>
                    <a:pt x="831850" y="628650"/>
                  </a:lnTo>
                  <a:lnTo>
                    <a:pt x="850900" y="717550"/>
                  </a:lnTo>
                  <a:lnTo>
                    <a:pt x="831850" y="800100"/>
                  </a:lnTo>
                  <a:lnTo>
                    <a:pt x="831850" y="869950"/>
                  </a:lnTo>
                  <a:lnTo>
                    <a:pt x="768350" y="889000"/>
                  </a:lnTo>
                  <a:lnTo>
                    <a:pt x="825500" y="952500"/>
                  </a:lnTo>
                  <a:lnTo>
                    <a:pt x="787400" y="990600"/>
                  </a:lnTo>
                  <a:lnTo>
                    <a:pt x="673100" y="958850"/>
                  </a:lnTo>
                  <a:lnTo>
                    <a:pt x="641350" y="927100"/>
                  </a:lnTo>
                  <a:lnTo>
                    <a:pt x="609600" y="952500"/>
                  </a:lnTo>
                  <a:lnTo>
                    <a:pt x="558800" y="1022350"/>
                  </a:lnTo>
                  <a:lnTo>
                    <a:pt x="400050" y="965200"/>
                  </a:lnTo>
                  <a:lnTo>
                    <a:pt x="355600" y="965200"/>
                  </a:lnTo>
                  <a:lnTo>
                    <a:pt x="368300" y="895350"/>
                  </a:lnTo>
                  <a:lnTo>
                    <a:pt x="330200" y="876300"/>
                  </a:lnTo>
                  <a:lnTo>
                    <a:pt x="355600" y="781050"/>
                  </a:lnTo>
                  <a:lnTo>
                    <a:pt x="355600" y="692150"/>
                  </a:lnTo>
                  <a:lnTo>
                    <a:pt x="285750" y="755650"/>
                  </a:lnTo>
                  <a:lnTo>
                    <a:pt x="266700" y="641350"/>
                  </a:lnTo>
                  <a:lnTo>
                    <a:pt x="273050" y="546100"/>
                  </a:lnTo>
                  <a:lnTo>
                    <a:pt x="273050" y="438150"/>
                  </a:lnTo>
                  <a:lnTo>
                    <a:pt x="228600" y="425450"/>
                  </a:lnTo>
                  <a:lnTo>
                    <a:pt x="254000" y="323850"/>
                  </a:lnTo>
                  <a:lnTo>
                    <a:pt x="196850" y="260350"/>
                  </a:lnTo>
                  <a:lnTo>
                    <a:pt x="107950" y="273050"/>
                  </a:lnTo>
                  <a:lnTo>
                    <a:pt x="0" y="292100"/>
                  </a:lnTo>
                  <a:lnTo>
                    <a:pt x="12700" y="177800"/>
                  </a:lnTo>
                  <a:lnTo>
                    <a:pt x="190500" y="203200"/>
                  </a:lnTo>
                  <a:lnTo>
                    <a:pt x="165100" y="88900"/>
                  </a:lnTo>
                  <a:lnTo>
                    <a:pt x="292100" y="76200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19" name="Rectangle 670"/>
            <p:cNvSpPr>
              <a:spLocks noChangeArrowheads="1"/>
            </p:cNvSpPr>
            <p:nvPr/>
          </p:nvSpPr>
          <p:spPr bwMode="auto">
            <a:xfrm>
              <a:off x="5262252" y="3111893"/>
              <a:ext cx="469680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Тбилисский</a:t>
              </a:r>
            </a:p>
          </p:txBody>
        </p:sp>
        <p:sp>
          <p:nvSpPr>
            <p:cNvPr id="120" name="Полилиния 119"/>
            <p:cNvSpPr/>
            <p:nvPr/>
          </p:nvSpPr>
          <p:spPr>
            <a:xfrm>
              <a:off x="4931229" y="2155371"/>
              <a:ext cx="1061357" cy="887186"/>
            </a:xfrm>
            <a:custGeom>
              <a:avLst/>
              <a:gdLst>
                <a:gd name="connsiteX0" fmla="*/ 861060 w 1485900"/>
                <a:gd name="connsiteY0" fmla="*/ 1135380 h 1242060"/>
                <a:gd name="connsiteX1" fmla="*/ 861060 w 1485900"/>
                <a:gd name="connsiteY1" fmla="*/ 1203960 h 1242060"/>
                <a:gd name="connsiteX2" fmla="*/ 739140 w 1485900"/>
                <a:gd name="connsiteY2" fmla="*/ 1150620 h 1242060"/>
                <a:gd name="connsiteX3" fmla="*/ 662940 w 1485900"/>
                <a:gd name="connsiteY3" fmla="*/ 1242060 h 1242060"/>
                <a:gd name="connsiteX4" fmla="*/ 617220 w 1485900"/>
                <a:gd name="connsiteY4" fmla="*/ 1219200 h 1242060"/>
                <a:gd name="connsiteX5" fmla="*/ 548640 w 1485900"/>
                <a:gd name="connsiteY5" fmla="*/ 1173480 h 1242060"/>
                <a:gd name="connsiteX6" fmla="*/ 601980 w 1485900"/>
                <a:gd name="connsiteY6" fmla="*/ 1097280 h 1242060"/>
                <a:gd name="connsiteX7" fmla="*/ 563880 w 1485900"/>
                <a:gd name="connsiteY7" fmla="*/ 1013460 h 1242060"/>
                <a:gd name="connsiteX8" fmla="*/ 792480 w 1485900"/>
                <a:gd name="connsiteY8" fmla="*/ 1021080 h 1242060"/>
                <a:gd name="connsiteX9" fmla="*/ 792480 w 1485900"/>
                <a:gd name="connsiteY9" fmla="*/ 853440 h 1242060"/>
                <a:gd name="connsiteX10" fmla="*/ 609600 w 1485900"/>
                <a:gd name="connsiteY10" fmla="*/ 853440 h 1242060"/>
                <a:gd name="connsiteX11" fmla="*/ 586740 w 1485900"/>
                <a:gd name="connsiteY11" fmla="*/ 701040 h 1242060"/>
                <a:gd name="connsiteX12" fmla="*/ 495300 w 1485900"/>
                <a:gd name="connsiteY12" fmla="*/ 678180 h 1242060"/>
                <a:gd name="connsiteX13" fmla="*/ 426720 w 1485900"/>
                <a:gd name="connsiteY13" fmla="*/ 792480 h 1242060"/>
                <a:gd name="connsiteX14" fmla="*/ 251460 w 1485900"/>
                <a:gd name="connsiteY14" fmla="*/ 647700 h 1242060"/>
                <a:gd name="connsiteX15" fmla="*/ 289560 w 1485900"/>
                <a:gd name="connsiteY15" fmla="*/ 571500 h 1242060"/>
                <a:gd name="connsiteX16" fmla="*/ 137160 w 1485900"/>
                <a:gd name="connsiteY16" fmla="*/ 510540 h 1242060"/>
                <a:gd name="connsiteX17" fmla="*/ 68580 w 1485900"/>
                <a:gd name="connsiteY17" fmla="*/ 525780 h 1242060"/>
                <a:gd name="connsiteX18" fmla="*/ 0 w 1485900"/>
                <a:gd name="connsiteY18" fmla="*/ 502920 h 1242060"/>
                <a:gd name="connsiteX19" fmla="*/ 7620 w 1485900"/>
                <a:gd name="connsiteY19" fmla="*/ 403860 h 1242060"/>
                <a:gd name="connsiteX20" fmla="*/ 137160 w 1485900"/>
                <a:gd name="connsiteY20" fmla="*/ 426720 h 1242060"/>
                <a:gd name="connsiteX21" fmla="*/ 220980 w 1485900"/>
                <a:gd name="connsiteY21" fmla="*/ 274320 h 1242060"/>
                <a:gd name="connsiteX22" fmla="*/ 297180 w 1485900"/>
                <a:gd name="connsiteY22" fmla="*/ 228600 h 1242060"/>
                <a:gd name="connsiteX23" fmla="*/ 388620 w 1485900"/>
                <a:gd name="connsiteY23" fmla="*/ 312420 h 1242060"/>
                <a:gd name="connsiteX24" fmla="*/ 426720 w 1485900"/>
                <a:gd name="connsiteY24" fmla="*/ 274320 h 1242060"/>
                <a:gd name="connsiteX25" fmla="*/ 457200 w 1485900"/>
                <a:gd name="connsiteY25" fmla="*/ 304800 h 1242060"/>
                <a:gd name="connsiteX26" fmla="*/ 518160 w 1485900"/>
                <a:gd name="connsiteY26" fmla="*/ 236220 h 1242060"/>
                <a:gd name="connsiteX27" fmla="*/ 563880 w 1485900"/>
                <a:gd name="connsiteY27" fmla="*/ 236220 h 1242060"/>
                <a:gd name="connsiteX28" fmla="*/ 556260 w 1485900"/>
                <a:gd name="connsiteY28" fmla="*/ 182880 h 1242060"/>
                <a:gd name="connsiteX29" fmla="*/ 502920 w 1485900"/>
                <a:gd name="connsiteY29" fmla="*/ 152400 h 1242060"/>
                <a:gd name="connsiteX30" fmla="*/ 541020 w 1485900"/>
                <a:gd name="connsiteY30" fmla="*/ 22860 h 1242060"/>
                <a:gd name="connsiteX31" fmla="*/ 609600 w 1485900"/>
                <a:gd name="connsiteY31" fmla="*/ 53340 h 1242060"/>
                <a:gd name="connsiteX32" fmla="*/ 655320 w 1485900"/>
                <a:gd name="connsiteY32" fmla="*/ 91440 h 1242060"/>
                <a:gd name="connsiteX33" fmla="*/ 723900 w 1485900"/>
                <a:gd name="connsiteY33" fmla="*/ 83820 h 1242060"/>
                <a:gd name="connsiteX34" fmla="*/ 731520 w 1485900"/>
                <a:gd name="connsiteY34" fmla="*/ 38100 h 1242060"/>
                <a:gd name="connsiteX35" fmla="*/ 830580 w 1485900"/>
                <a:gd name="connsiteY35" fmla="*/ 53340 h 1242060"/>
                <a:gd name="connsiteX36" fmla="*/ 838200 w 1485900"/>
                <a:gd name="connsiteY36" fmla="*/ 0 h 1242060"/>
                <a:gd name="connsiteX37" fmla="*/ 891540 w 1485900"/>
                <a:gd name="connsiteY37" fmla="*/ 22860 h 1242060"/>
                <a:gd name="connsiteX38" fmla="*/ 899160 w 1485900"/>
                <a:gd name="connsiteY38" fmla="*/ 274320 h 1242060"/>
                <a:gd name="connsiteX39" fmla="*/ 1120140 w 1485900"/>
                <a:gd name="connsiteY39" fmla="*/ 304800 h 1242060"/>
                <a:gd name="connsiteX40" fmla="*/ 1226820 w 1485900"/>
                <a:gd name="connsiteY40" fmla="*/ 312420 h 1242060"/>
                <a:gd name="connsiteX41" fmla="*/ 1287780 w 1485900"/>
                <a:gd name="connsiteY41" fmla="*/ 304800 h 1242060"/>
                <a:gd name="connsiteX42" fmla="*/ 1363980 w 1485900"/>
                <a:gd name="connsiteY42" fmla="*/ 335280 h 1242060"/>
                <a:gd name="connsiteX43" fmla="*/ 1333500 w 1485900"/>
                <a:gd name="connsiteY43" fmla="*/ 838200 h 1242060"/>
                <a:gd name="connsiteX44" fmla="*/ 1409700 w 1485900"/>
                <a:gd name="connsiteY44" fmla="*/ 845820 h 1242060"/>
                <a:gd name="connsiteX45" fmla="*/ 1409700 w 1485900"/>
                <a:gd name="connsiteY45" fmla="*/ 899160 h 1242060"/>
                <a:gd name="connsiteX46" fmla="*/ 1463040 w 1485900"/>
                <a:gd name="connsiteY46" fmla="*/ 899160 h 1242060"/>
                <a:gd name="connsiteX47" fmla="*/ 1485900 w 1485900"/>
                <a:gd name="connsiteY47" fmla="*/ 952500 h 1242060"/>
                <a:gd name="connsiteX48" fmla="*/ 1463040 w 1485900"/>
                <a:gd name="connsiteY48" fmla="*/ 1021080 h 1242060"/>
                <a:gd name="connsiteX49" fmla="*/ 1325880 w 1485900"/>
                <a:gd name="connsiteY49" fmla="*/ 1028700 h 1242060"/>
                <a:gd name="connsiteX50" fmla="*/ 1325880 w 1485900"/>
                <a:gd name="connsiteY50" fmla="*/ 1082040 h 1242060"/>
                <a:gd name="connsiteX51" fmla="*/ 1158240 w 1485900"/>
                <a:gd name="connsiteY51" fmla="*/ 1150620 h 1242060"/>
                <a:gd name="connsiteX52" fmla="*/ 1036320 w 1485900"/>
                <a:gd name="connsiteY52" fmla="*/ 1059180 h 1242060"/>
                <a:gd name="connsiteX53" fmla="*/ 853440 w 1485900"/>
                <a:gd name="connsiteY53" fmla="*/ 1059180 h 1242060"/>
                <a:gd name="connsiteX54" fmla="*/ 868680 w 1485900"/>
                <a:gd name="connsiteY54" fmla="*/ 1203960 h 1242060"/>
                <a:gd name="connsiteX55" fmla="*/ 861060 w 1485900"/>
                <a:gd name="connsiteY55" fmla="*/ 1135380 h 1242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485900" h="1242060">
                  <a:moveTo>
                    <a:pt x="861060" y="1135380"/>
                  </a:moveTo>
                  <a:lnTo>
                    <a:pt x="861060" y="1203960"/>
                  </a:lnTo>
                  <a:lnTo>
                    <a:pt x="739140" y="1150620"/>
                  </a:lnTo>
                  <a:lnTo>
                    <a:pt x="662940" y="1242060"/>
                  </a:lnTo>
                  <a:lnTo>
                    <a:pt x="617220" y="1219200"/>
                  </a:lnTo>
                  <a:lnTo>
                    <a:pt x="548640" y="1173480"/>
                  </a:lnTo>
                  <a:lnTo>
                    <a:pt x="601980" y="1097280"/>
                  </a:lnTo>
                  <a:lnTo>
                    <a:pt x="563880" y="1013460"/>
                  </a:lnTo>
                  <a:lnTo>
                    <a:pt x="792480" y="1021080"/>
                  </a:lnTo>
                  <a:lnTo>
                    <a:pt x="792480" y="853440"/>
                  </a:lnTo>
                  <a:lnTo>
                    <a:pt x="609600" y="853440"/>
                  </a:lnTo>
                  <a:lnTo>
                    <a:pt x="586740" y="701040"/>
                  </a:lnTo>
                  <a:lnTo>
                    <a:pt x="495300" y="678180"/>
                  </a:lnTo>
                  <a:lnTo>
                    <a:pt x="426720" y="792480"/>
                  </a:lnTo>
                  <a:lnTo>
                    <a:pt x="251460" y="647700"/>
                  </a:lnTo>
                  <a:lnTo>
                    <a:pt x="289560" y="571500"/>
                  </a:lnTo>
                  <a:lnTo>
                    <a:pt x="137160" y="510540"/>
                  </a:lnTo>
                  <a:lnTo>
                    <a:pt x="68580" y="525780"/>
                  </a:lnTo>
                  <a:lnTo>
                    <a:pt x="0" y="502920"/>
                  </a:lnTo>
                  <a:lnTo>
                    <a:pt x="7620" y="403860"/>
                  </a:lnTo>
                  <a:lnTo>
                    <a:pt x="137160" y="426720"/>
                  </a:lnTo>
                  <a:lnTo>
                    <a:pt x="220980" y="274320"/>
                  </a:lnTo>
                  <a:lnTo>
                    <a:pt x="297180" y="228600"/>
                  </a:lnTo>
                  <a:lnTo>
                    <a:pt x="388620" y="312420"/>
                  </a:lnTo>
                  <a:lnTo>
                    <a:pt x="426720" y="274320"/>
                  </a:lnTo>
                  <a:lnTo>
                    <a:pt x="457200" y="304800"/>
                  </a:lnTo>
                  <a:lnTo>
                    <a:pt x="518160" y="236220"/>
                  </a:lnTo>
                  <a:lnTo>
                    <a:pt x="563880" y="236220"/>
                  </a:lnTo>
                  <a:lnTo>
                    <a:pt x="556260" y="182880"/>
                  </a:lnTo>
                  <a:lnTo>
                    <a:pt x="502920" y="152400"/>
                  </a:lnTo>
                  <a:lnTo>
                    <a:pt x="541020" y="22860"/>
                  </a:lnTo>
                  <a:lnTo>
                    <a:pt x="609600" y="53340"/>
                  </a:lnTo>
                  <a:lnTo>
                    <a:pt x="655320" y="91440"/>
                  </a:lnTo>
                  <a:lnTo>
                    <a:pt x="723900" y="83820"/>
                  </a:lnTo>
                  <a:lnTo>
                    <a:pt x="731520" y="38100"/>
                  </a:lnTo>
                  <a:lnTo>
                    <a:pt x="830580" y="53340"/>
                  </a:lnTo>
                  <a:lnTo>
                    <a:pt x="838200" y="0"/>
                  </a:lnTo>
                  <a:lnTo>
                    <a:pt x="891540" y="22860"/>
                  </a:lnTo>
                  <a:lnTo>
                    <a:pt x="899160" y="274320"/>
                  </a:lnTo>
                  <a:lnTo>
                    <a:pt x="1120140" y="304800"/>
                  </a:lnTo>
                  <a:lnTo>
                    <a:pt x="1226820" y="312420"/>
                  </a:lnTo>
                  <a:lnTo>
                    <a:pt x="1287780" y="304800"/>
                  </a:lnTo>
                  <a:lnTo>
                    <a:pt x="1363980" y="335280"/>
                  </a:lnTo>
                  <a:lnTo>
                    <a:pt x="1333500" y="838200"/>
                  </a:lnTo>
                  <a:lnTo>
                    <a:pt x="1409700" y="845820"/>
                  </a:lnTo>
                  <a:lnTo>
                    <a:pt x="1409700" y="899160"/>
                  </a:lnTo>
                  <a:lnTo>
                    <a:pt x="1463040" y="899160"/>
                  </a:lnTo>
                  <a:lnTo>
                    <a:pt x="1485900" y="952500"/>
                  </a:lnTo>
                  <a:lnTo>
                    <a:pt x="1463040" y="1021080"/>
                  </a:lnTo>
                  <a:lnTo>
                    <a:pt x="1325880" y="1028700"/>
                  </a:lnTo>
                  <a:lnTo>
                    <a:pt x="1325880" y="1082040"/>
                  </a:lnTo>
                  <a:lnTo>
                    <a:pt x="1158240" y="1150620"/>
                  </a:lnTo>
                  <a:lnTo>
                    <a:pt x="1036320" y="1059180"/>
                  </a:lnTo>
                  <a:lnTo>
                    <a:pt x="853440" y="1059180"/>
                  </a:lnTo>
                  <a:lnTo>
                    <a:pt x="868680" y="1203960"/>
                  </a:lnTo>
                  <a:lnTo>
                    <a:pt x="861060" y="1135380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21" name="Rectangle 712"/>
            <p:cNvSpPr>
              <a:spLocks noChangeArrowheads="1"/>
            </p:cNvSpPr>
            <p:nvPr/>
          </p:nvSpPr>
          <p:spPr bwMode="auto">
            <a:xfrm>
              <a:off x="5332567" y="2505946"/>
              <a:ext cx="472886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Тихорецкий</a:t>
              </a:r>
            </a:p>
          </p:txBody>
        </p:sp>
        <p:sp>
          <p:nvSpPr>
            <p:cNvPr id="122" name="Полилиния 121"/>
            <p:cNvSpPr/>
            <p:nvPr/>
          </p:nvSpPr>
          <p:spPr>
            <a:xfrm>
              <a:off x="5366657" y="1828800"/>
              <a:ext cx="1132115" cy="1017814"/>
            </a:xfrm>
            <a:custGeom>
              <a:avLst/>
              <a:gdLst>
                <a:gd name="connsiteX0" fmla="*/ 0 w 1584960"/>
                <a:gd name="connsiteY0" fmla="*/ 480060 h 1424940"/>
                <a:gd name="connsiteX1" fmla="*/ 60960 w 1584960"/>
                <a:gd name="connsiteY1" fmla="*/ 533400 h 1424940"/>
                <a:gd name="connsiteX2" fmla="*/ 114300 w 1584960"/>
                <a:gd name="connsiteY2" fmla="*/ 533400 h 1424940"/>
                <a:gd name="connsiteX3" fmla="*/ 121920 w 1584960"/>
                <a:gd name="connsiteY3" fmla="*/ 487680 h 1424940"/>
                <a:gd name="connsiteX4" fmla="*/ 236220 w 1584960"/>
                <a:gd name="connsiteY4" fmla="*/ 510540 h 1424940"/>
                <a:gd name="connsiteX5" fmla="*/ 259080 w 1584960"/>
                <a:gd name="connsiteY5" fmla="*/ 464820 h 1424940"/>
                <a:gd name="connsiteX6" fmla="*/ 320040 w 1584960"/>
                <a:gd name="connsiteY6" fmla="*/ 464820 h 1424940"/>
                <a:gd name="connsiteX7" fmla="*/ 289560 w 1584960"/>
                <a:gd name="connsiteY7" fmla="*/ 731520 h 1424940"/>
                <a:gd name="connsiteX8" fmla="*/ 609600 w 1584960"/>
                <a:gd name="connsiteY8" fmla="*/ 762000 h 1424940"/>
                <a:gd name="connsiteX9" fmla="*/ 746760 w 1584960"/>
                <a:gd name="connsiteY9" fmla="*/ 792480 h 1424940"/>
                <a:gd name="connsiteX10" fmla="*/ 723900 w 1584960"/>
                <a:gd name="connsiteY10" fmla="*/ 1272540 h 1424940"/>
                <a:gd name="connsiteX11" fmla="*/ 815340 w 1584960"/>
                <a:gd name="connsiteY11" fmla="*/ 1325880 h 1424940"/>
                <a:gd name="connsiteX12" fmla="*/ 845820 w 1584960"/>
                <a:gd name="connsiteY12" fmla="*/ 1363980 h 1424940"/>
                <a:gd name="connsiteX13" fmla="*/ 883920 w 1584960"/>
                <a:gd name="connsiteY13" fmla="*/ 1394460 h 1424940"/>
                <a:gd name="connsiteX14" fmla="*/ 967740 w 1584960"/>
                <a:gd name="connsiteY14" fmla="*/ 1424940 h 1424940"/>
                <a:gd name="connsiteX15" fmla="*/ 1013460 w 1584960"/>
                <a:gd name="connsiteY15" fmla="*/ 1341120 h 1424940"/>
                <a:gd name="connsiteX16" fmla="*/ 1158240 w 1584960"/>
                <a:gd name="connsiteY16" fmla="*/ 1348740 h 1424940"/>
                <a:gd name="connsiteX17" fmla="*/ 1188720 w 1584960"/>
                <a:gd name="connsiteY17" fmla="*/ 1280160 h 1424940"/>
                <a:gd name="connsiteX18" fmla="*/ 1341120 w 1584960"/>
                <a:gd name="connsiteY18" fmla="*/ 1295400 h 1424940"/>
                <a:gd name="connsiteX19" fmla="*/ 1363980 w 1584960"/>
                <a:gd name="connsiteY19" fmla="*/ 1211580 h 1424940"/>
                <a:gd name="connsiteX20" fmla="*/ 1584960 w 1584960"/>
                <a:gd name="connsiteY20" fmla="*/ 1211580 h 1424940"/>
                <a:gd name="connsiteX21" fmla="*/ 1569720 w 1584960"/>
                <a:gd name="connsiteY21" fmla="*/ 1021080 h 1424940"/>
                <a:gd name="connsiteX22" fmla="*/ 1501140 w 1584960"/>
                <a:gd name="connsiteY22" fmla="*/ 1005840 h 1424940"/>
                <a:gd name="connsiteX23" fmla="*/ 1508760 w 1584960"/>
                <a:gd name="connsiteY23" fmla="*/ 975360 h 1424940"/>
                <a:gd name="connsiteX24" fmla="*/ 1524000 w 1584960"/>
                <a:gd name="connsiteY24" fmla="*/ 929640 h 1424940"/>
                <a:gd name="connsiteX25" fmla="*/ 1143000 w 1584960"/>
                <a:gd name="connsiteY25" fmla="*/ 556260 h 1424940"/>
                <a:gd name="connsiteX26" fmla="*/ 1143000 w 1584960"/>
                <a:gd name="connsiteY26" fmla="*/ 297180 h 1424940"/>
                <a:gd name="connsiteX27" fmla="*/ 1051560 w 1584960"/>
                <a:gd name="connsiteY27" fmla="*/ 281940 h 1424940"/>
                <a:gd name="connsiteX28" fmla="*/ 990600 w 1584960"/>
                <a:gd name="connsiteY28" fmla="*/ 312420 h 1424940"/>
                <a:gd name="connsiteX29" fmla="*/ 876300 w 1584960"/>
                <a:gd name="connsiteY29" fmla="*/ 304800 h 1424940"/>
                <a:gd name="connsiteX30" fmla="*/ 868680 w 1584960"/>
                <a:gd name="connsiteY30" fmla="*/ 335280 h 1424940"/>
                <a:gd name="connsiteX31" fmla="*/ 800100 w 1584960"/>
                <a:gd name="connsiteY31" fmla="*/ 335280 h 1424940"/>
                <a:gd name="connsiteX32" fmla="*/ 800100 w 1584960"/>
                <a:gd name="connsiteY32" fmla="*/ 205740 h 1424940"/>
                <a:gd name="connsiteX33" fmla="*/ 1043940 w 1584960"/>
                <a:gd name="connsiteY33" fmla="*/ 205740 h 1424940"/>
                <a:gd name="connsiteX34" fmla="*/ 1043940 w 1584960"/>
                <a:gd name="connsiteY34" fmla="*/ 0 h 1424940"/>
                <a:gd name="connsiteX35" fmla="*/ 861060 w 1584960"/>
                <a:gd name="connsiteY35" fmla="*/ 15240 h 1424940"/>
                <a:gd name="connsiteX36" fmla="*/ 807720 w 1584960"/>
                <a:gd name="connsiteY36" fmla="*/ 22860 h 1424940"/>
                <a:gd name="connsiteX37" fmla="*/ 601980 w 1584960"/>
                <a:gd name="connsiteY37" fmla="*/ 22860 h 1424940"/>
                <a:gd name="connsiteX38" fmla="*/ 609600 w 1584960"/>
                <a:gd name="connsiteY38" fmla="*/ 68580 h 1424940"/>
                <a:gd name="connsiteX39" fmla="*/ 426720 w 1584960"/>
                <a:gd name="connsiteY39" fmla="*/ 68580 h 1424940"/>
                <a:gd name="connsiteX40" fmla="*/ 426720 w 1584960"/>
                <a:gd name="connsiteY40" fmla="*/ 236220 h 1424940"/>
                <a:gd name="connsiteX41" fmla="*/ 441960 w 1584960"/>
                <a:gd name="connsiteY41" fmla="*/ 297180 h 1424940"/>
                <a:gd name="connsiteX42" fmla="*/ 487680 w 1584960"/>
                <a:gd name="connsiteY42" fmla="*/ 327660 h 1424940"/>
                <a:gd name="connsiteX43" fmla="*/ 464820 w 1584960"/>
                <a:gd name="connsiteY43" fmla="*/ 396240 h 1424940"/>
                <a:gd name="connsiteX44" fmla="*/ 213360 w 1584960"/>
                <a:gd name="connsiteY44" fmla="*/ 365760 h 1424940"/>
                <a:gd name="connsiteX45" fmla="*/ 205740 w 1584960"/>
                <a:gd name="connsiteY45" fmla="*/ 388620 h 1424940"/>
                <a:gd name="connsiteX46" fmla="*/ 76200 w 1584960"/>
                <a:gd name="connsiteY46" fmla="*/ 403860 h 1424940"/>
                <a:gd name="connsiteX47" fmla="*/ 53340 w 1584960"/>
                <a:gd name="connsiteY47" fmla="*/ 457200 h 1424940"/>
                <a:gd name="connsiteX48" fmla="*/ 0 w 1584960"/>
                <a:gd name="connsiteY48" fmla="*/ 48006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584960" h="1424940">
                  <a:moveTo>
                    <a:pt x="0" y="480060"/>
                  </a:moveTo>
                  <a:lnTo>
                    <a:pt x="60960" y="533400"/>
                  </a:lnTo>
                  <a:lnTo>
                    <a:pt x="114300" y="533400"/>
                  </a:lnTo>
                  <a:lnTo>
                    <a:pt x="121920" y="487680"/>
                  </a:lnTo>
                  <a:lnTo>
                    <a:pt x="236220" y="510540"/>
                  </a:lnTo>
                  <a:lnTo>
                    <a:pt x="259080" y="464820"/>
                  </a:lnTo>
                  <a:lnTo>
                    <a:pt x="320040" y="464820"/>
                  </a:lnTo>
                  <a:lnTo>
                    <a:pt x="289560" y="731520"/>
                  </a:lnTo>
                  <a:lnTo>
                    <a:pt x="609600" y="762000"/>
                  </a:lnTo>
                  <a:lnTo>
                    <a:pt x="746760" y="792480"/>
                  </a:lnTo>
                  <a:lnTo>
                    <a:pt x="723900" y="1272540"/>
                  </a:lnTo>
                  <a:lnTo>
                    <a:pt x="815340" y="1325880"/>
                  </a:lnTo>
                  <a:lnTo>
                    <a:pt x="845820" y="1363980"/>
                  </a:lnTo>
                  <a:lnTo>
                    <a:pt x="883920" y="1394460"/>
                  </a:lnTo>
                  <a:lnTo>
                    <a:pt x="967740" y="1424940"/>
                  </a:lnTo>
                  <a:lnTo>
                    <a:pt x="1013460" y="1341120"/>
                  </a:lnTo>
                  <a:lnTo>
                    <a:pt x="1158240" y="1348740"/>
                  </a:lnTo>
                  <a:lnTo>
                    <a:pt x="1188720" y="1280160"/>
                  </a:lnTo>
                  <a:lnTo>
                    <a:pt x="1341120" y="1295400"/>
                  </a:lnTo>
                  <a:lnTo>
                    <a:pt x="1363980" y="1211580"/>
                  </a:lnTo>
                  <a:lnTo>
                    <a:pt x="1584960" y="1211580"/>
                  </a:lnTo>
                  <a:lnTo>
                    <a:pt x="1569720" y="1021080"/>
                  </a:lnTo>
                  <a:lnTo>
                    <a:pt x="1501140" y="1005840"/>
                  </a:lnTo>
                  <a:lnTo>
                    <a:pt x="1508760" y="975360"/>
                  </a:lnTo>
                  <a:lnTo>
                    <a:pt x="1524000" y="929640"/>
                  </a:lnTo>
                  <a:lnTo>
                    <a:pt x="1143000" y="556260"/>
                  </a:lnTo>
                  <a:lnTo>
                    <a:pt x="1143000" y="297180"/>
                  </a:lnTo>
                  <a:lnTo>
                    <a:pt x="1051560" y="281940"/>
                  </a:lnTo>
                  <a:lnTo>
                    <a:pt x="990600" y="312420"/>
                  </a:lnTo>
                  <a:lnTo>
                    <a:pt x="876300" y="304800"/>
                  </a:lnTo>
                  <a:lnTo>
                    <a:pt x="868680" y="335280"/>
                  </a:lnTo>
                  <a:lnTo>
                    <a:pt x="800100" y="335280"/>
                  </a:lnTo>
                  <a:lnTo>
                    <a:pt x="800100" y="205740"/>
                  </a:lnTo>
                  <a:lnTo>
                    <a:pt x="1043940" y="205740"/>
                  </a:lnTo>
                  <a:lnTo>
                    <a:pt x="1043940" y="0"/>
                  </a:lnTo>
                  <a:lnTo>
                    <a:pt x="861060" y="15240"/>
                  </a:lnTo>
                  <a:lnTo>
                    <a:pt x="807720" y="22860"/>
                  </a:lnTo>
                  <a:lnTo>
                    <a:pt x="601980" y="22860"/>
                  </a:lnTo>
                  <a:lnTo>
                    <a:pt x="609600" y="68580"/>
                  </a:lnTo>
                  <a:lnTo>
                    <a:pt x="426720" y="68580"/>
                  </a:lnTo>
                  <a:lnTo>
                    <a:pt x="426720" y="236220"/>
                  </a:lnTo>
                  <a:lnTo>
                    <a:pt x="441960" y="297180"/>
                  </a:lnTo>
                  <a:lnTo>
                    <a:pt x="487680" y="327660"/>
                  </a:lnTo>
                  <a:lnTo>
                    <a:pt x="464820" y="396240"/>
                  </a:lnTo>
                  <a:lnTo>
                    <a:pt x="213360" y="365760"/>
                  </a:lnTo>
                  <a:lnTo>
                    <a:pt x="205740" y="388620"/>
                  </a:lnTo>
                  <a:lnTo>
                    <a:pt x="76200" y="403860"/>
                  </a:lnTo>
                  <a:lnTo>
                    <a:pt x="53340" y="457200"/>
                  </a:lnTo>
                  <a:lnTo>
                    <a:pt x="0" y="480060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23" name="Rectangle 712"/>
            <p:cNvSpPr>
              <a:spLocks noChangeArrowheads="1"/>
            </p:cNvSpPr>
            <p:nvPr/>
          </p:nvSpPr>
          <p:spPr bwMode="auto">
            <a:xfrm>
              <a:off x="5917686" y="2542399"/>
              <a:ext cx="654025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Новопокровский</a:t>
              </a:r>
            </a:p>
          </p:txBody>
        </p:sp>
        <p:sp>
          <p:nvSpPr>
            <p:cNvPr id="124" name="Полилиния 123"/>
            <p:cNvSpPr/>
            <p:nvPr/>
          </p:nvSpPr>
          <p:spPr>
            <a:xfrm>
              <a:off x="4893130" y="1300844"/>
              <a:ext cx="892628" cy="604157"/>
            </a:xfrm>
            <a:custGeom>
              <a:avLst/>
              <a:gdLst>
                <a:gd name="connsiteX0" fmla="*/ 0 w 1249680"/>
                <a:gd name="connsiteY0" fmla="*/ 708660 h 845820"/>
                <a:gd name="connsiteX1" fmla="*/ 76200 w 1249680"/>
                <a:gd name="connsiteY1" fmla="*/ 632460 h 845820"/>
                <a:gd name="connsiteX2" fmla="*/ 251460 w 1249680"/>
                <a:gd name="connsiteY2" fmla="*/ 510540 h 845820"/>
                <a:gd name="connsiteX3" fmla="*/ 342900 w 1249680"/>
                <a:gd name="connsiteY3" fmla="*/ 525780 h 845820"/>
                <a:gd name="connsiteX4" fmla="*/ 373380 w 1249680"/>
                <a:gd name="connsiteY4" fmla="*/ 434340 h 845820"/>
                <a:gd name="connsiteX5" fmla="*/ 289560 w 1249680"/>
                <a:gd name="connsiteY5" fmla="*/ 335280 h 845820"/>
                <a:gd name="connsiteX6" fmla="*/ 167640 w 1249680"/>
                <a:gd name="connsiteY6" fmla="*/ 365760 h 845820"/>
                <a:gd name="connsiteX7" fmla="*/ 30480 w 1249680"/>
                <a:gd name="connsiteY7" fmla="*/ 274320 h 845820"/>
                <a:gd name="connsiteX8" fmla="*/ 99060 w 1249680"/>
                <a:gd name="connsiteY8" fmla="*/ 129540 h 845820"/>
                <a:gd name="connsiteX9" fmla="*/ 228600 w 1249680"/>
                <a:gd name="connsiteY9" fmla="*/ 121920 h 845820"/>
                <a:gd name="connsiteX10" fmla="*/ 259080 w 1249680"/>
                <a:gd name="connsiteY10" fmla="*/ 198120 h 845820"/>
                <a:gd name="connsiteX11" fmla="*/ 396240 w 1249680"/>
                <a:gd name="connsiteY11" fmla="*/ 190500 h 845820"/>
                <a:gd name="connsiteX12" fmla="*/ 434340 w 1249680"/>
                <a:gd name="connsiteY12" fmla="*/ 243840 h 845820"/>
                <a:gd name="connsiteX13" fmla="*/ 495300 w 1249680"/>
                <a:gd name="connsiteY13" fmla="*/ 190500 h 845820"/>
                <a:gd name="connsiteX14" fmla="*/ 502920 w 1249680"/>
                <a:gd name="connsiteY14" fmla="*/ 7620 h 845820"/>
                <a:gd name="connsiteX15" fmla="*/ 632460 w 1249680"/>
                <a:gd name="connsiteY15" fmla="*/ 0 h 845820"/>
                <a:gd name="connsiteX16" fmla="*/ 655320 w 1249680"/>
                <a:gd name="connsiteY16" fmla="*/ 0 h 845820"/>
                <a:gd name="connsiteX17" fmla="*/ 670560 w 1249680"/>
                <a:gd name="connsiteY17" fmla="*/ 137160 h 845820"/>
                <a:gd name="connsiteX18" fmla="*/ 906780 w 1249680"/>
                <a:gd name="connsiteY18" fmla="*/ 144780 h 845820"/>
                <a:gd name="connsiteX19" fmla="*/ 937260 w 1249680"/>
                <a:gd name="connsiteY19" fmla="*/ 175260 h 845820"/>
                <a:gd name="connsiteX20" fmla="*/ 967740 w 1249680"/>
                <a:gd name="connsiteY20" fmla="*/ 228600 h 845820"/>
                <a:gd name="connsiteX21" fmla="*/ 952500 w 1249680"/>
                <a:gd name="connsiteY21" fmla="*/ 289560 h 845820"/>
                <a:gd name="connsiteX22" fmla="*/ 952500 w 1249680"/>
                <a:gd name="connsiteY22" fmla="*/ 365760 h 845820"/>
                <a:gd name="connsiteX23" fmla="*/ 1043940 w 1249680"/>
                <a:gd name="connsiteY23" fmla="*/ 350520 h 845820"/>
                <a:gd name="connsiteX24" fmla="*/ 1043940 w 1249680"/>
                <a:gd name="connsiteY24" fmla="*/ 518160 h 845820"/>
                <a:gd name="connsiteX25" fmla="*/ 990600 w 1249680"/>
                <a:gd name="connsiteY25" fmla="*/ 571500 h 845820"/>
                <a:gd name="connsiteX26" fmla="*/ 1021080 w 1249680"/>
                <a:gd name="connsiteY26" fmla="*/ 617220 h 845820"/>
                <a:gd name="connsiteX27" fmla="*/ 1036320 w 1249680"/>
                <a:gd name="connsiteY27" fmla="*/ 655320 h 845820"/>
                <a:gd name="connsiteX28" fmla="*/ 1097280 w 1249680"/>
                <a:gd name="connsiteY28" fmla="*/ 678180 h 845820"/>
                <a:gd name="connsiteX29" fmla="*/ 1104900 w 1249680"/>
                <a:gd name="connsiteY29" fmla="*/ 739140 h 845820"/>
                <a:gd name="connsiteX30" fmla="*/ 1249680 w 1249680"/>
                <a:gd name="connsiteY30" fmla="*/ 807720 h 845820"/>
                <a:gd name="connsiteX31" fmla="*/ 1089660 w 1249680"/>
                <a:gd name="connsiteY31" fmla="*/ 830580 h 845820"/>
                <a:gd name="connsiteX32" fmla="*/ 1059180 w 1249680"/>
                <a:gd name="connsiteY32" fmla="*/ 723900 h 845820"/>
                <a:gd name="connsiteX33" fmla="*/ 960120 w 1249680"/>
                <a:gd name="connsiteY33" fmla="*/ 708660 h 845820"/>
                <a:gd name="connsiteX34" fmla="*/ 800100 w 1249680"/>
                <a:gd name="connsiteY34" fmla="*/ 693420 h 845820"/>
                <a:gd name="connsiteX35" fmla="*/ 822960 w 1249680"/>
                <a:gd name="connsiteY35" fmla="*/ 655320 h 845820"/>
                <a:gd name="connsiteX36" fmla="*/ 853440 w 1249680"/>
                <a:gd name="connsiteY36" fmla="*/ 762000 h 845820"/>
                <a:gd name="connsiteX37" fmla="*/ 838200 w 1249680"/>
                <a:gd name="connsiteY37" fmla="*/ 845820 h 845820"/>
                <a:gd name="connsiteX38" fmla="*/ 685800 w 1249680"/>
                <a:gd name="connsiteY38" fmla="*/ 845820 h 845820"/>
                <a:gd name="connsiteX39" fmla="*/ 586740 w 1249680"/>
                <a:gd name="connsiteY39" fmla="*/ 830580 h 845820"/>
                <a:gd name="connsiteX40" fmla="*/ 472440 w 1249680"/>
                <a:gd name="connsiteY40" fmla="*/ 769620 h 845820"/>
                <a:gd name="connsiteX41" fmla="*/ 434340 w 1249680"/>
                <a:gd name="connsiteY41" fmla="*/ 784860 h 845820"/>
                <a:gd name="connsiteX42" fmla="*/ 304800 w 1249680"/>
                <a:gd name="connsiteY42" fmla="*/ 800100 h 845820"/>
                <a:gd name="connsiteX43" fmla="*/ 167640 w 1249680"/>
                <a:gd name="connsiteY43" fmla="*/ 800100 h 845820"/>
                <a:gd name="connsiteX44" fmla="*/ 38100 w 1249680"/>
                <a:gd name="connsiteY44" fmla="*/ 777240 h 845820"/>
                <a:gd name="connsiteX45" fmla="*/ 7620 w 1249680"/>
                <a:gd name="connsiteY45" fmla="*/ 777240 h 845820"/>
                <a:gd name="connsiteX46" fmla="*/ 0 w 1249680"/>
                <a:gd name="connsiteY46" fmla="*/ 708660 h 845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249680" h="845820">
                  <a:moveTo>
                    <a:pt x="0" y="708660"/>
                  </a:moveTo>
                  <a:lnTo>
                    <a:pt x="76200" y="632460"/>
                  </a:lnTo>
                  <a:lnTo>
                    <a:pt x="251460" y="510540"/>
                  </a:lnTo>
                  <a:lnTo>
                    <a:pt x="342900" y="525780"/>
                  </a:lnTo>
                  <a:lnTo>
                    <a:pt x="373380" y="434340"/>
                  </a:lnTo>
                  <a:lnTo>
                    <a:pt x="289560" y="335280"/>
                  </a:lnTo>
                  <a:lnTo>
                    <a:pt x="167640" y="365760"/>
                  </a:lnTo>
                  <a:lnTo>
                    <a:pt x="30480" y="274320"/>
                  </a:lnTo>
                  <a:lnTo>
                    <a:pt x="99060" y="129540"/>
                  </a:lnTo>
                  <a:lnTo>
                    <a:pt x="228600" y="121920"/>
                  </a:lnTo>
                  <a:lnTo>
                    <a:pt x="259080" y="198120"/>
                  </a:lnTo>
                  <a:lnTo>
                    <a:pt x="396240" y="190500"/>
                  </a:lnTo>
                  <a:lnTo>
                    <a:pt x="434340" y="243840"/>
                  </a:lnTo>
                  <a:lnTo>
                    <a:pt x="495300" y="190500"/>
                  </a:lnTo>
                  <a:lnTo>
                    <a:pt x="502920" y="7620"/>
                  </a:lnTo>
                  <a:lnTo>
                    <a:pt x="632460" y="0"/>
                  </a:lnTo>
                  <a:lnTo>
                    <a:pt x="655320" y="0"/>
                  </a:lnTo>
                  <a:lnTo>
                    <a:pt x="670560" y="137160"/>
                  </a:lnTo>
                  <a:lnTo>
                    <a:pt x="906780" y="144780"/>
                  </a:lnTo>
                  <a:lnTo>
                    <a:pt x="937260" y="175260"/>
                  </a:lnTo>
                  <a:lnTo>
                    <a:pt x="967740" y="228600"/>
                  </a:lnTo>
                  <a:lnTo>
                    <a:pt x="952500" y="289560"/>
                  </a:lnTo>
                  <a:lnTo>
                    <a:pt x="952500" y="365760"/>
                  </a:lnTo>
                  <a:lnTo>
                    <a:pt x="1043940" y="350520"/>
                  </a:lnTo>
                  <a:lnTo>
                    <a:pt x="1043940" y="518160"/>
                  </a:lnTo>
                  <a:lnTo>
                    <a:pt x="990600" y="571500"/>
                  </a:lnTo>
                  <a:lnTo>
                    <a:pt x="1021080" y="617220"/>
                  </a:lnTo>
                  <a:lnTo>
                    <a:pt x="1036320" y="655320"/>
                  </a:lnTo>
                  <a:lnTo>
                    <a:pt x="1097280" y="678180"/>
                  </a:lnTo>
                  <a:lnTo>
                    <a:pt x="1104900" y="739140"/>
                  </a:lnTo>
                  <a:lnTo>
                    <a:pt x="1249680" y="807720"/>
                  </a:lnTo>
                  <a:lnTo>
                    <a:pt x="1089660" y="830580"/>
                  </a:lnTo>
                  <a:lnTo>
                    <a:pt x="1059180" y="723900"/>
                  </a:lnTo>
                  <a:lnTo>
                    <a:pt x="960120" y="708660"/>
                  </a:lnTo>
                  <a:lnTo>
                    <a:pt x="800100" y="693420"/>
                  </a:lnTo>
                  <a:lnTo>
                    <a:pt x="822960" y="655320"/>
                  </a:lnTo>
                  <a:lnTo>
                    <a:pt x="853440" y="762000"/>
                  </a:lnTo>
                  <a:lnTo>
                    <a:pt x="838200" y="845820"/>
                  </a:lnTo>
                  <a:lnTo>
                    <a:pt x="685800" y="845820"/>
                  </a:lnTo>
                  <a:lnTo>
                    <a:pt x="586740" y="830580"/>
                  </a:lnTo>
                  <a:lnTo>
                    <a:pt x="472440" y="769620"/>
                  </a:lnTo>
                  <a:lnTo>
                    <a:pt x="434340" y="784860"/>
                  </a:lnTo>
                  <a:lnTo>
                    <a:pt x="304800" y="800100"/>
                  </a:lnTo>
                  <a:lnTo>
                    <a:pt x="167640" y="800100"/>
                  </a:lnTo>
                  <a:lnTo>
                    <a:pt x="38100" y="777240"/>
                  </a:lnTo>
                  <a:lnTo>
                    <a:pt x="7620" y="777240"/>
                  </a:lnTo>
                  <a:lnTo>
                    <a:pt x="0" y="708660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25" name="Rectangle 865"/>
            <p:cNvSpPr>
              <a:spLocks noChangeArrowheads="1"/>
            </p:cNvSpPr>
            <p:nvPr/>
          </p:nvSpPr>
          <p:spPr bwMode="auto">
            <a:xfrm>
              <a:off x="5085247" y="1729190"/>
              <a:ext cx="484107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Крыловский</a:t>
              </a:r>
            </a:p>
          </p:txBody>
        </p:sp>
        <p:sp>
          <p:nvSpPr>
            <p:cNvPr id="126" name="Полилиния 125"/>
            <p:cNvSpPr/>
            <p:nvPr/>
          </p:nvSpPr>
          <p:spPr>
            <a:xfrm>
              <a:off x="4332515" y="908957"/>
              <a:ext cx="1121228" cy="914400"/>
            </a:xfrm>
            <a:custGeom>
              <a:avLst/>
              <a:gdLst>
                <a:gd name="connsiteX0" fmla="*/ 792480 w 1569720"/>
                <a:gd name="connsiteY0" fmla="*/ 1280160 h 1280160"/>
                <a:gd name="connsiteX1" fmla="*/ 716280 w 1569720"/>
                <a:gd name="connsiteY1" fmla="*/ 1280160 h 1280160"/>
                <a:gd name="connsiteX2" fmla="*/ 731520 w 1569720"/>
                <a:gd name="connsiteY2" fmla="*/ 1143000 h 1280160"/>
                <a:gd name="connsiteX3" fmla="*/ 586740 w 1569720"/>
                <a:gd name="connsiteY3" fmla="*/ 1135380 h 1280160"/>
                <a:gd name="connsiteX4" fmla="*/ 563880 w 1569720"/>
                <a:gd name="connsiteY4" fmla="*/ 1036320 h 1280160"/>
                <a:gd name="connsiteX5" fmla="*/ 381000 w 1569720"/>
                <a:gd name="connsiteY5" fmla="*/ 1028700 h 1280160"/>
                <a:gd name="connsiteX6" fmla="*/ 381000 w 1569720"/>
                <a:gd name="connsiteY6" fmla="*/ 777240 h 1280160"/>
                <a:gd name="connsiteX7" fmla="*/ 274320 w 1569720"/>
                <a:gd name="connsiteY7" fmla="*/ 807720 h 1280160"/>
                <a:gd name="connsiteX8" fmla="*/ 281940 w 1569720"/>
                <a:gd name="connsiteY8" fmla="*/ 899160 h 1280160"/>
                <a:gd name="connsiteX9" fmla="*/ 190500 w 1569720"/>
                <a:gd name="connsiteY9" fmla="*/ 868680 h 1280160"/>
                <a:gd name="connsiteX10" fmla="*/ 190500 w 1569720"/>
                <a:gd name="connsiteY10" fmla="*/ 731520 h 1280160"/>
                <a:gd name="connsiteX11" fmla="*/ 167640 w 1569720"/>
                <a:gd name="connsiteY11" fmla="*/ 708660 h 1280160"/>
                <a:gd name="connsiteX12" fmla="*/ 160020 w 1569720"/>
                <a:gd name="connsiteY12" fmla="*/ 495300 h 1280160"/>
                <a:gd name="connsiteX13" fmla="*/ 114300 w 1569720"/>
                <a:gd name="connsiteY13" fmla="*/ 495300 h 1280160"/>
                <a:gd name="connsiteX14" fmla="*/ 121920 w 1569720"/>
                <a:gd name="connsiteY14" fmla="*/ 342900 h 1280160"/>
                <a:gd name="connsiteX15" fmla="*/ 0 w 1569720"/>
                <a:gd name="connsiteY15" fmla="*/ 350520 h 1280160"/>
                <a:gd name="connsiteX16" fmla="*/ 15240 w 1569720"/>
                <a:gd name="connsiteY16" fmla="*/ 274320 h 1280160"/>
                <a:gd name="connsiteX17" fmla="*/ 83820 w 1569720"/>
                <a:gd name="connsiteY17" fmla="*/ 274320 h 1280160"/>
                <a:gd name="connsiteX18" fmla="*/ 91440 w 1569720"/>
                <a:gd name="connsiteY18" fmla="*/ 83820 h 1280160"/>
                <a:gd name="connsiteX19" fmla="*/ 190500 w 1569720"/>
                <a:gd name="connsiteY19" fmla="*/ 76200 h 1280160"/>
                <a:gd name="connsiteX20" fmla="*/ 274320 w 1569720"/>
                <a:gd name="connsiteY20" fmla="*/ 60960 h 1280160"/>
                <a:gd name="connsiteX21" fmla="*/ 373380 w 1569720"/>
                <a:gd name="connsiteY21" fmla="*/ 76200 h 1280160"/>
                <a:gd name="connsiteX22" fmla="*/ 381000 w 1569720"/>
                <a:gd name="connsiteY22" fmla="*/ 22860 h 1280160"/>
                <a:gd name="connsiteX23" fmla="*/ 487680 w 1569720"/>
                <a:gd name="connsiteY23" fmla="*/ 0 h 1280160"/>
                <a:gd name="connsiteX24" fmla="*/ 502920 w 1569720"/>
                <a:gd name="connsiteY24" fmla="*/ 83820 h 1280160"/>
                <a:gd name="connsiteX25" fmla="*/ 609600 w 1569720"/>
                <a:gd name="connsiteY25" fmla="*/ 53340 h 1280160"/>
                <a:gd name="connsiteX26" fmla="*/ 647700 w 1569720"/>
                <a:gd name="connsiteY26" fmla="*/ 91440 h 1280160"/>
                <a:gd name="connsiteX27" fmla="*/ 845820 w 1569720"/>
                <a:gd name="connsiteY27" fmla="*/ 91440 h 1280160"/>
                <a:gd name="connsiteX28" fmla="*/ 1059180 w 1569720"/>
                <a:gd name="connsiteY28" fmla="*/ 68580 h 1280160"/>
                <a:gd name="connsiteX29" fmla="*/ 1089660 w 1569720"/>
                <a:gd name="connsiteY29" fmla="*/ 160020 h 1280160"/>
                <a:gd name="connsiteX30" fmla="*/ 1447800 w 1569720"/>
                <a:gd name="connsiteY30" fmla="*/ 137160 h 1280160"/>
                <a:gd name="connsiteX31" fmla="*/ 1470660 w 1569720"/>
                <a:gd name="connsiteY31" fmla="*/ 213360 h 1280160"/>
                <a:gd name="connsiteX32" fmla="*/ 1508760 w 1569720"/>
                <a:gd name="connsiteY32" fmla="*/ 243840 h 1280160"/>
                <a:gd name="connsiteX33" fmla="*/ 1554480 w 1569720"/>
                <a:gd name="connsiteY33" fmla="*/ 228600 h 1280160"/>
                <a:gd name="connsiteX34" fmla="*/ 1524000 w 1569720"/>
                <a:gd name="connsiteY34" fmla="*/ 281940 h 1280160"/>
                <a:gd name="connsiteX35" fmla="*/ 1569720 w 1569720"/>
                <a:gd name="connsiteY35" fmla="*/ 457200 h 1280160"/>
                <a:gd name="connsiteX36" fmla="*/ 1463040 w 1569720"/>
                <a:gd name="connsiteY36" fmla="*/ 457200 h 1280160"/>
                <a:gd name="connsiteX37" fmla="*/ 1440180 w 1569720"/>
                <a:gd name="connsiteY37" fmla="*/ 556260 h 1280160"/>
                <a:gd name="connsiteX38" fmla="*/ 1287780 w 1569720"/>
                <a:gd name="connsiteY38" fmla="*/ 563880 h 1280160"/>
                <a:gd name="connsiteX39" fmla="*/ 1280160 w 1569720"/>
                <a:gd name="connsiteY39" fmla="*/ 746760 h 1280160"/>
                <a:gd name="connsiteX40" fmla="*/ 1234440 w 1569720"/>
                <a:gd name="connsiteY40" fmla="*/ 784860 h 1280160"/>
                <a:gd name="connsiteX41" fmla="*/ 1158240 w 1569720"/>
                <a:gd name="connsiteY41" fmla="*/ 731520 h 1280160"/>
                <a:gd name="connsiteX42" fmla="*/ 1043940 w 1569720"/>
                <a:gd name="connsiteY42" fmla="*/ 739140 h 1280160"/>
                <a:gd name="connsiteX43" fmla="*/ 1021080 w 1569720"/>
                <a:gd name="connsiteY43" fmla="*/ 670560 h 1280160"/>
                <a:gd name="connsiteX44" fmla="*/ 906780 w 1569720"/>
                <a:gd name="connsiteY44" fmla="*/ 678180 h 1280160"/>
                <a:gd name="connsiteX45" fmla="*/ 845820 w 1569720"/>
                <a:gd name="connsiteY45" fmla="*/ 777240 h 1280160"/>
                <a:gd name="connsiteX46" fmla="*/ 807720 w 1569720"/>
                <a:gd name="connsiteY46" fmla="*/ 838200 h 1280160"/>
                <a:gd name="connsiteX47" fmla="*/ 960120 w 1569720"/>
                <a:gd name="connsiteY47" fmla="*/ 891540 h 1280160"/>
                <a:gd name="connsiteX48" fmla="*/ 1097280 w 1569720"/>
                <a:gd name="connsiteY48" fmla="*/ 891540 h 1280160"/>
                <a:gd name="connsiteX49" fmla="*/ 1150620 w 1569720"/>
                <a:gd name="connsiteY49" fmla="*/ 967740 h 1280160"/>
                <a:gd name="connsiteX50" fmla="*/ 1112520 w 1569720"/>
                <a:gd name="connsiteY50" fmla="*/ 1074420 h 1280160"/>
                <a:gd name="connsiteX51" fmla="*/ 1036320 w 1569720"/>
                <a:gd name="connsiteY51" fmla="*/ 1074420 h 1280160"/>
                <a:gd name="connsiteX52" fmla="*/ 792480 w 1569720"/>
                <a:gd name="connsiteY52" fmla="*/ 1280160 h 1280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569720" h="1280160">
                  <a:moveTo>
                    <a:pt x="792480" y="1280160"/>
                  </a:moveTo>
                  <a:lnTo>
                    <a:pt x="716280" y="1280160"/>
                  </a:lnTo>
                  <a:lnTo>
                    <a:pt x="731520" y="1143000"/>
                  </a:lnTo>
                  <a:lnTo>
                    <a:pt x="586740" y="1135380"/>
                  </a:lnTo>
                  <a:lnTo>
                    <a:pt x="563880" y="1036320"/>
                  </a:lnTo>
                  <a:lnTo>
                    <a:pt x="381000" y="1028700"/>
                  </a:lnTo>
                  <a:lnTo>
                    <a:pt x="381000" y="777240"/>
                  </a:lnTo>
                  <a:lnTo>
                    <a:pt x="274320" y="807720"/>
                  </a:lnTo>
                  <a:lnTo>
                    <a:pt x="281940" y="899160"/>
                  </a:lnTo>
                  <a:lnTo>
                    <a:pt x="190500" y="868680"/>
                  </a:lnTo>
                  <a:lnTo>
                    <a:pt x="190500" y="731520"/>
                  </a:lnTo>
                  <a:lnTo>
                    <a:pt x="167640" y="708660"/>
                  </a:lnTo>
                  <a:lnTo>
                    <a:pt x="160020" y="495300"/>
                  </a:lnTo>
                  <a:lnTo>
                    <a:pt x="114300" y="495300"/>
                  </a:lnTo>
                  <a:lnTo>
                    <a:pt x="121920" y="342900"/>
                  </a:lnTo>
                  <a:lnTo>
                    <a:pt x="0" y="350520"/>
                  </a:lnTo>
                  <a:lnTo>
                    <a:pt x="15240" y="274320"/>
                  </a:lnTo>
                  <a:lnTo>
                    <a:pt x="83820" y="274320"/>
                  </a:lnTo>
                  <a:lnTo>
                    <a:pt x="91440" y="83820"/>
                  </a:lnTo>
                  <a:lnTo>
                    <a:pt x="190500" y="76200"/>
                  </a:lnTo>
                  <a:lnTo>
                    <a:pt x="274320" y="60960"/>
                  </a:lnTo>
                  <a:lnTo>
                    <a:pt x="373380" y="76200"/>
                  </a:lnTo>
                  <a:lnTo>
                    <a:pt x="381000" y="22860"/>
                  </a:lnTo>
                  <a:lnTo>
                    <a:pt x="487680" y="0"/>
                  </a:lnTo>
                  <a:lnTo>
                    <a:pt x="502920" y="83820"/>
                  </a:lnTo>
                  <a:lnTo>
                    <a:pt x="609600" y="53340"/>
                  </a:lnTo>
                  <a:lnTo>
                    <a:pt x="647700" y="91440"/>
                  </a:lnTo>
                  <a:lnTo>
                    <a:pt x="845820" y="91440"/>
                  </a:lnTo>
                  <a:lnTo>
                    <a:pt x="1059180" y="68580"/>
                  </a:lnTo>
                  <a:lnTo>
                    <a:pt x="1089660" y="160020"/>
                  </a:lnTo>
                  <a:lnTo>
                    <a:pt x="1447800" y="137160"/>
                  </a:lnTo>
                  <a:lnTo>
                    <a:pt x="1470660" y="213360"/>
                  </a:lnTo>
                  <a:lnTo>
                    <a:pt x="1508760" y="243840"/>
                  </a:lnTo>
                  <a:lnTo>
                    <a:pt x="1554480" y="228600"/>
                  </a:lnTo>
                  <a:lnTo>
                    <a:pt x="1524000" y="281940"/>
                  </a:lnTo>
                  <a:lnTo>
                    <a:pt x="1569720" y="457200"/>
                  </a:lnTo>
                  <a:lnTo>
                    <a:pt x="1463040" y="457200"/>
                  </a:lnTo>
                  <a:lnTo>
                    <a:pt x="1440180" y="556260"/>
                  </a:lnTo>
                  <a:lnTo>
                    <a:pt x="1287780" y="563880"/>
                  </a:lnTo>
                  <a:lnTo>
                    <a:pt x="1280160" y="746760"/>
                  </a:lnTo>
                  <a:lnTo>
                    <a:pt x="1234440" y="784860"/>
                  </a:lnTo>
                  <a:lnTo>
                    <a:pt x="1158240" y="731520"/>
                  </a:lnTo>
                  <a:lnTo>
                    <a:pt x="1043940" y="739140"/>
                  </a:lnTo>
                  <a:lnTo>
                    <a:pt x="1021080" y="670560"/>
                  </a:lnTo>
                  <a:lnTo>
                    <a:pt x="906780" y="678180"/>
                  </a:lnTo>
                  <a:lnTo>
                    <a:pt x="845820" y="777240"/>
                  </a:lnTo>
                  <a:lnTo>
                    <a:pt x="807720" y="838200"/>
                  </a:lnTo>
                  <a:lnTo>
                    <a:pt x="960120" y="891540"/>
                  </a:lnTo>
                  <a:lnTo>
                    <a:pt x="1097280" y="891540"/>
                  </a:lnTo>
                  <a:lnTo>
                    <a:pt x="1150620" y="967740"/>
                  </a:lnTo>
                  <a:lnTo>
                    <a:pt x="1112520" y="1074420"/>
                  </a:lnTo>
                  <a:lnTo>
                    <a:pt x="1036320" y="1074420"/>
                  </a:lnTo>
                  <a:lnTo>
                    <a:pt x="792480" y="1280160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27" name="Rectangle 670"/>
            <p:cNvSpPr>
              <a:spLocks noChangeArrowheads="1"/>
            </p:cNvSpPr>
            <p:nvPr/>
          </p:nvSpPr>
          <p:spPr bwMode="auto">
            <a:xfrm>
              <a:off x="4617908" y="1205467"/>
              <a:ext cx="440826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Кущевский</a:t>
              </a:r>
            </a:p>
          </p:txBody>
        </p:sp>
        <p:sp>
          <p:nvSpPr>
            <p:cNvPr id="128" name="Полилиния 127"/>
            <p:cNvSpPr/>
            <p:nvPr/>
          </p:nvSpPr>
          <p:spPr>
            <a:xfrm>
              <a:off x="5941786" y="1809750"/>
              <a:ext cx="902607" cy="1052286"/>
            </a:xfrm>
            <a:custGeom>
              <a:avLst/>
              <a:gdLst>
                <a:gd name="connsiteX0" fmla="*/ 254000 w 1263650"/>
                <a:gd name="connsiteY0" fmla="*/ 12700 h 1473200"/>
                <a:gd name="connsiteX1" fmla="*/ 361950 w 1263650"/>
                <a:gd name="connsiteY1" fmla="*/ 25400 h 1473200"/>
                <a:gd name="connsiteX2" fmla="*/ 406400 w 1263650"/>
                <a:gd name="connsiteY2" fmla="*/ 184150 h 1473200"/>
                <a:gd name="connsiteX3" fmla="*/ 647700 w 1263650"/>
                <a:gd name="connsiteY3" fmla="*/ 158750 h 1473200"/>
                <a:gd name="connsiteX4" fmla="*/ 685800 w 1263650"/>
                <a:gd name="connsiteY4" fmla="*/ 12700 h 1473200"/>
                <a:gd name="connsiteX5" fmla="*/ 768350 w 1263650"/>
                <a:gd name="connsiteY5" fmla="*/ 0 h 1473200"/>
                <a:gd name="connsiteX6" fmla="*/ 787400 w 1263650"/>
                <a:gd name="connsiteY6" fmla="*/ 228600 h 1473200"/>
                <a:gd name="connsiteX7" fmla="*/ 723900 w 1263650"/>
                <a:gd name="connsiteY7" fmla="*/ 279400 h 1473200"/>
                <a:gd name="connsiteX8" fmla="*/ 774700 w 1263650"/>
                <a:gd name="connsiteY8" fmla="*/ 444500 h 1473200"/>
                <a:gd name="connsiteX9" fmla="*/ 895350 w 1263650"/>
                <a:gd name="connsiteY9" fmla="*/ 438150 h 1473200"/>
                <a:gd name="connsiteX10" fmla="*/ 914400 w 1263650"/>
                <a:gd name="connsiteY10" fmla="*/ 476250 h 1473200"/>
                <a:gd name="connsiteX11" fmla="*/ 946150 w 1263650"/>
                <a:gd name="connsiteY11" fmla="*/ 539750 h 1473200"/>
                <a:gd name="connsiteX12" fmla="*/ 977900 w 1263650"/>
                <a:gd name="connsiteY12" fmla="*/ 546100 h 1473200"/>
                <a:gd name="connsiteX13" fmla="*/ 1009650 w 1263650"/>
                <a:gd name="connsiteY13" fmla="*/ 603250 h 1473200"/>
                <a:gd name="connsiteX14" fmla="*/ 1016000 w 1263650"/>
                <a:gd name="connsiteY14" fmla="*/ 685800 h 1473200"/>
                <a:gd name="connsiteX15" fmla="*/ 1047750 w 1263650"/>
                <a:gd name="connsiteY15" fmla="*/ 774700 h 1473200"/>
                <a:gd name="connsiteX16" fmla="*/ 1073150 w 1263650"/>
                <a:gd name="connsiteY16" fmla="*/ 800100 h 1473200"/>
                <a:gd name="connsiteX17" fmla="*/ 1098550 w 1263650"/>
                <a:gd name="connsiteY17" fmla="*/ 869950 h 1473200"/>
                <a:gd name="connsiteX18" fmla="*/ 1098550 w 1263650"/>
                <a:gd name="connsiteY18" fmla="*/ 977900 h 1473200"/>
                <a:gd name="connsiteX19" fmla="*/ 1244600 w 1263650"/>
                <a:gd name="connsiteY19" fmla="*/ 996950 h 1473200"/>
                <a:gd name="connsiteX20" fmla="*/ 1257300 w 1263650"/>
                <a:gd name="connsiteY20" fmla="*/ 1041400 h 1473200"/>
                <a:gd name="connsiteX21" fmla="*/ 1206500 w 1263650"/>
                <a:gd name="connsiteY21" fmla="*/ 1073150 h 1473200"/>
                <a:gd name="connsiteX22" fmla="*/ 1200150 w 1263650"/>
                <a:gd name="connsiteY22" fmla="*/ 1143000 h 1473200"/>
                <a:gd name="connsiteX23" fmla="*/ 1225550 w 1263650"/>
                <a:gd name="connsiteY23" fmla="*/ 1162050 h 1473200"/>
                <a:gd name="connsiteX24" fmla="*/ 1257300 w 1263650"/>
                <a:gd name="connsiteY24" fmla="*/ 1206500 h 1473200"/>
                <a:gd name="connsiteX25" fmla="*/ 1263650 w 1263650"/>
                <a:gd name="connsiteY25" fmla="*/ 1231900 h 1473200"/>
                <a:gd name="connsiteX26" fmla="*/ 1263650 w 1263650"/>
                <a:gd name="connsiteY26" fmla="*/ 1231900 h 1473200"/>
                <a:gd name="connsiteX27" fmla="*/ 1244600 w 1263650"/>
                <a:gd name="connsiteY27" fmla="*/ 1301750 h 1473200"/>
                <a:gd name="connsiteX28" fmla="*/ 1073150 w 1263650"/>
                <a:gd name="connsiteY28" fmla="*/ 1282700 h 1473200"/>
                <a:gd name="connsiteX29" fmla="*/ 1066800 w 1263650"/>
                <a:gd name="connsiteY29" fmla="*/ 1473200 h 1473200"/>
                <a:gd name="connsiteX30" fmla="*/ 920750 w 1263650"/>
                <a:gd name="connsiteY30" fmla="*/ 1454150 h 1473200"/>
                <a:gd name="connsiteX31" fmla="*/ 869950 w 1263650"/>
                <a:gd name="connsiteY31" fmla="*/ 1435100 h 1473200"/>
                <a:gd name="connsiteX32" fmla="*/ 781050 w 1263650"/>
                <a:gd name="connsiteY32" fmla="*/ 1397000 h 1473200"/>
                <a:gd name="connsiteX33" fmla="*/ 717550 w 1263650"/>
                <a:gd name="connsiteY33" fmla="*/ 1409700 h 1473200"/>
                <a:gd name="connsiteX34" fmla="*/ 717550 w 1263650"/>
                <a:gd name="connsiteY34" fmla="*/ 1435100 h 1473200"/>
                <a:gd name="connsiteX35" fmla="*/ 565150 w 1263650"/>
                <a:gd name="connsiteY35" fmla="*/ 1428750 h 1473200"/>
                <a:gd name="connsiteX36" fmla="*/ 546100 w 1263650"/>
                <a:gd name="connsiteY36" fmla="*/ 1301750 h 1473200"/>
                <a:gd name="connsiteX37" fmla="*/ 571500 w 1263650"/>
                <a:gd name="connsiteY37" fmla="*/ 1225550 h 1473200"/>
                <a:gd name="connsiteX38" fmla="*/ 793750 w 1263650"/>
                <a:gd name="connsiteY38" fmla="*/ 1225550 h 1473200"/>
                <a:gd name="connsiteX39" fmla="*/ 774700 w 1263650"/>
                <a:gd name="connsiteY39" fmla="*/ 1035050 h 1473200"/>
                <a:gd name="connsiteX40" fmla="*/ 698500 w 1263650"/>
                <a:gd name="connsiteY40" fmla="*/ 1022350 h 1473200"/>
                <a:gd name="connsiteX41" fmla="*/ 730250 w 1263650"/>
                <a:gd name="connsiteY41" fmla="*/ 965200 h 1473200"/>
                <a:gd name="connsiteX42" fmla="*/ 355600 w 1263650"/>
                <a:gd name="connsiteY42" fmla="*/ 596900 h 1473200"/>
                <a:gd name="connsiteX43" fmla="*/ 330200 w 1263650"/>
                <a:gd name="connsiteY43" fmla="*/ 330200 h 1473200"/>
                <a:gd name="connsiteX44" fmla="*/ 247650 w 1263650"/>
                <a:gd name="connsiteY44" fmla="*/ 304800 h 1473200"/>
                <a:gd name="connsiteX45" fmla="*/ 184150 w 1263650"/>
                <a:gd name="connsiteY45" fmla="*/ 349250 h 1473200"/>
                <a:gd name="connsiteX46" fmla="*/ 82550 w 1263650"/>
                <a:gd name="connsiteY46" fmla="*/ 349250 h 1473200"/>
                <a:gd name="connsiteX47" fmla="*/ 0 w 1263650"/>
                <a:gd name="connsiteY47" fmla="*/ 342900 h 1473200"/>
                <a:gd name="connsiteX48" fmla="*/ 0 w 1263650"/>
                <a:gd name="connsiteY48" fmla="*/ 228600 h 1473200"/>
                <a:gd name="connsiteX49" fmla="*/ 241300 w 1263650"/>
                <a:gd name="connsiteY49" fmla="*/ 234950 h 1473200"/>
                <a:gd name="connsiteX50" fmla="*/ 254000 w 1263650"/>
                <a:gd name="connsiteY50" fmla="*/ 12700 h 147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63650" h="1473200">
                  <a:moveTo>
                    <a:pt x="254000" y="12700"/>
                  </a:moveTo>
                  <a:lnTo>
                    <a:pt x="361950" y="25400"/>
                  </a:lnTo>
                  <a:lnTo>
                    <a:pt x="406400" y="184150"/>
                  </a:lnTo>
                  <a:lnTo>
                    <a:pt x="647700" y="158750"/>
                  </a:lnTo>
                  <a:lnTo>
                    <a:pt x="685800" y="12700"/>
                  </a:lnTo>
                  <a:lnTo>
                    <a:pt x="768350" y="0"/>
                  </a:lnTo>
                  <a:lnTo>
                    <a:pt x="787400" y="228600"/>
                  </a:lnTo>
                  <a:lnTo>
                    <a:pt x="723900" y="279400"/>
                  </a:lnTo>
                  <a:lnTo>
                    <a:pt x="774700" y="444500"/>
                  </a:lnTo>
                  <a:lnTo>
                    <a:pt x="895350" y="438150"/>
                  </a:lnTo>
                  <a:lnTo>
                    <a:pt x="914400" y="476250"/>
                  </a:lnTo>
                  <a:lnTo>
                    <a:pt x="946150" y="539750"/>
                  </a:lnTo>
                  <a:lnTo>
                    <a:pt x="977900" y="546100"/>
                  </a:lnTo>
                  <a:lnTo>
                    <a:pt x="1009650" y="603250"/>
                  </a:lnTo>
                  <a:lnTo>
                    <a:pt x="1016000" y="685800"/>
                  </a:lnTo>
                  <a:lnTo>
                    <a:pt x="1047750" y="774700"/>
                  </a:lnTo>
                  <a:lnTo>
                    <a:pt x="1073150" y="800100"/>
                  </a:lnTo>
                  <a:lnTo>
                    <a:pt x="1098550" y="869950"/>
                  </a:lnTo>
                  <a:lnTo>
                    <a:pt x="1098550" y="977900"/>
                  </a:lnTo>
                  <a:lnTo>
                    <a:pt x="1244600" y="996950"/>
                  </a:lnTo>
                  <a:lnTo>
                    <a:pt x="1257300" y="1041400"/>
                  </a:lnTo>
                  <a:lnTo>
                    <a:pt x="1206500" y="1073150"/>
                  </a:lnTo>
                  <a:lnTo>
                    <a:pt x="1200150" y="1143000"/>
                  </a:lnTo>
                  <a:lnTo>
                    <a:pt x="1225550" y="1162050"/>
                  </a:lnTo>
                  <a:lnTo>
                    <a:pt x="1257300" y="1206500"/>
                  </a:lnTo>
                  <a:lnTo>
                    <a:pt x="1263650" y="1231900"/>
                  </a:lnTo>
                  <a:lnTo>
                    <a:pt x="1263650" y="1231900"/>
                  </a:lnTo>
                  <a:lnTo>
                    <a:pt x="1244600" y="1301750"/>
                  </a:lnTo>
                  <a:lnTo>
                    <a:pt x="1073150" y="1282700"/>
                  </a:lnTo>
                  <a:lnTo>
                    <a:pt x="1066800" y="1473200"/>
                  </a:lnTo>
                  <a:lnTo>
                    <a:pt x="920750" y="1454150"/>
                  </a:lnTo>
                  <a:lnTo>
                    <a:pt x="869950" y="1435100"/>
                  </a:lnTo>
                  <a:lnTo>
                    <a:pt x="781050" y="1397000"/>
                  </a:lnTo>
                  <a:lnTo>
                    <a:pt x="717550" y="1409700"/>
                  </a:lnTo>
                  <a:lnTo>
                    <a:pt x="717550" y="1435100"/>
                  </a:lnTo>
                  <a:lnTo>
                    <a:pt x="565150" y="1428750"/>
                  </a:lnTo>
                  <a:lnTo>
                    <a:pt x="546100" y="1301750"/>
                  </a:lnTo>
                  <a:lnTo>
                    <a:pt x="571500" y="1225550"/>
                  </a:lnTo>
                  <a:lnTo>
                    <a:pt x="793750" y="1225550"/>
                  </a:lnTo>
                  <a:lnTo>
                    <a:pt x="774700" y="1035050"/>
                  </a:lnTo>
                  <a:lnTo>
                    <a:pt x="698500" y="1022350"/>
                  </a:lnTo>
                  <a:lnTo>
                    <a:pt x="730250" y="965200"/>
                  </a:lnTo>
                  <a:lnTo>
                    <a:pt x="355600" y="596900"/>
                  </a:lnTo>
                  <a:lnTo>
                    <a:pt x="330200" y="330200"/>
                  </a:lnTo>
                  <a:lnTo>
                    <a:pt x="247650" y="304800"/>
                  </a:lnTo>
                  <a:lnTo>
                    <a:pt x="184150" y="349250"/>
                  </a:lnTo>
                  <a:lnTo>
                    <a:pt x="82550" y="349250"/>
                  </a:lnTo>
                  <a:lnTo>
                    <a:pt x="0" y="342900"/>
                  </a:lnTo>
                  <a:lnTo>
                    <a:pt x="0" y="228600"/>
                  </a:lnTo>
                  <a:lnTo>
                    <a:pt x="241300" y="234950"/>
                  </a:lnTo>
                  <a:lnTo>
                    <a:pt x="254000" y="12700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29" name="Rectangle 712"/>
            <p:cNvSpPr>
              <a:spLocks noChangeArrowheads="1"/>
            </p:cNvSpPr>
            <p:nvPr/>
          </p:nvSpPr>
          <p:spPr bwMode="auto">
            <a:xfrm>
              <a:off x="6226103" y="2190461"/>
              <a:ext cx="553037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Белоглинский</a:t>
              </a:r>
            </a:p>
          </p:txBody>
        </p:sp>
        <p:sp>
          <p:nvSpPr>
            <p:cNvPr id="130" name="Полилиния 129"/>
            <p:cNvSpPr/>
            <p:nvPr/>
          </p:nvSpPr>
          <p:spPr>
            <a:xfrm>
              <a:off x="5402036" y="3628572"/>
              <a:ext cx="1192893" cy="870857"/>
            </a:xfrm>
            <a:custGeom>
              <a:avLst/>
              <a:gdLst>
                <a:gd name="connsiteX0" fmla="*/ 38100 w 1670050"/>
                <a:gd name="connsiteY0" fmla="*/ 69850 h 1219200"/>
                <a:gd name="connsiteX1" fmla="*/ 0 w 1670050"/>
                <a:gd name="connsiteY1" fmla="*/ 127000 h 1219200"/>
                <a:gd name="connsiteX2" fmla="*/ 6350 w 1670050"/>
                <a:gd name="connsiteY2" fmla="*/ 146050 h 1219200"/>
                <a:gd name="connsiteX3" fmla="*/ 12700 w 1670050"/>
                <a:gd name="connsiteY3" fmla="*/ 177800 h 1219200"/>
                <a:gd name="connsiteX4" fmla="*/ 6350 w 1670050"/>
                <a:gd name="connsiteY4" fmla="*/ 222250 h 1219200"/>
                <a:gd name="connsiteX5" fmla="*/ 6350 w 1670050"/>
                <a:gd name="connsiteY5" fmla="*/ 292100 h 1219200"/>
                <a:gd name="connsiteX6" fmla="*/ 95250 w 1670050"/>
                <a:gd name="connsiteY6" fmla="*/ 260350 h 1219200"/>
                <a:gd name="connsiteX7" fmla="*/ 146050 w 1670050"/>
                <a:gd name="connsiteY7" fmla="*/ 260350 h 1219200"/>
                <a:gd name="connsiteX8" fmla="*/ 273050 w 1670050"/>
                <a:gd name="connsiteY8" fmla="*/ 285750 h 1219200"/>
                <a:gd name="connsiteX9" fmla="*/ 273050 w 1670050"/>
                <a:gd name="connsiteY9" fmla="*/ 285750 h 1219200"/>
                <a:gd name="connsiteX10" fmla="*/ 323850 w 1670050"/>
                <a:gd name="connsiteY10" fmla="*/ 336550 h 1219200"/>
                <a:gd name="connsiteX11" fmla="*/ 374650 w 1670050"/>
                <a:gd name="connsiteY11" fmla="*/ 406400 h 1219200"/>
                <a:gd name="connsiteX12" fmla="*/ 431800 w 1670050"/>
                <a:gd name="connsiteY12" fmla="*/ 412750 h 1219200"/>
                <a:gd name="connsiteX13" fmla="*/ 514350 w 1670050"/>
                <a:gd name="connsiteY13" fmla="*/ 457200 h 1219200"/>
                <a:gd name="connsiteX14" fmla="*/ 552450 w 1670050"/>
                <a:gd name="connsiteY14" fmla="*/ 514350 h 1219200"/>
                <a:gd name="connsiteX15" fmla="*/ 584200 w 1670050"/>
                <a:gd name="connsiteY15" fmla="*/ 539750 h 1219200"/>
                <a:gd name="connsiteX16" fmla="*/ 622300 w 1670050"/>
                <a:gd name="connsiteY16" fmla="*/ 603250 h 1219200"/>
                <a:gd name="connsiteX17" fmla="*/ 711200 w 1670050"/>
                <a:gd name="connsiteY17" fmla="*/ 660400 h 1219200"/>
                <a:gd name="connsiteX18" fmla="*/ 774700 w 1670050"/>
                <a:gd name="connsiteY18" fmla="*/ 723900 h 1219200"/>
                <a:gd name="connsiteX19" fmla="*/ 793750 w 1670050"/>
                <a:gd name="connsiteY19" fmla="*/ 787400 h 1219200"/>
                <a:gd name="connsiteX20" fmla="*/ 838200 w 1670050"/>
                <a:gd name="connsiteY20" fmla="*/ 812800 h 1219200"/>
                <a:gd name="connsiteX21" fmla="*/ 857250 w 1670050"/>
                <a:gd name="connsiteY21" fmla="*/ 863600 h 1219200"/>
                <a:gd name="connsiteX22" fmla="*/ 850900 w 1670050"/>
                <a:gd name="connsiteY22" fmla="*/ 939800 h 1219200"/>
                <a:gd name="connsiteX23" fmla="*/ 869950 w 1670050"/>
                <a:gd name="connsiteY23" fmla="*/ 1003300 h 1219200"/>
                <a:gd name="connsiteX24" fmla="*/ 908050 w 1670050"/>
                <a:gd name="connsiteY24" fmla="*/ 1054100 h 1219200"/>
                <a:gd name="connsiteX25" fmla="*/ 908050 w 1670050"/>
                <a:gd name="connsiteY25" fmla="*/ 1054100 h 1219200"/>
                <a:gd name="connsiteX26" fmla="*/ 939800 w 1670050"/>
                <a:gd name="connsiteY26" fmla="*/ 1181100 h 1219200"/>
                <a:gd name="connsiteX27" fmla="*/ 977900 w 1670050"/>
                <a:gd name="connsiteY27" fmla="*/ 1219200 h 1219200"/>
                <a:gd name="connsiteX28" fmla="*/ 1035050 w 1670050"/>
                <a:gd name="connsiteY28" fmla="*/ 1193800 h 1219200"/>
                <a:gd name="connsiteX29" fmla="*/ 1066800 w 1670050"/>
                <a:gd name="connsiteY29" fmla="*/ 1111250 h 1219200"/>
                <a:gd name="connsiteX30" fmla="*/ 1098550 w 1670050"/>
                <a:gd name="connsiteY30" fmla="*/ 1143000 h 1219200"/>
                <a:gd name="connsiteX31" fmla="*/ 1244600 w 1670050"/>
                <a:gd name="connsiteY31" fmla="*/ 1098550 h 1219200"/>
                <a:gd name="connsiteX32" fmla="*/ 1225550 w 1670050"/>
                <a:gd name="connsiteY32" fmla="*/ 1066800 h 1219200"/>
                <a:gd name="connsiteX33" fmla="*/ 1320800 w 1670050"/>
                <a:gd name="connsiteY33" fmla="*/ 1003300 h 1219200"/>
                <a:gd name="connsiteX34" fmla="*/ 1403350 w 1670050"/>
                <a:gd name="connsiteY34" fmla="*/ 1085850 h 1219200"/>
                <a:gd name="connsiteX35" fmla="*/ 1441450 w 1670050"/>
                <a:gd name="connsiteY35" fmla="*/ 1079500 h 1219200"/>
                <a:gd name="connsiteX36" fmla="*/ 1511300 w 1670050"/>
                <a:gd name="connsiteY36" fmla="*/ 1136650 h 1219200"/>
                <a:gd name="connsiteX37" fmla="*/ 1549400 w 1670050"/>
                <a:gd name="connsiteY37" fmla="*/ 1136650 h 1219200"/>
                <a:gd name="connsiteX38" fmla="*/ 1549400 w 1670050"/>
                <a:gd name="connsiteY38" fmla="*/ 1085850 h 1219200"/>
                <a:gd name="connsiteX39" fmla="*/ 1543050 w 1670050"/>
                <a:gd name="connsiteY39" fmla="*/ 1028700 h 1219200"/>
                <a:gd name="connsiteX40" fmla="*/ 1593850 w 1670050"/>
                <a:gd name="connsiteY40" fmla="*/ 984250 h 1219200"/>
                <a:gd name="connsiteX41" fmla="*/ 1587500 w 1670050"/>
                <a:gd name="connsiteY41" fmla="*/ 939800 h 1219200"/>
                <a:gd name="connsiteX42" fmla="*/ 1644650 w 1670050"/>
                <a:gd name="connsiteY42" fmla="*/ 901700 h 1219200"/>
                <a:gd name="connsiteX43" fmla="*/ 1670050 w 1670050"/>
                <a:gd name="connsiteY43" fmla="*/ 850900 h 1219200"/>
                <a:gd name="connsiteX44" fmla="*/ 1606550 w 1670050"/>
                <a:gd name="connsiteY44" fmla="*/ 793750 h 1219200"/>
                <a:gd name="connsiteX45" fmla="*/ 1530350 w 1670050"/>
                <a:gd name="connsiteY45" fmla="*/ 730250 h 1219200"/>
                <a:gd name="connsiteX46" fmla="*/ 1454150 w 1670050"/>
                <a:gd name="connsiteY46" fmla="*/ 660400 h 1219200"/>
                <a:gd name="connsiteX47" fmla="*/ 1435100 w 1670050"/>
                <a:gd name="connsiteY47" fmla="*/ 584200 h 1219200"/>
                <a:gd name="connsiteX48" fmla="*/ 1428750 w 1670050"/>
                <a:gd name="connsiteY48" fmla="*/ 444500 h 1219200"/>
                <a:gd name="connsiteX49" fmla="*/ 1352550 w 1670050"/>
                <a:gd name="connsiteY49" fmla="*/ 495300 h 1219200"/>
                <a:gd name="connsiteX50" fmla="*/ 1320800 w 1670050"/>
                <a:gd name="connsiteY50" fmla="*/ 495300 h 1219200"/>
                <a:gd name="connsiteX51" fmla="*/ 1276350 w 1670050"/>
                <a:gd name="connsiteY51" fmla="*/ 520700 h 1219200"/>
                <a:gd name="connsiteX52" fmla="*/ 1250950 w 1670050"/>
                <a:gd name="connsiteY52" fmla="*/ 533400 h 1219200"/>
                <a:gd name="connsiteX53" fmla="*/ 1143000 w 1670050"/>
                <a:gd name="connsiteY53" fmla="*/ 450850 h 1219200"/>
                <a:gd name="connsiteX54" fmla="*/ 1295400 w 1670050"/>
                <a:gd name="connsiteY54" fmla="*/ 304800 h 1219200"/>
                <a:gd name="connsiteX55" fmla="*/ 1212850 w 1670050"/>
                <a:gd name="connsiteY55" fmla="*/ 279400 h 1219200"/>
                <a:gd name="connsiteX56" fmla="*/ 1149350 w 1670050"/>
                <a:gd name="connsiteY56" fmla="*/ 228600 h 1219200"/>
                <a:gd name="connsiteX57" fmla="*/ 1130300 w 1670050"/>
                <a:gd name="connsiteY57" fmla="*/ 177800 h 1219200"/>
                <a:gd name="connsiteX58" fmla="*/ 1054100 w 1670050"/>
                <a:gd name="connsiteY58" fmla="*/ 171450 h 1219200"/>
                <a:gd name="connsiteX59" fmla="*/ 1035050 w 1670050"/>
                <a:gd name="connsiteY59" fmla="*/ 139700 h 1219200"/>
                <a:gd name="connsiteX60" fmla="*/ 939800 w 1670050"/>
                <a:gd name="connsiteY60" fmla="*/ 69850 h 1219200"/>
                <a:gd name="connsiteX61" fmla="*/ 927100 w 1670050"/>
                <a:gd name="connsiteY61" fmla="*/ 120650 h 1219200"/>
                <a:gd name="connsiteX62" fmla="*/ 819150 w 1670050"/>
                <a:gd name="connsiteY62" fmla="*/ 82550 h 1219200"/>
                <a:gd name="connsiteX63" fmla="*/ 844550 w 1670050"/>
                <a:gd name="connsiteY63" fmla="*/ 31750 h 1219200"/>
                <a:gd name="connsiteX64" fmla="*/ 711200 w 1670050"/>
                <a:gd name="connsiteY64" fmla="*/ 0 h 1219200"/>
                <a:gd name="connsiteX65" fmla="*/ 635000 w 1670050"/>
                <a:gd name="connsiteY65" fmla="*/ 12700 h 1219200"/>
                <a:gd name="connsiteX66" fmla="*/ 603250 w 1670050"/>
                <a:gd name="connsiteY66" fmla="*/ 76200 h 1219200"/>
                <a:gd name="connsiteX67" fmla="*/ 482600 w 1670050"/>
                <a:gd name="connsiteY67" fmla="*/ 6350 h 1219200"/>
                <a:gd name="connsiteX68" fmla="*/ 469900 w 1670050"/>
                <a:gd name="connsiteY68" fmla="*/ 82550 h 1219200"/>
                <a:gd name="connsiteX69" fmla="*/ 361950 w 1670050"/>
                <a:gd name="connsiteY69" fmla="*/ 25400 h 1219200"/>
                <a:gd name="connsiteX70" fmla="*/ 222250 w 1670050"/>
                <a:gd name="connsiteY70" fmla="*/ 127000 h 1219200"/>
                <a:gd name="connsiteX71" fmla="*/ 38100 w 1670050"/>
                <a:gd name="connsiteY71" fmla="*/ 69850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1670050" h="1219200">
                  <a:moveTo>
                    <a:pt x="38100" y="69850"/>
                  </a:moveTo>
                  <a:lnTo>
                    <a:pt x="0" y="127000"/>
                  </a:lnTo>
                  <a:lnTo>
                    <a:pt x="6350" y="146050"/>
                  </a:lnTo>
                  <a:lnTo>
                    <a:pt x="12700" y="177800"/>
                  </a:lnTo>
                  <a:lnTo>
                    <a:pt x="6350" y="222250"/>
                  </a:lnTo>
                  <a:lnTo>
                    <a:pt x="6350" y="292100"/>
                  </a:lnTo>
                  <a:lnTo>
                    <a:pt x="95250" y="260350"/>
                  </a:lnTo>
                  <a:lnTo>
                    <a:pt x="146050" y="260350"/>
                  </a:lnTo>
                  <a:lnTo>
                    <a:pt x="273050" y="285750"/>
                  </a:lnTo>
                  <a:lnTo>
                    <a:pt x="273050" y="285750"/>
                  </a:lnTo>
                  <a:lnTo>
                    <a:pt x="323850" y="336550"/>
                  </a:lnTo>
                  <a:lnTo>
                    <a:pt x="374650" y="406400"/>
                  </a:lnTo>
                  <a:lnTo>
                    <a:pt x="431800" y="412750"/>
                  </a:lnTo>
                  <a:lnTo>
                    <a:pt x="514350" y="457200"/>
                  </a:lnTo>
                  <a:lnTo>
                    <a:pt x="552450" y="514350"/>
                  </a:lnTo>
                  <a:lnTo>
                    <a:pt x="584200" y="539750"/>
                  </a:lnTo>
                  <a:lnTo>
                    <a:pt x="622300" y="603250"/>
                  </a:lnTo>
                  <a:lnTo>
                    <a:pt x="711200" y="660400"/>
                  </a:lnTo>
                  <a:lnTo>
                    <a:pt x="774700" y="723900"/>
                  </a:lnTo>
                  <a:lnTo>
                    <a:pt x="793750" y="787400"/>
                  </a:lnTo>
                  <a:lnTo>
                    <a:pt x="838200" y="812800"/>
                  </a:lnTo>
                  <a:lnTo>
                    <a:pt x="857250" y="863600"/>
                  </a:lnTo>
                  <a:lnTo>
                    <a:pt x="850900" y="939800"/>
                  </a:lnTo>
                  <a:lnTo>
                    <a:pt x="869950" y="1003300"/>
                  </a:lnTo>
                  <a:lnTo>
                    <a:pt x="908050" y="1054100"/>
                  </a:lnTo>
                  <a:lnTo>
                    <a:pt x="908050" y="1054100"/>
                  </a:lnTo>
                  <a:lnTo>
                    <a:pt x="939800" y="1181100"/>
                  </a:lnTo>
                  <a:lnTo>
                    <a:pt x="977900" y="1219200"/>
                  </a:lnTo>
                  <a:lnTo>
                    <a:pt x="1035050" y="1193800"/>
                  </a:lnTo>
                  <a:lnTo>
                    <a:pt x="1066800" y="1111250"/>
                  </a:lnTo>
                  <a:lnTo>
                    <a:pt x="1098550" y="1143000"/>
                  </a:lnTo>
                  <a:lnTo>
                    <a:pt x="1244600" y="1098550"/>
                  </a:lnTo>
                  <a:lnTo>
                    <a:pt x="1225550" y="1066800"/>
                  </a:lnTo>
                  <a:lnTo>
                    <a:pt x="1320800" y="1003300"/>
                  </a:lnTo>
                  <a:lnTo>
                    <a:pt x="1403350" y="1085850"/>
                  </a:lnTo>
                  <a:lnTo>
                    <a:pt x="1441450" y="1079500"/>
                  </a:lnTo>
                  <a:lnTo>
                    <a:pt x="1511300" y="1136650"/>
                  </a:lnTo>
                  <a:lnTo>
                    <a:pt x="1549400" y="1136650"/>
                  </a:lnTo>
                  <a:lnTo>
                    <a:pt x="1549400" y="1085850"/>
                  </a:lnTo>
                  <a:lnTo>
                    <a:pt x="1543050" y="1028700"/>
                  </a:lnTo>
                  <a:lnTo>
                    <a:pt x="1593850" y="984250"/>
                  </a:lnTo>
                  <a:lnTo>
                    <a:pt x="1587500" y="939800"/>
                  </a:lnTo>
                  <a:lnTo>
                    <a:pt x="1644650" y="901700"/>
                  </a:lnTo>
                  <a:lnTo>
                    <a:pt x="1670050" y="850900"/>
                  </a:lnTo>
                  <a:lnTo>
                    <a:pt x="1606550" y="793750"/>
                  </a:lnTo>
                  <a:lnTo>
                    <a:pt x="1530350" y="730250"/>
                  </a:lnTo>
                  <a:lnTo>
                    <a:pt x="1454150" y="660400"/>
                  </a:lnTo>
                  <a:lnTo>
                    <a:pt x="1435100" y="584200"/>
                  </a:lnTo>
                  <a:lnTo>
                    <a:pt x="1428750" y="444500"/>
                  </a:lnTo>
                  <a:lnTo>
                    <a:pt x="1352550" y="495300"/>
                  </a:lnTo>
                  <a:lnTo>
                    <a:pt x="1320800" y="495300"/>
                  </a:lnTo>
                  <a:lnTo>
                    <a:pt x="1276350" y="520700"/>
                  </a:lnTo>
                  <a:lnTo>
                    <a:pt x="1250950" y="533400"/>
                  </a:lnTo>
                  <a:lnTo>
                    <a:pt x="1143000" y="450850"/>
                  </a:lnTo>
                  <a:lnTo>
                    <a:pt x="1295400" y="304800"/>
                  </a:lnTo>
                  <a:lnTo>
                    <a:pt x="1212850" y="279400"/>
                  </a:lnTo>
                  <a:lnTo>
                    <a:pt x="1149350" y="228600"/>
                  </a:lnTo>
                  <a:lnTo>
                    <a:pt x="1130300" y="177800"/>
                  </a:lnTo>
                  <a:lnTo>
                    <a:pt x="1054100" y="171450"/>
                  </a:lnTo>
                  <a:lnTo>
                    <a:pt x="1035050" y="139700"/>
                  </a:lnTo>
                  <a:lnTo>
                    <a:pt x="939800" y="69850"/>
                  </a:lnTo>
                  <a:lnTo>
                    <a:pt x="927100" y="120650"/>
                  </a:lnTo>
                  <a:lnTo>
                    <a:pt x="819150" y="82550"/>
                  </a:lnTo>
                  <a:lnTo>
                    <a:pt x="844550" y="31750"/>
                  </a:lnTo>
                  <a:lnTo>
                    <a:pt x="711200" y="0"/>
                  </a:lnTo>
                  <a:lnTo>
                    <a:pt x="635000" y="12700"/>
                  </a:lnTo>
                  <a:lnTo>
                    <a:pt x="603250" y="76200"/>
                  </a:lnTo>
                  <a:lnTo>
                    <a:pt x="482600" y="6350"/>
                  </a:lnTo>
                  <a:lnTo>
                    <a:pt x="469900" y="82550"/>
                  </a:lnTo>
                  <a:lnTo>
                    <a:pt x="361950" y="25400"/>
                  </a:lnTo>
                  <a:lnTo>
                    <a:pt x="222250" y="127000"/>
                  </a:lnTo>
                  <a:lnTo>
                    <a:pt x="38100" y="6985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31" name="Rectangle 870"/>
            <p:cNvSpPr>
              <a:spLocks noChangeArrowheads="1"/>
            </p:cNvSpPr>
            <p:nvPr/>
          </p:nvSpPr>
          <p:spPr bwMode="auto">
            <a:xfrm>
              <a:off x="5683222" y="3826273"/>
              <a:ext cx="584525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r>
                <a:rPr lang="ru-RU" altLang="ru-RU" sz="700" b="1" i="1" dirty="0">
                  <a:latin typeface="Times New Roman" pitchFamily="18" charset="0"/>
                  <a:cs typeface="Times New Roman" pitchFamily="18" charset="0"/>
                </a:rPr>
                <a:t>Курганинский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2" name="Полилиния 131"/>
            <p:cNvSpPr/>
            <p:nvPr/>
          </p:nvSpPr>
          <p:spPr>
            <a:xfrm>
              <a:off x="6418036" y="3810001"/>
              <a:ext cx="498929" cy="494393"/>
            </a:xfrm>
            <a:custGeom>
              <a:avLst/>
              <a:gdLst>
                <a:gd name="connsiteX0" fmla="*/ 0 w 698500"/>
                <a:gd name="connsiteY0" fmla="*/ 50800 h 692150"/>
                <a:gd name="connsiteX1" fmla="*/ 152400 w 698500"/>
                <a:gd name="connsiteY1" fmla="*/ 215900 h 692150"/>
                <a:gd name="connsiteX2" fmla="*/ 215900 w 698500"/>
                <a:gd name="connsiteY2" fmla="*/ 209550 h 692150"/>
                <a:gd name="connsiteX3" fmla="*/ 279400 w 698500"/>
                <a:gd name="connsiteY3" fmla="*/ 234950 h 692150"/>
                <a:gd name="connsiteX4" fmla="*/ 330200 w 698500"/>
                <a:gd name="connsiteY4" fmla="*/ 241300 h 692150"/>
                <a:gd name="connsiteX5" fmla="*/ 292100 w 698500"/>
                <a:gd name="connsiteY5" fmla="*/ 323850 h 692150"/>
                <a:gd name="connsiteX6" fmla="*/ 355600 w 698500"/>
                <a:gd name="connsiteY6" fmla="*/ 381000 h 692150"/>
                <a:gd name="connsiteX7" fmla="*/ 431800 w 698500"/>
                <a:gd name="connsiteY7" fmla="*/ 336550 h 692150"/>
                <a:gd name="connsiteX8" fmla="*/ 457200 w 698500"/>
                <a:gd name="connsiteY8" fmla="*/ 349250 h 692150"/>
                <a:gd name="connsiteX9" fmla="*/ 469900 w 698500"/>
                <a:gd name="connsiteY9" fmla="*/ 419100 h 692150"/>
                <a:gd name="connsiteX10" fmla="*/ 476250 w 698500"/>
                <a:gd name="connsiteY10" fmla="*/ 508000 h 692150"/>
                <a:gd name="connsiteX11" fmla="*/ 469900 w 698500"/>
                <a:gd name="connsiteY11" fmla="*/ 590550 h 692150"/>
                <a:gd name="connsiteX12" fmla="*/ 577850 w 698500"/>
                <a:gd name="connsiteY12" fmla="*/ 692150 h 692150"/>
                <a:gd name="connsiteX13" fmla="*/ 641350 w 698500"/>
                <a:gd name="connsiteY13" fmla="*/ 635000 h 692150"/>
                <a:gd name="connsiteX14" fmla="*/ 698500 w 698500"/>
                <a:gd name="connsiteY14" fmla="*/ 635000 h 692150"/>
                <a:gd name="connsiteX15" fmla="*/ 584200 w 698500"/>
                <a:gd name="connsiteY15" fmla="*/ 533400 h 692150"/>
                <a:gd name="connsiteX16" fmla="*/ 660400 w 698500"/>
                <a:gd name="connsiteY16" fmla="*/ 495300 h 692150"/>
                <a:gd name="connsiteX17" fmla="*/ 660400 w 698500"/>
                <a:gd name="connsiteY17" fmla="*/ 444500 h 692150"/>
                <a:gd name="connsiteX18" fmla="*/ 660400 w 698500"/>
                <a:gd name="connsiteY18" fmla="*/ 444500 h 692150"/>
                <a:gd name="connsiteX19" fmla="*/ 641350 w 698500"/>
                <a:gd name="connsiteY19" fmla="*/ 393700 h 692150"/>
                <a:gd name="connsiteX20" fmla="*/ 558800 w 698500"/>
                <a:gd name="connsiteY20" fmla="*/ 330200 h 692150"/>
                <a:gd name="connsiteX21" fmla="*/ 469900 w 698500"/>
                <a:gd name="connsiteY21" fmla="*/ 323850 h 692150"/>
                <a:gd name="connsiteX22" fmla="*/ 495300 w 698500"/>
                <a:gd name="connsiteY22" fmla="*/ 241300 h 692150"/>
                <a:gd name="connsiteX23" fmla="*/ 514350 w 698500"/>
                <a:gd name="connsiteY23" fmla="*/ 171450 h 692150"/>
                <a:gd name="connsiteX24" fmla="*/ 438150 w 698500"/>
                <a:gd name="connsiteY24" fmla="*/ 133350 h 692150"/>
                <a:gd name="connsiteX25" fmla="*/ 469900 w 698500"/>
                <a:gd name="connsiteY25" fmla="*/ 88900 h 692150"/>
                <a:gd name="connsiteX26" fmla="*/ 425450 w 698500"/>
                <a:gd name="connsiteY26" fmla="*/ 82550 h 692150"/>
                <a:gd name="connsiteX27" fmla="*/ 381000 w 698500"/>
                <a:gd name="connsiteY27" fmla="*/ 25400 h 692150"/>
                <a:gd name="connsiteX28" fmla="*/ 336550 w 698500"/>
                <a:gd name="connsiteY28" fmla="*/ 0 h 692150"/>
                <a:gd name="connsiteX29" fmla="*/ 266700 w 698500"/>
                <a:gd name="connsiteY29" fmla="*/ 31750 h 692150"/>
                <a:gd name="connsiteX30" fmla="*/ 279400 w 698500"/>
                <a:gd name="connsiteY30" fmla="*/ 63500 h 692150"/>
                <a:gd name="connsiteX31" fmla="*/ 228600 w 698500"/>
                <a:gd name="connsiteY31" fmla="*/ 95250 h 692150"/>
                <a:gd name="connsiteX32" fmla="*/ 165100 w 698500"/>
                <a:gd name="connsiteY32" fmla="*/ 127000 h 692150"/>
                <a:gd name="connsiteX33" fmla="*/ 44450 w 698500"/>
                <a:gd name="connsiteY33" fmla="*/ 25400 h 692150"/>
                <a:gd name="connsiteX34" fmla="*/ 0 w 698500"/>
                <a:gd name="connsiteY34" fmla="*/ 50800 h 692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698500" h="692150">
                  <a:moveTo>
                    <a:pt x="0" y="50800"/>
                  </a:moveTo>
                  <a:lnTo>
                    <a:pt x="152400" y="215900"/>
                  </a:lnTo>
                  <a:lnTo>
                    <a:pt x="215900" y="209550"/>
                  </a:lnTo>
                  <a:lnTo>
                    <a:pt x="279400" y="234950"/>
                  </a:lnTo>
                  <a:lnTo>
                    <a:pt x="330200" y="241300"/>
                  </a:lnTo>
                  <a:lnTo>
                    <a:pt x="292100" y="323850"/>
                  </a:lnTo>
                  <a:lnTo>
                    <a:pt x="355600" y="381000"/>
                  </a:lnTo>
                  <a:lnTo>
                    <a:pt x="431800" y="336550"/>
                  </a:lnTo>
                  <a:lnTo>
                    <a:pt x="457200" y="349250"/>
                  </a:lnTo>
                  <a:lnTo>
                    <a:pt x="469900" y="419100"/>
                  </a:lnTo>
                  <a:lnTo>
                    <a:pt x="476250" y="508000"/>
                  </a:lnTo>
                  <a:lnTo>
                    <a:pt x="469900" y="590550"/>
                  </a:lnTo>
                  <a:lnTo>
                    <a:pt x="577850" y="692150"/>
                  </a:lnTo>
                  <a:lnTo>
                    <a:pt x="641350" y="635000"/>
                  </a:lnTo>
                  <a:lnTo>
                    <a:pt x="698500" y="635000"/>
                  </a:lnTo>
                  <a:lnTo>
                    <a:pt x="584200" y="533400"/>
                  </a:lnTo>
                  <a:lnTo>
                    <a:pt x="660400" y="495300"/>
                  </a:lnTo>
                  <a:lnTo>
                    <a:pt x="660400" y="444500"/>
                  </a:lnTo>
                  <a:lnTo>
                    <a:pt x="660400" y="444500"/>
                  </a:lnTo>
                  <a:lnTo>
                    <a:pt x="641350" y="393700"/>
                  </a:lnTo>
                  <a:lnTo>
                    <a:pt x="558800" y="330200"/>
                  </a:lnTo>
                  <a:lnTo>
                    <a:pt x="469900" y="323850"/>
                  </a:lnTo>
                  <a:lnTo>
                    <a:pt x="495300" y="241300"/>
                  </a:lnTo>
                  <a:lnTo>
                    <a:pt x="514350" y="171450"/>
                  </a:lnTo>
                  <a:lnTo>
                    <a:pt x="438150" y="133350"/>
                  </a:lnTo>
                  <a:lnTo>
                    <a:pt x="469900" y="88900"/>
                  </a:lnTo>
                  <a:lnTo>
                    <a:pt x="425450" y="82550"/>
                  </a:lnTo>
                  <a:lnTo>
                    <a:pt x="381000" y="25400"/>
                  </a:lnTo>
                  <a:lnTo>
                    <a:pt x="336550" y="0"/>
                  </a:lnTo>
                  <a:lnTo>
                    <a:pt x="266700" y="31750"/>
                  </a:lnTo>
                  <a:lnTo>
                    <a:pt x="279400" y="63500"/>
                  </a:lnTo>
                  <a:lnTo>
                    <a:pt x="228600" y="95250"/>
                  </a:lnTo>
                  <a:lnTo>
                    <a:pt x="165100" y="127000"/>
                  </a:lnTo>
                  <a:lnTo>
                    <a:pt x="44450" y="25400"/>
                  </a:lnTo>
                  <a:lnTo>
                    <a:pt x="0" y="508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33" name="Rectangle 870"/>
            <p:cNvSpPr>
              <a:spLocks noChangeArrowheads="1"/>
            </p:cNvSpPr>
            <p:nvPr/>
          </p:nvSpPr>
          <p:spPr bwMode="auto">
            <a:xfrm>
              <a:off x="6558198" y="3907926"/>
              <a:ext cx="584525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r>
                <a:rPr lang="ru-RU" altLang="ru-RU" sz="700" b="1" i="1" dirty="0">
                  <a:latin typeface="Times New Roman" pitchFamily="18" charset="0"/>
                  <a:cs typeface="Times New Roman" pitchFamily="18" charset="0"/>
                </a:rPr>
                <a:t>Армавир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4" name="Полилиния 133"/>
            <p:cNvSpPr/>
            <p:nvPr/>
          </p:nvSpPr>
          <p:spPr>
            <a:xfrm>
              <a:off x="6581321" y="4572000"/>
              <a:ext cx="861786" cy="1115786"/>
            </a:xfrm>
            <a:custGeom>
              <a:avLst/>
              <a:gdLst>
                <a:gd name="connsiteX0" fmla="*/ 692150 w 1206500"/>
                <a:gd name="connsiteY0" fmla="*/ 0 h 1562100"/>
                <a:gd name="connsiteX1" fmla="*/ 577850 w 1206500"/>
                <a:gd name="connsiteY1" fmla="*/ 101600 h 1562100"/>
                <a:gd name="connsiteX2" fmla="*/ 584200 w 1206500"/>
                <a:gd name="connsiteY2" fmla="*/ 139700 h 1562100"/>
                <a:gd name="connsiteX3" fmla="*/ 558800 w 1206500"/>
                <a:gd name="connsiteY3" fmla="*/ 190500 h 1562100"/>
                <a:gd name="connsiteX4" fmla="*/ 501650 w 1206500"/>
                <a:gd name="connsiteY4" fmla="*/ 203200 h 1562100"/>
                <a:gd name="connsiteX5" fmla="*/ 444500 w 1206500"/>
                <a:gd name="connsiteY5" fmla="*/ 228600 h 1562100"/>
                <a:gd name="connsiteX6" fmla="*/ 450850 w 1206500"/>
                <a:gd name="connsiteY6" fmla="*/ 292100 h 1562100"/>
                <a:gd name="connsiteX7" fmla="*/ 381000 w 1206500"/>
                <a:gd name="connsiteY7" fmla="*/ 317500 h 1562100"/>
                <a:gd name="connsiteX8" fmla="*/ 273050 w 1206500"/>
                <a:gd name="connsiteY8" fmla="*/ 247650 h 1562100"/>
                <a:gd name="connsiteX9" fmla="*/ 203200 w 1206500"/>
                <a:gd name="connsiteY9" fmla="*/ 342900 h 1562100"/>
                <a:gd name="connsiteX10" fmla="*/ 228600 w 1206500"/>
                <a:gd name="connsiteY10" fmla="*/ 425450 h 1562100"/>
                <a:gd name="connsiteX11" fmla="*/ 203200 w 1206500"/>
                <a:gd name="connsiteY11" fmla="*/ 450850 h 1562100"/>
                <a:gd name="connsiteX12" fmla="*/ 222250 w 1206500"/>
                <a:gd name="connsiteY12" fmla="*/ 508000 h 1562100"/>
                <a:gd name="connsiteX13" fmla="*/ 222250 w 1206500"/>
                <a:gd name="connsiteY13" fmla="*/ 590550 h 1562100"/>
                <a:gd name="connsiteX14" fmla="*/ 184150 w 1206500"/>
                <a:gd name="connsiteY14" fmla="*/ 692150 h 1562100"/>
                <a:gd name="connsiteX15" fmla="*/ 133350 w 1206500"/>
                <a:gd name="connsiteY15" fmla="*/ 749300 h 1562100"/>
                <a:gd name="connsiteX16" fmla="*/ 95250 w 1206500"/>
                <a:gd name="connsiteY16" fmla="*/ 717550 h 1562100"/>
                <a:gd name="connsiteX17" fmla="*/ 0 w 1206500"/>
                <a:gd name="connsiteY17" fmla="*/ 781050 h 1562100"/>
                <a:gd name="connsiteX18" fmla="*/ 12700 w 1206500"/>
                <a:gd name="connsiteY18" fmla="*/ 844550 h 1562100"/>
                <a:gd name="connsiteX19" fmla="*/ 44450 w 1206500"/>
                <a:gd name="connsiteY19" fmla="*/ 857250 h 1562100"/>
                <a:gd name="connsiteX20" fmla="*/ 57150 w 1206500"/>
                <a:gd name="connsiteY20" fmla="*/ 876300 h 1562100"/>
                <a:gd name="connsiteX21" fmla="*/ 76200 w 1206500"/>
                <a:gd name="connsiteY21" fmla="*/ 939800 h 1562100"/>
                <a:gd name="connsiteX22" fmla="*/ 107950 w 1206500"/>
                <a:gd name="connsiteY22" fmla="*/ 1022350 h 1562100"/>
                <a:gd name="connsiteX23" fmla="*/ 139700 w 1206500"/>
                <a:gd name="connsiteY23" fmla="*/ 1073150 h 1562100"/>
                <a:gd name="connsiteX24" fmla="*/ 158750 w 1206500"/>
                <a:gd name="connsiteY24" fmla="*/ 1130300 h 1562100"/>
                <a:gd name="connsiteX25" fmla="*/ 215900 w 1206500"/>
                <a:gd name="connsiteY25" fmla="*/ 1187450 h 1562100"/>
                <a:gd name="connsiteX26" fmla="*/ 234950 w 1206500"/>
                <a:gd name="connsiteY26" fmla="*/ 1238250 h 1562100"/>
                <a:gd name="connsiteX27" fmla="*/ 285750 w 1206500"/>
                <a:gd name="connsiteY27" fmla="*/ 1314450 h 1562100"/>
                <a:gd name="connsiteX28" fmla="*/ 381000 w 1206500"/>
                <a:gd name="connsiteY28" fmla="*/ 1320800 h 1562100"/>
                <a:gd name="connsiteX29" fmla="*/ 387350 w 1206500"/>
                <a:gd name="connsiteY29" fmla="*/ 1358900 h 1562100"/>
                <a:gd name="connsiteX30" fmla="*/ 361950 w 1206500"/>
                <a:gd name="connsiteY30" fmla="*/ 1492250 h 1562100"/>
                <a:gd name="connsiteX31" fmla="*/ 431800 w 1206500"/>
                <a:gd name="connsiteY31" fmla="*/ 1536700 h 1562100"/>
                <a:gd name="connsiteX32" fmla="*/ 488950 w 1206500"/>
                <a:gd name="connsiteY32" fmla="*/ 1562100 h 1562100"/>
                <a:gd name="connsiteX33" fmla="*/ 552450 w 1206500"/>
                <a:gd name="connsiteY33" fmla="*/ 1492250 h 1562100"/>
                <a:gd name="connsiteX34" fmla="*/ 571500 w 1206500"/>
                <a:gd name="connsiteY34" fmla="*/ 1555750 h 1562100"/>
                <a:gd name="connsiteX35" fmla="*/ 660400 w 1206500"/>
                <a:gd name="connsiteY35" fmla="*/ 1492250 h 1562100"/>
                <a:gd name="connsiteX36" fmla="*/ 723900 w 1206500"/>
                <a:gd name="connsiteY36" fmla="*/ 1485900 h 1562100"/>
                <a:gd name="connsiteX37" fmla="*/ 762000 w 1206500"/>
                <a:gd name="connsiteY37" fmla="*/ 1409700 h 1562100"/>
                <a:gd name="connsiteX38" fmla="*/ 857250 w 1206500"/>
                <a:gd name="connsiteY38" fmla="*/ 1390650 h 1562100"/>
                <a:gd name="connsiteX39" fmla="*/ 882650 w 1206500"/>
                <a:gd name="connsiteY39" fmla="*/ 1270000 h 1562100"/>
                <a:gd name="connsiteX40" fmla="*/ 1022350 w 1206500"/>
                <a:gd name="connsiteY40" fmla="*/ 1231900 h 1562100"/>
                <a:gd name="connsiteX41" fmla="*/ 1035050 w 1206500"/>
                <a:gd name="connsiteY41" fmla="*/ 1111250 h 1562100"/>
                <a:gd name="connsiteX42" fmla="*/ 1123950 w 1206500"/>
                <a:gd name="connsiteY42" fmla="*/ 1041400 h 1562100"/>
                <a:gd name="connsiteX43" fmla="*/ 1193800 w 1206500"/>
                <a:gd name="connsiteY43" fmla="*/ 933450 h 1562100"/>
                <a:gd name="connsiteX44" fmla="*/ 1206500 w 1206500"/>
                <a:gd name="connsiteY44" fmla="*/ 876300 h 1562100"/>
                <a:gd name="connsiteX45" fmla="*/ 1123950 w 1206500"/>
                <a:gd name="connsiteY45" fmla="*/ 762000 h 1562100"/>
                <a:gd name="connsiteX46" fmla="*/ 990600 w 1206500"/>
                <a:gd name="connsiteY46" fmla="*/ 711200 h 1562100"/>
                <a:gd name="connsiteX47" fmla="*/ 908050 w 1206500"/>
                <a:gd name="connsiteY47" fmla="*/ 685800 h 1562100"/>
                <a:gd name="connsiteX48" fmla="*/ 977900 w 1206500"/>
                <a:gd name="connsiteY48" fmla="*/ 609600 h 1562100"/>
                <a:gd name="connsiteX49" fmla="*/ 1016000 w 1206500"/>
                <a:gd name="connsiteY49" fmla="*/ 558800 h 1562100"/>
                <a:gd name="connsiteX50" fmla="*/ 1117600 w 1206500"/>
                <a:gd name="connsiteY50" fmla="*/ 558800 h 1562100"/>
                <a:gd name="connsiteX51" fmla="*/ 1155700 w 1206500"/>
                <a:gd name="connsiteY51" fmla="*/ 457200 h 1562100"/>
                <a:gd name="connsiteX52" fmla="*/ 1162050 w 1206500"/>
                <a:gd name="connsiteY52" fmla="*/ 419100 h 1562100"/>
                <a:gd name="connsiteX53" fmla="*/ 1085850 w 1206500"/>
                <a:gd name="connsiteY53" fmla="*/ 381000 h 1562100"/>
                <a:gd name="connsiteX54" fmla="*/ 1009650 w 1206500"/>
                <a:gd name="connsiteY54" fmla="*/ 393700 h 1562100"/>
                <a:gd name="connsiteX55" fmla="*/ 1009650 w 1206500"/>
                <a:gd name="connsiteY55" fmla="*/ 254000 h 1562100"/>
                <a:gd name="connsiteX56" fmla="*/ 882650 w 1206500"/>
                <a:gd name="connsiteY56" fmla="*/ 323850 h 1562100"/>
                <a:gd name="connsiteX57" fmla="*/ 838200 w 1206500"/>
                <a:gd name="connsiteY57" fmla="*/ 76200 h 1562100"/>
                <a:gd name="connsiteX58" fmla="*/ 762000 w 1206500"/>
                <a:gd name="connsiteY58" fmla="*/ 120650 h 1562100"/>
                <a:gd name="connsiteX59" fmla="*/ 692150 w 1206500"/>
                <a:gd name="connsiteY59" fmla="*/ 0 h 156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1206500" h="1562100">
                  <a:moveTo>
                    <a:pt x="692150" y="0"/>
                  </a:moveTo>
                  <a:lnTo>
                    <a:pt x="577850" y="101600"/>
                  </a:lnTo>
                  <a:lnTo>
                    <a:pt x="584200" y="139700"/>
                  </a:lnTo>
                  <a:lnTo>
                    <a:pt x="558800" y="190500"/>
                  </a:lnTo>
                  <a:lnTo>
                    <a:pt x="501650" y="203200"/>
                  </a:lnTo>
                  <a:lnTo>
                    <a:pt x="444500" y="228600"/>
                  </a:lnTo>
                  <a:lnTo>
                    <a:pt x="450850" y="292100"/>
                  </a:lnTo>
                  <a:lnTo>
                    <a:pt x="381000" y="317500"/>
                  </a:lnTo>
                  <a:lnTo>
                    <a:pt x="273050" y="247650"/>
                  </a:lnTo>
                  <a:lnTo>
                    <a:pt x="203200" y="342900"/>
                  </a:lnTo>
                  <a:lnTo>
                    <a:pt x="228600" y="425450"/>
                  </a:lnTo>
                  <a:lnTo>
                    <a:pt x="203200" y="450850"/>
                  </a:lnTo>
                  <a:lnTo>
                    <a:pt x="222250" y="508000"/>
                  </a:lnTo>
                  <a:lnTo>
                    <a:pt x="222250" y="590550"/>
                  </a:lnTo>
                  <a:lnTo>
                    <a:pt x="184150" y="692150"/>
                  </a:lnTo>
                  <a:lnTo>
                    <a:pt x="133350" y="749300"/>
                  </a:lnTo>
                  <a:lnTo>
                    <a:pt x="95250" y="717550"/>
                  </a:lnTo>
                  <a:lnTo>
                    <a:pt x="0" y="781050"/>
                  </a:lnTo>
                  <a:lnTo>
                    <a:pt x="12700" y="844550"/>
                  </a:lnTo>
                  <a:lnTo>
                    <a:pt x="44450" y="857250"/>
                  </a:lnTo>
                  <a:lnTo>
                    <a:pt x="57150" y="876300"/>
                  </a:lnTo>
                  <a:lnTo>
                    <a:pt x="76200" y="939800"/>
                  </a:lnTo>
                  <a:lnTo>
                    <a:pt x="107950" y="1022350"/>
                  </a:lnTo>
                  <a:lnTo>
                    <a:pt x="139700" y="1073150"/>
                  </a:lnTo>
                  <a:lnTo>
                    <a:pt x="158750" y="1130300"/>
                  </a:lnTo>
                  <a:lnTo>
                    <a:pt x="215900" y="1187450"/>
                  </a:lnTo>
                  <a:lnTo>
                    <a:pt x="234950" y="1238250"/>
                  </a:lnTo>
                  <a:lnTo>
                    <a:pt x="285750" y="1314450"/>
                  </a:lnTo>
                  <a:lnTo>
                    <a:pt x="381000" y="1320800"/>
                  </a:lnTo>
                  <a:lnTo>
                    <a:pt x="387350" y="1358900"/>
                  </a:lnTo>
                  <a:lnTo>
                    <a:pt x="361950" y="1492250"/>
                  </a:lnTo>
                  <a:lnTo>
                    <a:pt x="431800" y="1536700"/>
                  </a:lnTo>
                  <a:lnTo>
                    <a:pt x="488950" y="1562100"/>
                  </a:lnTo>
                  <a:lnTo>
                    <a:pt x="552450" y="1492250"/>
                  </a:lnTo>
                  <a:lnTo>
                    <a:pt x="571500" y="1555750"/>
                  </a:lnTo>
                  <a:lnTo>
                    <a:pt x="660400" y="1492250"/>
                  </a:lnTo>
                  <a:lnTo>
                    <a:pt x="723900" y="1485900"/>
                  </a:lnTo>
                  <a:lnTo>
                    <a:pt x="762000" y="1409700"/>
                  </a:lnTo>
                  <a:lnTo>
                    <a:pt x="857250" y="1390650"/>
                  </a:lnTo>
                  <a:lnTo>
                    <a:pt x="882650" y="1270000"/>
                  </a:lnTo>
                  <a:lnTo>
                    <a:pt x="1022350" y="1231900"/>
                  </a:lnTo>
                  <a:lnTo>
                    <a:pt x="1035050" y="1111250"/>
                  </a:lnTo>
                  <a:lnTo>
                    <a:pt x="1123950" y="1041400"/>
                  </a:lnTo>
                  <a:lnTo>
                    <a:pt x="1193800" y="933450"/>
                  </a:lnTo>
                  <a:lnTo>
                    <a:pt x="1206500" y="876300"/>
                  </a:lnTo>
                  <a:lnTo>
                    <a:pt x="1123950" y="762000"/>
                  </a:lnTo>
                  <a:lnTo>
                    <a:pt x="990600" y="711200"/>
                  </a:lnTo>
                  <a:lnTo>
                    <a:pt x="908050" y="685800"/>
                  </a:lnTo>
                  <a:lnTo>
                    <a:pt x="977900" y="609600"/>
                  </a:lnTo>
                  <a:lnTo>
                    <a:pt x="1016000" y="558800"/>
                  </a:lnTo>
                  <a:lnTo>
                    <a:pt x="1117600" y="558800"/>
                  </a:lnTo>
                  <a:lnTo>
                    <a:pt x="1155700" y="457200"/>
                  </a:lnTo>
                  <a:lnTo>
                    <a:pt x="1162050" y="419100"/>
                  </a:lnTo>
                  <a:lnTo>
                    <a:pt x="1085850" y="381000"/>
                  </a:lnTo>
                  <a:lnTo>
                    <a:pt x="1009650" y="393700"/>
                  </a:lnTo>
                  <a:lnTo>
                    <a:pt x="1009650" y="254000"/>
                  </a:lnTo>
                  <a:lnTo>
                    <a:pt x="882650" y="323850"/>
                  </a:lnTo>
                  <a:lnTo>
                    <a:pt x="838200" y="76200"/>
                  </a:lnTo>
                  <a:lnTo>
                    <a:pt x="762000" y="120650"/>
                  </a:lnTo>
                  <a:lnTo>
                    <a:pt x="692150" y="0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35" name="Rectangle 870"/>
            <p:cNvSpPr>
              <a:spLocks noChangeArrowheads="1"/>
            </p:cNvSpPr>
            <p:nvPr/>
          </p:nvSpPr>
          <p:spPr bwMode="auto">
            <a:xfrm>
              <a:off x="6678379" y="5129893"/>
              <a:ext cx="584525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r>
                <a:rPr lang="ru-RU" altLang="ru-RU" sz="700" b="1" i="1" dirty="0">
                  <a:latin typeface="Times New Roman" pitchFamily="18" charset="0"/>
                  <a:cs typeface="Times New Roman" pitchFamily="18" charset="0"/>
                </a:rPr>
                <a:t>Отрадненский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6" name="Полилиния 135"/>
            <p:cNvSpPr/>
            <p:nvPr/>
          </p:nvSpPr>
          <p:spPr>
            <a:xfrm>
              <a:off x="6086929" y="4327072"/>
              <a:ext cx="861786" cy="1197429"/>
            </a:xfrm>
            <a:custGeom>
              <a:avLst/>
              <a:gdLst>
                <a:gd name="connsiteX0" fmla="*/ 25400 w 1206500"/>
                <a:gd name="connsiteY0" fmla="*/ 234950 h 1676400"/>
                <a:gd name="connsiteX1" fmla="*/ 114300 w 1206500"/>
                <a:gd name="connsiteY1" fmla="*/ 184150 h 1676400"/>
                <a:gd name="connsiteX2" fmla="*/ 114300 w 1206500"/>
                <a:gd name="connsiteY2" fmla="*/ 139700 h 1676400"/>
                <a:gd name="connsiteX3" fmla="*/ 184150 w 1206500"/>
                <a:gd name="connsiteY3" fmla="*/ 139700 h 1676400"/>
                <a:gd name="connsiteX4" fmla="*/ 273050 w 1206500"/>
                <a:gd name="connsiteY4" fmla="*/ 133350 h 1676400"/>
                <a:gd name="connsiteX5" fmla="*/ 285750 w 1206500"/>
                <a:gd name="connsiteY5" fmla="*/ 69850 h 1676400"/>
                <a:gd name="connsiteX6" fmla="*/ 361950 w 1206500"/>
                <a:gd name="connsiteY6" fmla="*/ 25400 h 1676400"/>
                <a:gd name="connsiteX7" fmla="*/ 482600 w 1206500"/>
                <a:gd name="connsiteY7" fmla="*/ 114300 h 1676400"/>
                <a:gd name="connsiteX8" fmla="*/ 514350 w 1206500"/>
                <a:gd name="connsiteY8" fmla="*/ 107950 h 1676400"/>
                <a:gd name="connsiteX9" fmla="*/ 603250 w 1206500"/>
                <a:gd name="connsiteY9" fmla="*/ 139700 h 1676400"/>
                <a:gd name="connsiteX10" fmla="*/ 609600 w 1206500"/>
                <a:gd name="connsiteY10" fmla="*/ 38100 h 1676400"/>
                <a:gd name="connsiteX11" fmla="*/ 635000 w 1206500"/>
                <a:gd name="connsiteY11" fmla="*/ 0 h 1676400"/>
                <a:gd name="connsiteX12" fmla="*/ 666750 w 1206500"/>
                <a:gd name="connsiteY12" fmla="*/ 0 h 1676400"/>
                <a:gd name="connsiteX13" fmla="*/ 660400 w 1206500"/>
                <a:gd name="connsiteY13" fmla="*/ 50800 h 1676400"/>
                <a:gd name="connsiteX14" fmla="*/ 660400 w 1206500"/>
                <a:gd name="connsiteY14" fmla="*/ 50800 h 1676400"/>
                <a:gd name="connsiteX15" fmla="*/ 762000 w 1206500"/>
                <a:gd name="connsiteY15" fmla="*/ 146050 h 1676400"/>
                <a:gd name="connsiteX16" fmla="*/ 831850 w 1206500"/>
                <a:gd name="connsiteY16" fmla="*/ 152400 h 1676400"/>
                <a:gd name="connsiteX17" fmla="*/ 895350 w 1206500"/>
                <a:gd name="connsiteY17" fmla="*/ 241300 h 1676400"/>
                <a:gd name="connsiteX18" fmla="*/ 990600 w 1206500"/>
                <a:gd name="connsiteY18" fmla="*/ 260350 h 1676400"/>
                <a:gd name="connsiteX19" fmla="*/ 990600 w 1206500"/>
                <a:gd name="connsiteY19" fmla="*/ 260350 h 1676400"/>
                <a:gd name="connsiteX20" fmla="*/ 920750 w 1206500"/>
                <a:gd name="connsiteY20" fmla="*/ 393700 h 1676400"/>
                <a:gd name="connsiteX21" fmla="*/ 965200 w 1206500"/>
                <a:gd name="connsiteY21" fmla="*/ 469900 h 1676400"/>
                <a:gd name="connsiteX22" fmla="*/ 1022350 w 1206500"/>
                <a:gd name="connsiteY22" fmla="*/ 508000 h 1676400"/>
                <a:gd name="connsiteX23" fmla="*/ 1123950 w 1206500"/>
                <a:gd name="connsiteY23" fmla="*/ 469900 h 1676400"/>
                <a:gd name="connsiteX24" fmla="*/ 1206500 w 1206500"/>
                <a:gd name="connsiteY24" fmla="*/ 527050 h 1676400"/>
                <a:gd name="connsiteX25" fmla="*/ 1155700 w 1206500"/>
                <a:gd name="connsiteY25" fmla="*/ 577850 h 1676400"/>
                <a:gd name="connsiteX26" fmla="*/ 1066800 w 1206500"/>
                <a:gd name="connsiteY26" fmla="*/ 628650 h 1676400"/>
                <a:gd name="connsiteX27" fmla="*/ 1009650 w 1206500"/>
                <a:gd name="connsiteY27" fmla="*/ 603250 h 1676400"/>
                <a:gd name="connsiteX28" fmla="*/ 958850 w 1206500"/>
                <a:gd name="connsiteY28" fmla="*/ 603250 h 1676400"/>
                <a:gd name="connsiteX29" fmla="*/ 869950 w 1206500"/>
                <a:gd name="connsiteY29" fmla="*/ 660400 h 1676400"/>
                <a:gd name="connsiteX30" fmla="*/ 927100 w 1206500"/>
                <a:gd name="connsiteY30" fmla="*/ 736600 h 1676400"/>
                <a:gd name="connsiteX31" fmla="*/ 895350 w 1206500"/>
                <a:gd name="connsiteY31" fmla="*/ 806450 h 1676400"/>
                <a:gd name="connsiteX32" fmla="*/ 920750 w 1206500"/>
                <a:gd name="connsiteY32" fmla="*/ 869950 h 1676400"/>
                <a:gd name="connsiteX33" fmla="*/ 908050 w 1206500"/>
                <a:gd name="connsiteY33" fmla="*/ 965200 h 1676400"/>
                <a:gd name="connsiteX34" fmla="*/ 831850 w 1206500"/>
                <a:gd name="connsiteY34" fmla="*/ 1066800 h 1676400"/>
                <a:gd name="connsiteX35" fmla="*/ 793750 w 1206500"/>
                <a:gd name="connsiteY35" fmla="*/ 1073150 h 1676400"/>
                <a:gd name="connsiteX36" fmla="*/ 692150 w 1206500"/>
                <a:gd name="connsiteY36" fmla="*/ 1111250 h 1676400"/>
                <a:gd name="connsiteX37" fmla="*/ 755650 w 1206500"/>
                <a:gd name="connsiteY37" fmla="*/ 1231900 h 1676400"/>
                <a:gd name="connsiteX38" fmla="*/ 762000 w 1206500"/>
                <a:gd name="connsiteY38" fmla="*/ 1314450 h 1676400"/>
                <a:gd name="connsiteX39" fmla="*/ 812800 w 1206500"/>
                <a:gd name="connsiteY39" fmla="*/ 1422400 h 1676400"/>
                <a:gd name="connsiteX40" fmla="*/ 914400 w 1206500"/>
                <a:gd name="connsiteY40" fmla="*/ 1504950 h 1676400"/>
                <a:gd name="connsiteX41" fmla="*/ 984250 w 1206500"/>
                <a:gd name="connsiteY41" fmla="*/ 1670050 h 1676400"/>
                <a:gd name="connsiteX42" fmla="*/ 889000 w 1206500"/>
                <a:gd name="connsiteY42" fmla="*/ 1676400 h 1676400"/>
                <a:gd name="connsiteX43" fmla="*/ 812800 w 1206500"/>
                <a:gd name="connsiteY43" fmla="*/ 1555750 h 1676400"/>
                <a:gd name="connsiteX44" fmla="*/ 774700 w 1206500"/>
                <a:gd name="connsiteY44" fmla="*/ 1612900 h 1676400"/>
                <a:gd name="connsiteX45" fmla="*/ 698500 w 1206500"/>
                <a:gd name="connsiteY45" fmla="*/ 1625600 h 1676400"/>
                <a:gd name="connsiteX46" fmla="*/ 698500 w 1206500"/>
                <a:gd name="connsiteY46" fmla="*/ 1625600 h 1676400"/>
                <a:gd name="connsiteX47" fmla="*/ 520700 w 1206500"/>
                <a:gd name="connsiteY47" fmla="*/ 1543050 h 1676400"/>
                <a:gd name="connsiteX48" fmla="*/ 412750 w 1206500"/>
                <a:gd name="connsiteY48" fmla="*/ 1543050 h 1676400"/>
                <a:gd name="connsiteX49" fmla="*/ 476250 w 1206500"/>
                <a:gd name="connsiteY49" fmla="*/ 1416050 h 1676400"/>
                <a:gd name="connsiteX50" fmla="*/ 406400 w 1206500"/>
                <a:gd name="connsiteY50" fmla="*/ 1333500 h 1676400"/>
                <a:gd name="connsiteX51" fmla="*/ 393700 w 1206500"/>
                <a:gd name="connsiteY51" fmla="*/ 1200150 h 1676400"/>
                <a:gd name="connsiteX52" fmla="*/ 387350 w 1206500"/>
                <a:gd name="connsiteY52" fmla="*/ 1130300 h 1676400"/>
                <a:gd name="connsiteX53" fmla="*/ 317500 w 1206500"/>
                <a:gd name="connsiteY53" fmla="*/ 1009650 h 1676400"/>
                <a:gd name="connsiteX54" fmla="*/ 285750 w 1206500"/>
                <a:gd name="connsiteY54" fmla="*/ 965200 h 1676400"/>
                <a:gd name="connsiteX55" fmla="*/ 266700 w 1206500"/>
                <a:gd name="connsiteY55" fmla="*/ 939800 h 1676400"/>
                <a:gd name="connsiteX56" fmla="*/ 209550 w 1206500"/>
                <a:gd name="connsiteY56" fmla="*/ 819150 h 1676400"/>
                <a:gd name="connsiteX57" fmla="*/ 209550 w 1206500"/>
                <a:gd name="connsiteY57" fmla="*/ 704850 h 1676400"/>
                <a:gd name="connsiteX58" fmla="*/ 146050 w 1206500"/>
                <a:gd name="connsiteY58" fmla="*/ 584200 h 1676400"/>
                <a:gd name="connsiteX59" fmla="*/ 107950 w 1206500"/>
                <a:gd name="connsiteY59" fmla="*/ 450850 h 1676400"/>
                <a:gd name="connsiteX60" fmla="*/ 107950 w 1206500"/>
                <a:gd name="connsiteY60" fmla="*/ 387350 h 1676400"/>
                <a:gd name="connsiteX61" fmla="*/ 0 w 1206500"/>
                <a:gd name="connsiteY61" fmla="*/ 298450 h 1676400"/>
                <a:gd name="connsiteX62" fmla="*/ 25400 w 1206500"/>
                <a:gd name="connsiteY62" fmla="*/ 234950 h 167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1206500" h="1676400">
                  <a:moveTo>
                    <a:pt x="25400" y="234950"/>
                  </a:moveTo>
                  <a:lnTo>
                    <a:pt x="114300" y="184150"/>
                  </a:lnTo>
                  <a:lnTo>
                    <a:pt x="114300" y="139700"/>
                  </a:lnTo>
                  <a:lnTo>
                    <a:pt x="184150" y="139700"/>
                  </a:lnTo>
                  <a:lnTo>
                    <a:pt x="273050" y="133350"/>
                  </a:lnTo>
                  <a:lnTo>
                    <a:pt x="285750" y="69850"/>
                  </a:lnTo>
                  <a:lnTo>
                    <a:pt x="361950" y="25400"/>
                  </a:lnTo>
                  <a:lnTo>
                    <a:pt x="482600" y="114300"/>
                  </a:lnTo>
                  <a:lnTo>
                    <a:pt x="514350" y="107950"/>
                  </a:lnTo>
                  <a:lnTo>
                    <a:pt x="603250" y="139700"/>
                  </a:lnTo>
                  <a:lnTo>
                    <a:pt x="609600" y="38100"/>
                  </a:lnTo>
                  <a:lnTo>
                    <a:pt x="635000" y="0"/>
                  </a:lnTo>
                  <a:lnTo>
                    <a:pt x="666750" y="0"/>
                  </a:lnTo>
                  <a:lnTo>
                    <a:pt x="660400" y="50800"/>
                  </a:lnTo>
                  <a:lnTo>
                    <a:pt x="660400" y="50800"/>
                  </a:lnTo>
                  <a:lnTo>
                    <a:pt x="762000" y="146050"/>
                  </a:lnTo>
                  <a:lnTo>
                    <a:pt x="831850" y="152400"/>
                  </a:lnTo>
                  <a:lnTo>
                    <a:pt x="895350" y="241300"/>
                  </a:lnTo>
                  <a:lnTo>
                    <a:pt x="990600" y="260350"/>
                  </a:lnTo>
                  <a:lnTo>
                    <a:pt x="990600" y="260350"/>
                  </a:lnTo>
                  <a:lnTo>
                    <a:pt x="920750" y="393700"/>
                  </a:lnTo>
                  <a:lnTo>
                    <a:pt x="965200" y="469900"/>
                  </a:lnTo>
                  <a:lnTo>
                    <a:pt x="1022350" y="508000"/>
                  </a:lnTo>
                  <a:lnTo>
                    <a:pt x="1123950" y="469900"/>
                  </a:lnTo>
                  <a:lnTo>
                    <a:pt x="1206500" y="527050"/>
                  </a:lnTo>
                  <a:lnTo>
                    <a:pt x="1155700" y="577850"/>
                  </a:lnTo>
                  <a:lnTo>
                    <a:pt x="1066800" y="628650"/>
                  </a:lnTo>
                  <a:lnTo>
                    <a:pt x="1009650" y="603250"/>
                  </a:lnTo>
                  <a:lnTo>
                    <a:pt x="958850" y="603250"/>
                  </a:lnTo>
                  <a:lnTo>
                    <a:pt x="869950" y="660400"/>
                  </a:lnTo>
                  <a:lnTo>
                    <a:pt x="927100" y="736600"/>
                  </a:lnTo>
                  <a:lnTo>
                    <a:pt x="895350" y="806450"/>
                  </a:lnTo>
                  <a:lnTo>
                    <a:pt x="920750" y="869950"/>
                  </a:lnTo>
                  <a:lnTo>
                    <a:pt x="908050" y="965200"/>
                  </a:lnTo>
                  <a:lnTo>
                    <a:pt x="831850" y="1066800"/>
                  </a:lnTo>
                  <a:lnTo>
                    <a:pt x="793750" y="1073150"/>
                  </a:lnTo>
                  <a:lnTo>
                    <a:pt x="692150" y="1111250"/>
                  </a:lnTo>
                  <a:lnTo>
                    <a:pt x="755650" y="1231900"/>
                  </a:lnTo>
                  <a:lnTo>
                    <a:pt x="762000" y="1314450"/>
                  </a:lnTo>
                  <a:lnTo>
                    <a:pt x="812800" y="1422400"/>
                  </a:lnTo>
                  <a:lnTo>
                    <a:pt x="914400" y="1504950"/>
                  </a:lnTo>
                  <a:lnTo>
                    <a:pt x="984250" y="1670050"/>
                  </a:lnTo>
                  <a:lnTo>
                    <a:pt x="889000" y="1676400"/>
                  </a:lnTo>
                  <a:lnTo>
                    <a:pt x="812800" y="1555750"/>
                  </a:lnTo>
                  <a:lnTo>
                    <a:pt x="774700" y="1612900"/>
                  </a:lnTo>
                  <a:lnTo>
                    <a:pt x="698500" y="1625600"/>
                  </a:lnTo>
                  <a:lnTo>
                    <a:pt x="698500" y="1625600"/>
                  </a:lnTo>
                  <a:lnTo>
                    <a:pt x="520700" y="1543050"/>
                  </a:lnTo>
                  <a:lnTo>
                    <a:pt x="412750" y="1543050"/>
                  </a:lnTo>
                  <a:lnTo>
                    <a:pt x="476250" y="1416050"/>
                  </a:lnTo>
                  <a:lnTo>
                    <a:pt x="406400" y="1333500"/>
                  </a:lnTo>
                  <a:lnTo>
                    <a:pt x="393700" y="1200150"/>
                  </a:lnTo>
                  <a:lnTo>
                    <a:pt x="387350" y="1130300"/>
                  </a:lnTo>
                  <a:lnTo>
                    <a:pt x="317500" y="1009650"/>
                  </a:lnTo>
                  <a:lnTo>
                    <a:pt x="285750" y="965200"/>
                  </a:lnTo>
                  <a:lnTo>
                    <a:pt x="266700" y="939800"/>
                  </a:lnTo>
                  <a:lnTo>
                    <a:pt x="209550" y="819150"/>
                  </a:lnTo>
                  <a:lnTo>
                    <a:pt x="209550" y="704850"/>
                  </a:lnTo>
                  <a:lnTo>
                    <a:pt x="146050" y="584200"/>
                  </a:lnTo>
                  <a:lnTo>
                    <a:pt x="107950" y="450850"/>
                  </a:lnTo>
                  <a:lnTo>
                    <a:pt x="107950" y="387350"/>
                  </a:lnTo>
                  <a:lnTo>
                    <a:pt x="0" y="298450"/>
                  </a:lnTo>
                  <a:lnTo>
                    <a:pt x="25400" y="234950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37" name="Rectangle 870"/>
            <p:cNvSpPr>
              <a:spLocks noChangeArrowheads="1"/>
            </p:cNvSpPr>
            <p:nvPr/>
          </p:nvSpPr>
          <p:spPr bwMode="auto">
            <a:xfrm>
              <a:off x="6246295" y="4670069"/>
              <a:ext cx="584525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r>
                <a:rPr lang="ru-RU" altLang="ru-RU" sz="700" b="1" i="1" dirty="0">
                  <a:latin typeface="Times New Roman" pitchFamily="18" charset="0"/>
                  <a:cs typeface="Times New Roman" pitchFamily="18" charset="0"/>
                </a:rPr>
                <a:t>Лабинский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8" name="Полилиния 137"/>
            <p:cNvSpPr/>
            <p:nvPr/>
          </p:nvSpPr>
          <p:spPr>
            <a:xfrm>
              <a:off x="5710465" y="4386037"/>
              <a:ext cx="725714" cy="1787071"/>
            </a:xfrm>
            <a:custGeom>
              <a:avLst/>
              <a:gdLst>
                <a:gd name="connsiteX0" fmla="*/ 717550 w 1016000"/>
                <a:gd name="connsiteY0" fmla="*/ 698500 h 2501900"/>
                <a:gd name="connsiteX1" fmla="*/ 450850 w 1016000"/>
                <a:gd name="connsiteY1" fmla="*/ 698500 h 2501900"/>
                <a:gd name="connsiteX2" fmla="*/ 476250 w 1016000"/>
                <a:gd name="connsiteY2" fmla="*/ 654050 h 2501900"/>
                <a:gd name="connsiteX3" fmla="*/ 520700 w 1016000"/>
                <a:gd name="connsiteY3" fmla="*/ 654050 h 2501900"/>
                <a:gd name="connsiteX4" fmla="*/ 546100 w 1016000"/>
                <a:gd name="connsiteY4" fmla="*/ 546100 h 2501900"/>
                <a:gd name="connsiteX5" fmla="*/ 533400 w 1016000"/>
                <a:gd name="connsiteY5" fmla="*/ 495300 h 2501900"/>
                <a:gd name="connsiteX6" fmla="*/ 514350 w 1016000"/>
                <a:gd name="connsiteY6" fmla="*/ 400050 h 2501900"/>
                <a:gd name="connsiteX7" fmla="*/ 514350 w 1016000"/>
                <a:gd name="connsiteY7" fmla="*/ 292100 h 2501900"/>
                <a:gd name="connsiteX8" fmla="*/ 463550 w 1016000"/>
                <a:gd name="connsiteY8" fmla="*/ 254000 h 2501900"/>
                <a:gd name="connsiteX9" fmla="*/ 368300 w 1016000"/>
                <a:gd name="connsiteY9" fmla="*/ 254000 h 2501900"/>
                <a:gd name="connsiteX10" fmla="*/ 381000 w 1016000"/>
                <a:gd name="connsiteY10" fmla="*/ 57150 h 2501900"/>
                <a:gd name="connsiteX11" fmla="*/ 298450 w 1016000"/>
                <a:gd name="connsiteY11" fmla="*/ 57150 h 2501900"/>
                <a:gd name="connsiteX12" fmla="*/ 298450 w 1016000"/>
                <a:gd name="connsiteY12" fmla="*/ 19050 h 2501900"/>
                <a:gd name="connsiteX13" fmla="*/ 222250 w 1016000"/>
                <a:gd name="connsiteY13" fmla="*/ 0 h 2501900"/>
                <a:gd name="connsiteX14" fmla="*/ 133350 w 1016000"/>
                <a:gd name="connsiteY14" fmla="*/ 19050 h 2501900"/>
                <a:gd name="connsiteX15" fmla="*/ 133350 w 1016000"/>
                <a:gd name="connsiteY15" fmla="*/ 63500 h 2501900"/>
                <a:gd name="connsiteX16" fmla="*/ 114300 w 1016000"/>
                <a:gd name="connsiteY16" fmla="*/ 82550 h 2501900"/>
                <a:gd name="connsiteX17" fmla="*/ 101600 w 1016000"/>
                <a:gd name="connsiteY17" fmla="*/ 120650 h 2501900"/>
                <a:gd name="connsiteX18" fmla="*/ 57150 w 1016000"/>
                <a:gd name="connsiteY18" fmla="*/ 127000 h 2501900"/>
                <a:gd name="connsiteX19" fmla="*/ 44450 w 1016000"/>
                <a:gd name="connsiteY19" fmla="*/ 171450 h 2501900"/>
                <a:gd name="connsiteX20" fmla="*/ 133350 w 1016000"/>
                <a:gd name="connsiteY20" fmla="*/ 247650 h 2501900"/>
                <a:gd name="connsiteX21" fmla="*/ 25400 w 1016000"/>
                <a:gd name="connsiteY21" fmla="*/ 323850 h 2501900"/>
                <a:gd name="connsiteX22" fmla="*/ 6350 w 1016000"/>
                <a:gd name="connsiteY22" fmla="*/ 298450 h 2501900"/>
                <a:gd name="connsiteX23" fmla="*/ 6350 w 1016000"/>
                <a:gd name="connsiteY23" fmla="*/ 368300 h 2501900"/>
                <a:gd name="connsiteX24" fmla="*/ 0 w 1016000"/>
                <a:gd name="connsiteY24" fmla="*/ 444500 h 2501900"/>
                <a:gd name="connsiteX25" fmla="*/ 19050 w 1016000"/>
                <a:gd name="connsiteY25" fmla="*/ 508000 h 2501900"/>
                <a:gd name="connsiteX26" fmla="*/ 95250 w 1016000"/>
                <a:gd name="connsiteY26" fmla="*/ 539750 h 2501900"/>
                <a:gd name="connsiteX27" fmla="*/ 120650 w 1016000"/>
                <a:gd name="connsiteY27" fmla="*/ 603250 h 2501900"/>
                <a:gd name="connsiteX28" fmla="*/ 82550 w 1016000"/>
                <a:gd name="connsiteY28" fmla="*/ 673100 h 2501900"/>
                <a:gd name="connsiteX29" fmla="*/ 101600 w 1016000"/>
                <a:gd name="connsiteY29" fmla="*/ 749300 h 2501900"/>
                <a:gd name="connsiteX30" fmla="*/ 127000 w 1016000"/>
                <a:gd name="connsiteY30" fmla="*/ 831850 h 2501900"/>
                <a:gd name="connsiteX31" fmla="*/ 127000 w 1016000"/>
                <a:gd name="connsiteY31" fmla="*/ 831850 h 2501900"/>
                <a:gd name="connsiteX32" fmla="*/ 196850 w 1016000"/>
                <a:gd name="connsiteY32" fmla="*/ 958850 h 2501900"/>
                <a:gd name="connsiteX33" fmla="*/ 234950 w 1016000"/>
                <a:gd name="connsiteY33" fmla="*/ 1054100 h 2501900"/>
                <a:gd name="connsiteX34" fmla="*/ 234950 w 1016000"/>
                <a:gd name="connsiteY34" fmla="*/ 1054100 h 2501900"/>
                <a:gd name="connsiteX35" fmla="*/ 114300 w 1016000"/>
                <a:gd name="connsiteY35" fmla="*/ 1143000 h 2501900"/>
                <a:gd name="connsiteX36" fmla="*/ 50800 w 1016000"/>
                <a:gd name="connsiteY36" fmla="*/ 1206500 h 2501900"/>
                <a:gd name="connsiteX37" fmla="*/ 50800 w 1016000"/>
                <a:gd name="connsiteY37" fmla="*/ 1270000 h 2501900"/>
                <a:gd name="connsiteX38" fmla="*/ 114300 w 1016000"/>
                <a:gd name="connsiteY38" fmla="*/ 1422400 h 2501900"/>
                <a:gd name="connsiteX39" fmla="*/ 127000 w 1016000"/>
                <a:gd name="connsiteY39" fmla="*/ 1504950 h 2501900"/>
                <a:gd name="connsiteX40" fmla="*/ 120650 w 1016000"/>
                <a:gd name="connsiteY40" fmla="*/ 1625600 h 2501900"/>
                <a:gd name="connsiteX41" fmla="*/ 139700 w 1016000"/>
                <a:gd name="connsiteY41" fmla="*/ 1733550 h 2501900"/>
                <a:gd name="connsiteX42" fmla="*/ 234950 w 1016000"/>
                <a:gd name="connsiteY42" fmla="*/ 1841500 h 2501900"/>
                <a:gd name="connsiteX43" fmla="*/ 234950 w 1016000"/>
                <a:gd name="connsiteY43" fmla="*/ 1892300 h 2501900"/>
                <a:gd name="connsiteX44" fmla="*/ 114300 w 1016000"/>
                <a:gd name="connsiteY44" fmla="*/ 1911350 h 2501900"/>
                <a:gd name="connsiteX45" fmla="*/ 95250 w 1016000"/>
                <a:gd name="connsiteY45" fmla="*/ 2012950 h 2501900"/>
                <a:gd name="connsiteX46" fmla="*/ 101600 w 1016000"/>
                <a:gd name="connsiteY46" fmla="*/ 2051050 h 2501900"/>
                <a:gd name="connsiteX47" fmla="*/ 76200 w 1016000"/>
                <a:gd name="connsiteY47" fmla="*/ 2178050 h 2501900"/>
                <a:gd name="connsiteX48" fmla="*/ 0 w 1016000"/>
                <a:gd name="connsiteY48" fmla="*/ 2292350 h 2501900"/>
                <a:gd name="connsiteX49" fmla="*/ 107950 w 1016000"/>
                <a:gd name="connsiteY49" fmla="*/ 2387600 h 2501900"/>
                <a:gd name="connsiteX50" fmla="*/ 171450 w 1016000"/>
                <a:gd name="connsiteY50" fmla="*/ 2489200 h 2501900"/>
                <a:gd name="connsiteX51" fmla="*/ 406400 w 1016000"/>
                <a:gd name="connsiteY51" fmla="*/ 2495550 h 2501900"/>
                <a:gd name="connsiteX52" fmla="*/ 577850 w 1016000"/>
                <a:gd name="connsiteY52" fmla="*/ 2501900 h 2501900"/>
                <a:gd name="connsiteX53" fmla="*/ 666750 w 1016000"/>
                <a:gd name="connsiteY53" fmla="*/ 2457450 h 2501900"/>
                <a:gd name="connsiteX54" fmla="*/ 615950 w 1016000"/>
                <a:gd name="connsiteY54" fmla="*/ 2355850 h 2501900"/>
                <a:gd name="connsiteX55" fmla="*/ 717550 w 1016000"/>
                <a:gd name="connsiteY55" fmla="*/ 2349500 h 2501900"/>
                <a:gd name="connsiteX56" fmla="*/ 666750 w 1016000"/>
                <a:gd name="connsiteY56" fmla="*/ 2260600 h 2501900"/>
                <a:gd name="connsiteX57" fmla="*/ 730250 w 1016000"/>
                <a:gd name="connsiteY57" fmla="*/ 2139950 h 2501900"/>
                <a:gd name="connsiteX58" fmla="*/ 781050 w 1016000"/>
                <a:gd name="connsiteY58" fmla="*/ 1987550 h 2501900"/>
                <a:gd name="connsiteX59" fmla="*/ 863600 w 1016000"/>
                <a:gd name="connsiteY59" fmla="*/ 1943100 h 2501900"/>
                <a:gd name="connsiteX60" fmla="*/ 920750 w 1016000"/>
                <a:gd name="connsiteY60" fmla="*/ 1905000 h 2501900"/>
                <a:gd name="connsiteX61" fmla="*/ 977900 w 1016000"/>
                <a:gd name="connsiteY61" fmla="*/ 1752600 h 2501900"/>
                <a:gd name="connsiteX62" fmla="*/ 1016000 w 1016000"/>
                <a:gd name="connsiteY62" fmla="*/ 1657350 h 2501900"/>
                <a:gd name="connsiteX63" fmla="*/ 939800 w 1016000"/>
                <a:gd name="connsiteY63" fmla="*/ 1543050 h 2501900"/>
                <a:gd name="connsiteX64" fmla="*/ 946150 w 1016000"/>
                <a:gd name="connsiteY64" fmla="*/ 1454150 h 2501900"/>
                <a:gd name="connsiteX65" fmla="*/ 990600 w 1016000"/>
                <a:gd name="connsiteY65" fmla="*/ 1327150 h 2501900"/>
                <a:gd name="connsiteX66" fmla="*/ 939800 w 1016000"/>
                <a:gd name="connsiteY66" fmla="*/ 1257300 h 2501900"/>
                <a:gd name="connsiteX67" fmla="*/ 901700 w 1016000"/>
                <a:gd name="connsiteY67" fmla="*/ 1041400 h 2501900"/>
                <a:gd name="connsiteX68" fmla="*/ 800100 w 1016000"/>
                <a:gd name="connsiteY68" fmla="*/ 901700 h 2501900"/>
                <a:gd name="connsiteX69" fmla="*/ 717550 w 1016000"/>
                <a:gd name="connsiteY69" fmla="*/ 698500 h 250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1016000" h="2501900">
                  <a:moveTo>
                    <a:pt x="717550" y="698500"/>
                  </a:moveTo>
                  <a:lnTo>
                    <a:pt x="450850" y="698500"/>
                  </a:lnTo>
                  <a:lnTo>
                    <a:pt x="476250" y="654050"/>
                  </a:lnTo>
                  <a:lnTo>
                    <a:pt x="520700" y="654050"/>
                  </a:lnTo>
                  <a:lnTo>
                    <a:pt x="546100" y="546100"/>
                  </a:lnTo>
                  <a:lnTo>
                    <a:pt x="533400" y="495300"/>
                  </a:lnTo>
                  <a:lnTo>
                    <a:pt x="514350" y="400050"/>
                  </a:lnTo>
                  <a:lnTo>
                    <a:pt x="514350" y="292100"/>
                  </a:lnTo>
                  <a:lnTo>
                    <a:pt x="463550" y="254000"/>
                  </a:lnTo>
                  <a:lnTo>
                    <a:pt x="368300" y="254000"/>
                  </a:lnTo>
                  <a:lnTo>
                    <a:pt x="381000" y="57150"/>
                  </a:lnTo>
                  <a:lnTo>
                    <a:pt x="298450" y="57150"/>
                  </a:lnTo>
                  <a:lnTo>
                    <a:pt x="298450" y="19050"/>
                  </a:lnTo>
                  <a:lnTo>
                    <a:pt x="222250" y="0"/>
                  </a:lnTo>
                  <a:lnTo>
                    <a:pt x="133350" y="19050"/>
                  </a:lnTo>
                  <a:lnTo>
                    <a:pt x="133350" y="63500"/>
                  </a:lnTo>
                  <a:lnTo>
                    <a:pt x="114300" y="82550"/>
                  </a:lnTo>
                  <a:lnTo>
                    <a:pt x="101600" y="120650"/>
                  </a:lnTo>
                  <a:lnTo>
                    <a:pt x="57150" y="127000"/>
                  </a:lnTo>
                  <a:lnTo>
                    <a:pt x="44450" y="171450"/>
                  </a:lnTo>
                  <a:lnTo>
                    <a:pt x="133350" y="247650"/>
                  </a:lnTo>
                  <a:lnTo>
                    <a:pt x="25400" y="323850"/>
                  </a:lnTo>
                  <a:lnTo>
                    <a:pt x="6350" y="298450"/>
                  </a:lnTo>
                  <a:lnTo>
                    <a:pt x="6350" y="368300"/>
                  </a:lnTo>
                  <a:lnTo>
                    <a:pt x="0" y="444500"/>
                  </a:lnTo>
                  <a:lnTo>
                    <a:pt x="19050" y="508000"/>
                  </a:lnTo>
                  <a:lnTo>
                    <a:pt x="95250" y="539750"/>
                  </a:lnTo>
                  <a:lnTo>
                    <a:pt x="120650" y="603250"/>
                  </a:lnTo>
                  <a:lnTo>
                    <a:pt x="82550" y="673100"/>
                  </a:lnTo>
                  <a:lnTo>
                    <a:pt x="101600" y="749300"/>
                  </a:lnTo>
                  <a:lnTo>
                    <a:pt x="127000" y="831850"/>
                  </a:lnTo>
                  <a:lnTo>
                    <a:pt x="127000" y="831850"/>
                  </a:lnTo>
                  <a:lnTo>
                    <a:pt x="196850" y="958850"/>
                  </a:lnTo>
                  <a:lnTo>
                    <a:pt x="234950" y="1054100"/>
                  </a:lnTo>
                  <a:lnTo>
                    <a:pt x="234950" y="1054100"/>
                  </a:lnTo>
                  <a:lnTo>
                    <a:pt x="114300" y="1143000"/>
                  </a:lnTo>
                  <a:lnTo>
                    <a:pt x="50800" y="1206500"/>
                  </a:lnTo>
                  <a:lnTo>
                    <a:pt x="50800" y="1270000"/>
                  </a:lnTo>
                  <a:lnTo>
                    <a:pt x="114300" y="1422400"/>
                  </a:lnTo>
                  <a:lnTo>
                    <a:pt x="127000" y="1504950"/>
                  </a:lnTo>
                  <a:lnTo>
                    <a:pt x="120650" y="1625600"/>
                  </a:lnTo>
                  <a:lnTo>
                    <a:pt x="139700" y="1733550"/>
                  </a:lnTo>
                  <a:lnTo>
                    <a:pt x="234950" y="1841500"/>
                  </a:lnTo>
                  <a:lnTo>
                    <a:pt x="234950" y="1892300"/>
                  </a:lnTo>
                  <a:lnTo>
                    <a:pt x="114300" y="1911350"/>
                  </a:lnTo>
                  <a:lnTo>
                    <a:pt x="95250" y="2012950"/>
                  </a:lnTo>
                  <a:lnTo>
                    <a:pt x="101600" y="2051050"/>
                  </a:lnTo>
                  <a:lnTo>
                    <a:pt x="76200" y="2178050"/>
                  </a:lnTo>
                  <a:lnTo>
                    <a:pt x="0" y="2292350"/>
                  </a:lnTo>
                  <a:lnTo>
                    <a:pt x="107950" y="2387600"/>
                  </a:lnTo>
                  <a:lnTo>
                    <a:pt x="171450" y="2489200"/>
                  </a:lnTo>
                  <a:lnTo>
                    <a:pt x="406400" y="2495550"/>
                  </a:lnTo>
                  <a:lnTo>
                    <a:pt x="577850" y="2501900"/>
                  </a:lnTo>
                  <a:lnTo>
                    <a:pt x="666750" y="2457450"/>
                  </a:lnTo>
                  <a:lnTo>
                    <a:pt x="615950" y="2355850"/>
                  </a:lnTo>
                  <a:lnTo>
                    <a:pt x="717550" y="2349500"/>
                  </a:lnTo>
                  <a:lnTo>
                    <a:pt x="666750" y="2260600"/>
                  </a:lnTo>
                  <a:lnTo>
                    <a:pt x="730250" y="2139950"/>
                  </a:lnTo>
                  <a:lnTo>
                    <a:pt x="781050" y="1987550"/>
                  </a:lnTo>
                  <a:lnTo>
                    <a:pt x="863600" y="1943100"/>
                  </a:lnTo>
                  <a:lnTo>
                    <a:pt x="920750" y="1905000"/>
                  </a:lnTo>
                  <a:lnTo>
                    <a:pt x="977900" y="1752600"/>
                  </a:lnTo>
                  <a:lnTo>
                    <a:pt x="1016000" y="1657350"/>
                  </a:lnTo>
                  <a:lnTo>
                    <a:pt x="939800" y="1543050"/>
                  </a:lnTo>
                  <a:lnTo>
                    <a:pt x="946150" y="1454150"/>
                  </a:lnTo>
                  <a:lnTo>
                    <a:pt x="990600" y="1327150"/>
                  </a:lnTo>
                  <a:lnTo>
                    <a:pt x="939800" y="1257300"/>
                  </a:lnTo>
                  <a:lnTo>
                    <a:pt x="901700" y="1041400"/>
                  </a:lnTo>
                  <a:lnTo>
                    <a:pt x="800100" y="901700"/>
                  </a:lnTo>
                  <a:lnTo>
                    <a:pt x="717550" y="698500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39" name="Rectangle 870"/>
            <p:cNvSpPr>
              <a:spLocks noChangeArrowheads="1"/>
            </p:cNvSpPr>
            <p:nvPr/>
          </p:nvSpPr>
          <p:spPr bwMode="auto">
            <a:xfrm>
              <a:off x="5851654" y="5338254"/>
              <a:ext cx="584525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r>
                <a:rPr lang="ru-RU" altLang="ru-RU" sz="700" b="1" i="1" dirty="0">
                  <a:latin typeface="Times New Roman" pitchFamily="18" charset="0"/>
                  <a:cs typeface="Times New Roman" pitchFamily="18" charset="0"/>
                </a:rPr>
                <a:t>Мостовский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0" name="Полилиния 139"/>
            <p:cNvSpPr/>
            <p:nvPr/>
          </p:nvSpPr>
          <p:spPr>
            <a:xfrm>
              <a:off x="4643438" y="3922261"/>
              <a:ext cx="666750" cy="894669"/>
            </a:xfrm>
            <a:custGeom>
              <a:avLst/>
              <a:gdLst>
                <a:gd name="connsiteX0" fmla="*/ 381000 w 933450"/>
                <a:gd name="connsiteY0" fmla="*/ 223837 h 1252537"/>
                <a:gd name="connsiteX1" fmla="*/ 357187 w 933450"/>
                <a:gd name="connsiteY1" fmla="*/ 114300 h 1252537"/>
                <a:gd name="connsiteX2" fmla="*/ 261937 w 933450"/>
                <a:gd name="connsiteY2" fmla="*/ 142875 h 1252537"/>
                <a:gd name="connsiteX3" fmla="*/ 257175 w 933450"/>
                <a:gd name="connsiteY3" fmla="*/ 204787 h 1252537"/>
                <a:gd name="connsiteX4" fmla="*/ 219075 w 933450"/>
                <a:gd name="connsiteY4" fmla="*/ 157162 h 1252537"/>
                <a:gd name="connsiteX5" fmla="*/ 247650 w 933450"/>
                <a:gd name="connsiteY5" fmla="*/ 114300 h 1252537"/>
                <a:gd name="connsiteX6" fmla="*/ 304800 w 933450"/>
                <a:gd name="connsiteY6" fmla="*/ 52387 h 1252537"/>
                <a:gd name="connsiteX7" fmla="*/ 228600 w 933450"/>
                <a:gd name="connsiteY7" fmla="*/ 4762 h 1252537"/>
                <a:gd name="connsiteX8" fmla="*/ 128587 w 933450"/>
                <a:gd name="connsiteY8" fmla="*/ 0 h 1252537"/>
                <a:gd name="connsiteX9" fmla="*/ 57150 w 933450"/>
                <a:gd name="connsiteY9" fmla="*/ 0 h 1252537"/>
                <a:gd name="connsiteX10" fmla="*/ 4762 w 933450"/>
                <a:gd name="connsiteY10" fmla="*/ 28575 h 1252537"/>
                <a:gd name="connsiteX11" fmla="*/ 0 w 933450"/>
                <a:gd name="connsiteY11" fmla="*/ 85725 h 1252537"/>
                <a:gd name="connsiteX12" fmla="*/ 9525 w 933450"/>
                <a:gd name="connsiteY12" fmla="*/ 157162 h 1252537"/>
                <a:gd name="connsiteX13" fmla="*/ 90487 w 933450"/>
                <a:gd name="connsiteY13" fmla="*/ 185737 h 1252537"/>
                <a:gd name="connsiteX14" fmla="*/ 109537 w 933450"/>
                <a:gd name="connsiteY14" fmla="*/ 223837 h 1252537"/>
                <a:gd name="connsiteX15" fmla="*/ 157162 w 933450"/>
                <a:gd name="connsiteY15" fmla="*/ 276225 h 1252537"/>
                <a:gd name="connsiteX16" fmla="*/ 223837 w 933450"/>
                <a:gd name="connsiteY16" fmla="*/ 333375 h 1252537"/>
                <a:gd name="connsiteX17" fmla="*/ 242887 w 933450"/>
                <a:gd name="connsiteY17" fmla="*/ 361950 h 1252537"/>
                <a:gd name="connsiteX18" fmla="*/ 285750 w 933450"/>
                <a:gd name="connsiteY18" fmla="*/ 395287 h 1252537"/>
                <a:gd name="connsiteX19" fmla="*/ 223837 w 933450"/>
                <a:gd name="connsiteY19" fmla="*/ 466725 h 1252537"/>
                <a:gd name="connsiteX20" fmla="*/ 152400 w 933450"/>
                <a:gd name="connsiteY20" fmla="*/ 500062 h 1252537"/>
                <a:gd name="connsiteX21" fmla="*/ 142875 w 933450"/>
                <a:gd name="connsiteY21" fmla="*/ 547687 h 1252537"/>
                <a:gd name="connsiteX22" fmla="*/ 85725 w 933450"/>
                <a:gd name="connsiteY22" fmla="*/ 552450 h 1252537"/>
                <a:gd name="connsiteX23" fmla="*/ 90487 w 933450"/>
                <a:gd name="connsiteY23" fmla="*/ 590550 h 1252537"/>
                <a:gd name="connsiteX24" fmla="*/ 152400 w 933450"/>
                <a:gd name="connsiteY24" fmla="*/ 623887 h 1252537"/>
                <a:gd name="connsiteX25" fmla="*/ 223837 w 933450"/>
                <a:gd name="connsiteY25" fmla="*/ 628650 h 1252537"/>
                <a:gd name="connsiteX26" fmla="*/ 204787 w 933450"/>
                <a:gd name="connsiteY26" fmla="*/ 709612 h 1252537"/>
                <a:gd name="connsiteX27" fmla="*/ 142875 w 933450"/>
                <a:gd name="connsiteY27" fmla="*/ 790575 h 1252537"/>
                <a:gd name="connsiteX28" fmla="*/ 109537 w 933450"/>
                <a:gd name="connsiteY28" fmla="*/ 871537 h 1252537"/>
                <a:gd name="connsiteX29" fmla="*/ 90487 w 933450"/>
                <a:gd name="connsiteY29" fmla="*/ 938212 h 1252537"/>
                <a:gd name="connsiteX30" fmla="*/ 119062 w 933450"/>
                <a:gd name="connsiteY30" fmla="*/ 985837 h 1252537"/>
                <a:gd name="connsiteX31" fmla="*/ 228600 w 933450"/>
                <a:gd name="connsiteY31" fmla="*/ 1000125 h 1252537"/>
                <a:gd name="connsiteX32" fmla="*/ 295275 w 933450"/>
                <a:gd name="connsiteY32" fmla="*/ 900112 h 1252537"/>
                <a:gd name="connsiteX33" fmla="*/ 333375 w 933450"/>
                <a:gd name="connsiteY33" fmla="*/ 928687 h 1252537"/>
                <a:gd name="connsiteX34" fmla="*/ 400050 w 933450"/>
                <a:gd name="connsiteY34" fmla="*/ 933450 h 1252537"/>
                <a:gd name="connsiteX35" fmla="*/ 438150 w 933450"/>
                <a:gd name="connsiteY35" fmla="*/ 923925 h 1252537"/>
                <a:gd name="connsiteX36" fmla="*/ 466725 w 933450"/>
                <a:gd name="connsiteY36" fmla="*/ 938212 h 1252537"/>
                <a:gd name="connsiteX37" fmla="*/ 500062 w 933450"/>
                <a:gd name="connsiteY37" fmla="*/ 1014412 h 1252537"/>
                <a:gd name="connsiteX38" fmla="*/ 514350 w 933450"/>
                <a:gd name="connsiteY38" fmla="*/ 1100137 h 1252537"/>
                <a:gd name="connsiteX39" fmla="*/ 557212 w 933450"/>
                <a:gd name="connsiteY39" fmla="*/ 1166812 h 1252537"/>
                <a:gd name="connsiteX40" fmla="*/ 561975 w 933450"/>
                <a:gd name="connsiteY40" fmla="*/ 1228725 h 1252537"/>
                <a:gd name="connsiteX41" fmla="*/ 652462 w 933450"/>
                <a:gd name="connsiteY41" fmla="*/ 1252537 h 1252537"/>
                <a:gd name="connsiteX42" fmla="*/ 647700 w 933450"/>
                <a:gd name="connsiteY42" fmla="*/ 1181100 h 1252537"/>
                <a:gd name="connsiteX43" fmla="*/ 628650 w 933450"/>
                <a:gd name="connsiteY43" fmla="*/ 1081087 h 1252537"/>
                <a:gd name="connsiteX44" fmla="*/ 623887 w 933450"/>
                <a:gd name="connsiteY44" fmla="*/ 1028700 h 1252537"/>
                <a:gd name="connsiteX45" fmla="*/ 671512 w 933450"/>
                <a:gd name="connsiteY45" fmla="*/ 976312 h 1252537"/>
                <a:gd name="connsiteX46" fmla="*/ 723900 w 933450"/>
                <a:gd name="connsiteY46" fmla="*/ 1014412 h 1252537"/>
                <a:gd name="connsiteX47" fmla="*/ 771525 w 933450"/>
                <a:gd name="connsiteY47" fmla="*/ 1038225 h 1252537"/>
                <a:gd name="connsiteX48" fmla="*/ 757237 w 933450"/>
                <a:gd name="connsiteY48" fmla="*/ 947737 h 1252537"/>
                <a:gd name="connsiteX49" fmla="*/ 733425 w 933450"/>
                <a:gd name="connsiteY49" fmla="*/ 885825 h 1252537"/>
                <a:gd name="connsiteX50" fmla="*/ 762000 w 933450"/>
                <a:gd name="connsiteY50" fmla="*/ 828675 h 1252537"/>
                <a:gd name="connsiteX51" fmla="*/ 762000 w 933450"/>
                <a:gd name="connsiteY51" fmla="*/ 766762 h 1252537"/>
                <a:gd name="connsiteX52" fmla="*/ 795337 w 933450"/>
                <a:gd name="connsiteY52" fmla="*/ 747712 h 1252537"/>
                <a:gd name="connsiteX53" fmla="*/ 842962 w 933450"/>
                <a:gd name="connsiteY53" fmla="*/ 747712 h 1252537"/>
                <a:gd name="connsiteX54" fmla="*/ 881062 w 933450"/>
                <a:gd name="connsiteY54" fmla="*/ 757237 h 1252537"/>
                <a:gd name="connsiteX55" fmla="*/ 933450 w 933450"/>
                <a:gd name="connsiteY55" fmla="*/ 709612 h 1252537"/>
                <a:gd name="connsiteX56" fmla="*/ 923925 w 933450"/>
                <a:gd name="connsiteY56" fmla="*/ 661987 h 1252537"/>
                <a:gd name="connsiteX57" fmla="*/ 852487 w 933450"/>
                <a:gd name="connsiteY57" fmla="*/ 585787 h 1252537"/>
                <a:gd name="connsiteX58" fmla="*/ 790575 w 933450"/>
                <a:gd name="connsiteY58" fmla="*/ 504825 h 1252537"/>
                <a:gd name="connsiteX59" fmla="*/ 876300 w 933450"/>
                <a:gd name="connsiteY59" fmla="*/ 500062 h 1252537"/>
                <a:gd name="connsiteX60" fmla="*/ 838200 w 933450"/>
                <a:gd name="connsiteY60" fmla="*/ 452437 h 1252537"/>
                <a:gd name="connsiteX61" fmla="*/ 795337 w 933450"/>
                <a:gd name="connsiteY61" fmla="*/ 371475 h 1252537"/>
                <a:gd name="connsiteX62" fmla="*/ 819150 w 933450"/>
                <a:gd name="connsiteY62" fmla="*/ 342900 h 1252537"/>
                <a:gd name="connsiteX63" fmla="*/ 804862 w 933450"/>
                <a:gd name="connsiteY63" fmla="*/ 280987 h 1252537"/>
                <a:gd name="connsiteX64" fmla="*/ 752475 w 933450"/>
                <a:gd name="connsiteY64" fmla="*/ 271462 h 1252537"/>
                <a:gd name="connsiteX65" fmla="*/ 747712 w 933450"/>
                <a:gd name="connsiteY65" fmla="*/ 133350 h 1252537"/>
                <a:gd name="connsiteX66" fmla="*/ 695325 w 933450"/>
                <a:gd name="connsiteY66" fmla="*/ 52387 h 1252537"/>
                <a:gd name="connsiteX67" fmla="*/ 619125 w 933450"/>
                <a:gd name="connsiteY67" fmla="*/ 95250 h 1252537"/>
                <a:gd name="connsiteX68" fmla="*/ 542925 w 933450"/>
                <a:gd name="connsiteY68" fmla="*/ 114300 h 1252537"/>
                <a:gd name="connsiteX69" fmla="*/ 495300 w 933450"/>
                <a:gd name="connsiteY69" fmla="*/ 133350 h 1252537"/>
                <a:gd name="connsiteX70" fmla="*/ 485775 w 933450"/>
                <a:gd name="connsiteY70" fmla="*/ 176212 h 1252537"/>
                <a:gd name="connsiteX71" fmla="*/ 381000 w 933450"/>
                <a:gd name="connsiteY71" fmla="*/ 223837 h 1252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933450" h="1252537">
                  <a:moveTo>
                    <a:pt x="381000" y="223837"/>
                  </a:moveTo>
                  <a:lnTo>
                    <a:pt x="357187" y="114300"/>
                  </a:lnTo>
                  <a:lnTo>
                    <a:pt x="261937" y="142875"/>
                  </a:lnTo>
                  <a:lnTo>
                    <a:pt x="257175" y="204787"/>
                  </a:lnTo>
                  <a:lnTo>
                    <a:pt x="219075" y="157162"/>
                  </a:lnTo>
                  <a:lnTo>
                    <a:pt x="247650" y="114300"/>
                  </a:lnTo>
                  <a:lnTo>
                    <a:pt x="304800" y="52387"/>
                  </a:lnTo>
                  <a:lnTo>
                    <a:pt x="228600" y="4762"/>
                  </a:lnTo>
                  <a:lnTo>
                    <a:pt x="128587" y="0"/>
                  </a:lnTo>
                  <a:lnTo>
                    <a:pt x="57150" y="0"/>
                  </a:lnTo>
                  <a:lnTo>
                    <a:pt x="4762" y="28575"/>
                  </a:lnTo>
                  <a:lnTo>
                    <a:pt x="0" y="85725"/>
                  </a:lnTo>
                  <a:lnTo>
                    <a:pt x="9525" y="157162"/>
                  </a:lnTo>
                  <a:lnTo>
                    <a:pt x="90487" y="185737"/>
                  </a:lnTo>
                  <a:lnTo>
                    <a:pt x="109537" y="223837"/>
                  </a:lnTo>
                  <a:lnTo>
                    <a:pt x="157162" y="276225"/>
                  </a:lnTo>
                  <a:lnTo>
                    <a:pt x="223837" y="333375"/>
                  </a:lnTo>
                  <a:lnTo>
                    <a:pt x="242887" y="361950"/>
                  </a:lnTo>
                  <a:lnTo>
                    <a:pt x="285750" y="395287"/>
                  </a:lnTo>
                  <a:lnTo>
                    <a:pt x="223837" y="466725"/>
                  </a:lnTo>
                  <a:lnTo>
                    <a:pt x="152400" y="500062"/>
                  </a:lnTo>
                  <a:lnTo>
                    <a:pt x="142875" y="547687"/>
                  </a:lnTo>
                  <a:lnTo>
                    <a:pt x="85725" y="552450"/>
                  </a:lnTo>
                  <a:lnTo>
                    <a:pt x="90487" y="590550"/>
                  </a:lnTo>
                  <a:lnTo>
                    <a:pt x="152400" y="623887"/>
                  </a:lnTo>
                  <a:lnTo>
                    <a:pt x="223837" y="628650"/>
                  </a:lnTo>
                  <a:lnTo>
                    <a:pt x="204787" y="709612"/>
                  </a:lnTo>
                  <a:lnTo>
                    <a:pt x="142875" y="790575"/>
                  </a:lnTo>
                  <a:lnTo>
                    <a:pt x="109537" y="871537"/>
                  </a:lnTo>
                  <a:lnTo>
                    <a:pt x="90487" y="938212"/>
                  </a:lnTo>
                  <a:lnTo>
                    <a:pt x="119062" y="985837"/>
                  </a:lnTo>
                  <a:lnTo>
                    <a:pt x="228600" y="1000125"/>
                  </a:lnTo>
                  <a:lnTo>
                    <a:pt x="295275" y="900112"/>
                  </a:lnTo>
                  <a:lnTo>
                    <a:pt x="333375" y="928687"/>
                  </a:lnTo>
                  <a:lnTo>
                    <a:pt x="400050" y="933450"/>
                  </a:lnTo>
                  <a:lnTo>
                    <a:pt x="438150" y="923925"/>
                  </a:lnTo>
                  <a:lnTo>
                    <a:pt x="466725" y="938212"/>
                  </a:lnTo>
                  <a:lnTo>
                    <a:pt x="500062" y="1014412"/>
                  </a:lnTo>
                  <a:lnTo>
                    <a:pt x="514350" y="1100137"/>
                  </a:lnTo>
                  <a:lnTo>
                    <a:pt x="557212" y="1166812"/>
                  </a:lnTo>
                  <a:lnTo>
                    <a:pt x="561975" y="1228725"/>
                  </a:lnTo>
                  <a:lnTo>
                    <a:pt x="652462" y="1252537"/>
                  </a:lnTo>
                  <a:lnTo>
                    <a:pt x="647700" y="1181100"/>
                  </a:lnTo>
                  <a:lnTo>
                    <a:pt x="628650" y="1081087"/>
                  </a:lnTo>
                  <a:lnTo>
                    <a:pt x="623887" y="1028700"/>
                  </a:lnTo>
                  <a:lnTo>
                    <a:pt x="671512" y="976312"/>
                  </a:lnTo>
                  <a:lnTo>
                    <a:pt x="723900" y="1014412"/>
                  </a:lnTo>
                  <a:lnTo>
                    <a:pt x="771525" y="1038225"/>
                  </a:lnTo>
                  <a:lnTo>
                    <a:pt x="757237" y="947737"/>
                  </a:lnTo>
                  <a:lnTo>
                    <a:pt x="733425" y="885825"/>
                  </a:lnTo>
                  <a:lnTo>
                    <a:pt x="762000" y="828675"/>
                  </a:lnTo>
                  <a:lnTo>
                    <a:pt x="762000" y="766762"/>
                  </a:lnTo>
                  <a:lnTo>
                    <a:pt x="795337" y="747712"/>
                  </a:lnTo>
                  <a:lnTo>
                    <a:pt x="842962" y="747712"/>
                  </a:lnTo>
                  <a:lnTo>
                    <a:pt x="881062" y="757237"/>
                  </a:lnTo>
                  <a:lnTo>
                    <a:pt x="933450" y="709612"/>
                  </a:lnTo>
                  <a:lnTo>
                    <a:pt x="923925" y="661987"/>
                  </a:lnTo>
                  <a:lnTo>
                    <a:pt x="852487" y="585787"/>
                  </a:lnTo>
                  <a:lnTo>
                    <a:pt x="790575" y="504825"/>
                  </a:lnTo>
                  <a:lnTo>
                    <a:pt x="876300" y="500062"/>
                  </a:lnTo>
                  <a:lnTo>
                    <a:pt x="838200" y="452437"/>
                  </a:lnTo>
                  <a:lnTo>
                    <a:pt x="795337" y="371475"/>
                  </a:lnTo>
                  <a:lnTo>
                    <a:pt x="819150" y="342900"/>
                  </a:lnTo>
                  <a:lnTo>
                    <a:pt x="804862" y="280987"/>
                  </a:lnTo>
                  <a:lnTo>
                    <a:pt x="752475" y="271462"/>
                  </a:lnTo>
                  <a:lnTo>
                    <a:pt x="747712" y="133350"/>
                  </a:lnTo>
                  <a:lnTo>
                    <a:pt x="695325" y="52387"/>
                  </a:lnTo>
                  <a:lnTo>
                    <a:pt x="619125" y="95250"/>
                  </a:lnTo>
                  <a:lnTo>
                    <a:pt x="542925" y="114300"/>
                  </a:lnTo>
                  <a:lnTo>
                    <a:pt x="495300" y="133350"/>
                  </a:lnTo>
                  <a:lnTo>
                    <a:pt x="485775" y="176212"/>
                  </a:lnTo>
                  <a:lnTo>
                    <a:pt x="381000" y="223837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41" name="Rectangle 704"/>
            <p:cNvSpPr>
              <a:spLocks noChangeArrowheads="1"/>
            </p:cNvSpPr>
            <p:nvPr/>
          </p:nvSpPr>
          <p:spPr bwMode="auto">
            <a:xfrm>
              <a:off x="4770264" y="4270732"/>
              <a:ext cx="594715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latin typeface="Times New Roman" pitchFamily="18" charset="0"/>
                  <a:cs typeface="Times New Roman" pitchFamily="18" charset="0"/>
                </a:rPr>
                <a:t>Белореченский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2" name="Полилиния 141"/>
            <p:cNvSpPr/>
            <p:nvPr/>
          </p:nvSpPr>
          <p:spPr>
            <a:xfrm>
              <a:off x="4418920" y="4572001"/>
              <a:ext cx="993322" cy="1200831"/>
            </a:xfrm>
            <a:custGeom>
              <a:avLst/>
              <a:gdLst>
                <a:gd name="connsiteX0" fmla="*/ 390525 w 1390650"/>
                <a:gd name="connsiteY0" fmla="*/ 4763 h 1681163"/>
                <a:gd name="connsiteX1" fmla="*/ 309562 w 1390650"/>
                <a:gd name="connsiteY1" fmla="*/ 42863 h 1681163"/>
                <a:gd name="connsiteX2" fmla="*/ 276225 w 1390650"/>
                <a:gd name="connsiteY2" fmla="*/ 133350 h 1681163"/>
                <a:gd name="connsiteX3" fmla="*/ 261937 w 1390650"/>
                <a:gd name="connsiteY3" fmla="*/ 180975 h 1681163"/>
                <a:gd name="connsiteX4" fmla="*/ 190500 w 1390650"/>
                <a:gd name="connsiteY4" fmla="*/ 204788 h 1681163"/>
                <a:gd name="connsiteX5" fmla="*/ 133350 w 1390650"/>
                <a:gd name="connsiteY5" fmla="*/ 233363 h 1681163"/>
                <a:gd name="connsiteX6" fmla="*/ 95250 w 1390650"/>
                <a:gd name="connsiteY6" fmla="*/ 295275 h 1681163"/>
                <a:gd name="connsiteX7" fmla="*/ 214312 w 1390650"/>
                <a:gd name="connsiteY7" fmla="*/ 366713 h 1681163"/>
                <a:gd name="connsiteX8" fmla="*/ 238125 w 1390650"/>
                <a:gd name="connsiteY8" fmla="*/ 376238 h 1681163"/>
                <a:gd name="connsiteX9" fmla="*/ 123825 w 1390650"/>
                <a:gd name="connsiteY9" fmla="*/ 476250 h 1681163"/>
                <a:gd name="connsiteX10" fmla="*/ 9525 w 1390650"/>
                <a:gd name="connsiteY10" fmla="*/ 481013 h 1681163"/>
                <a:gd name="connsiteX11" fmla="*/ 0 w 1390650"/>
                <a:gd name="connsiteY11" fmla="*/ 542925 h 1681163"/>
                <a:gd name="connsiteX12" fmla="*/ 119062 w 1390650"/>
                <a:gd name="connsiteY12" fmla="*/ 590550 h 1681163"/>
                <a:gd name="connsiteX13" fmla="*/ 285750 w 1390650"/>
                <a:gd name="connsiteY13" fmla="*/ 647700 h 1681163"/>
                <a:gd name="connsiteX14" fmla="*/ 328612 w 1390650"/>
                <a:gd name="connsiteY14" fmla="*/ 733425 h 1681163"/>
                <a:gd name="connsiteX15" fmla="*/ 366712 w 1390650"/>
                <a:gd name="connsiteY15" fmla="*/ 828675 h 1681163"/>
                <a:gd name="connsiteX16" fmla="*/ 461962 w 1390650"/>
                <a:gd name="connsiteY16" fmla="*/ 862013 h 1681163"/>
                <a:gd name="connsiteX17" fmla="*/ 485775 w 1390650"/>
                <a:gd name="connsiteY17" fmla="*/ 933450 h 1681163"/>
                <a:gd name="connsiteX18" fmla="*/ 471487 w 1390650"/>
                <a:gd name="connsiteY18" fmla="*/ 1038225 h 1681163"/>
                <a:gd name="connsiteX19" fmla="*/ 471487 w 1390650"/>
                <a:gd name="connsiteY19" fmla="*/ 1147763 h 1681163"/>
                <a:gd name="connsiteX20" fmla="*/ 495300 w 1390650"/>
                <a:gd name="connsiteY20" fmla="*/ 1257300 h 1681163"/>
                <a:gd name="connsiteX21" fmla="*/ 361950 w 1390650"/>
                <a:gd name="connsiteY21" fmla="*/ 1314450 h 1681163"/>
                <a:gd name="connsiteX22" fmla="*/ 381000 w 1390650"/>
                <a:gd name="connsiteY22" fmla="*/ 1366838 h 1681163"/>
                <a:gd name="connsiteX23" fmla="*/ 409575 w 1390650"/>
                <a:gd name="connsiteY23" fmla="*/ 1400175 h 1681163"/>
                <a:gd name="connsiteX24" fmla="*/ 504825 w 1390650"/>
                <a:gd name="connsiteY24" fmla="*/ 1443038 h 1681163"/>
                <a:gd name="connsiteX25" fmla="*/ 614362 w 1390650"/>
                <a:gd name="connsiteY25" fmla="*/ 1500188 h 1681163"/>
                <a:gd name="connsiteX26" fmla="*/ 704850 w 1390650"/>
                <a:gd name="connsiteY26" fmla="*/ 1538288 h 1681163"/>
                <a:gd name="connsiteX27" fmla="*/ 723900 w 1390650"/>
                <a:gd name="connsiteY27" fmla="*/ 1619250 h 1681163"/>
                <a:gd name="connsiteX28" fmla="*/ 828675 w 1390650"/>
                <a:gd name="connsiteY28" fmla="*/ 1681163 h 1681163"/>
                <a:gd name="connsiteX29" fmla="*/ 866775 w 1390650"/>
                <a:gd name="connsiteY29" fmla="*/ 1662113 h 1681163"/>
                <a:gd name="connsiteX30" fmla="*/ 842962 w 1390650"/>
                <a:gd name="connsiteY30" fmla="*/ 1609725 h 1681163"/>
                <a:gd name="connsiteX31" fmla="*/ 895350 w 1390650"/>
                <a:gd name="connsiteY31" fmla="*/ 1547813 h 1681163"/>
                <a:gd name="connsiteX32" fmla="*/ 857250 w 1390650"/>
                <a:gd name="connsiteY32" fmla="*/ 1490663 h 1681163"/>
                <a:gd name="connsiteX33" fmla="*/ 914400 w 1390650"/>
                <a:gd name="connsiteY33" fmla="*/ 1371600 h 1681163"/>
                <a:gd name="connsiteX34" fmla="*/ 923925 w 1390650"/>
                <a:gd name="connsiteY34" fmla="*/ 1276350 h 1681163"/>
                <a:gd name="connsiteX35" fmla="*/ 852487 w 1390650"/>
                <a:gd name="connsiteY35" fmla="*/ 1219200 h 1681163"/>
                <a:gd name="connsiteX36" fmla="*/ 785812 w 1390650"/>
                <a:gd name="connsiteY36" fmla="*/ 1152525 h 1681163"/>
                <a:gd name="connsiteX37" fmla="*/ 819150 w 1390650"/>
                <a:gd name="connsiteY37" fmla="*/ 1114425 h 1681163"/>
                <a:gd name="connsiteX38" fmla="*/ 900112 w 1390650"/>
                <a:gd name="connsiteY38" fmla="*/ 1100138 h 1681163"/>
                <a:gd name="connsiteX39" fmla="*/ 976312 w 1390650"/>
                <a:gd name="connsiteY39" fmla="*/ 1095375 h 1681163"/>
                <a:gd name="connsiteX40" fmla="*/ 1000125 w 1390650"/>
                <a:gd name="connsiteY40" fmla="*/ 1138238 h 1681163"/>
                <a:gd name="connsiteX41" fmla="*/ 1047750 w 1390650"/>
                <a:gd name="connsiteY41" fmla="*/ 1214438 h 1681163"/>
                <a:gd name="connsiteX42" fmla="*/ 1090612 w 1390650"/>
                <a:gd name="connsiteY42" fmla="*/ 1262063 h 1681163"/>
                <a:gd name="connsiteX43" fmla="*/ 1171575 w 1390650"/>
                <a:gd name="connsiteY43" fmla="*/ 1285875 h 1681163"/>
                <a:gd name="connsiteX44" fmla="*/ 1200150 w 1390650"/>
                <a:gd name="connsiteY44" fmla="*/ 1343025 h 1681163"/>
                <a:gd name="connsiteX45" fmla="*/ 1252537 w 1390650"/>
                <a:gd name="connsiteY45" fmla="*/ 1271588 h 1681163"/>
                <a:gd name="connsiteX46" fmla="*/ 1300162 w 1390650"/>
                <a:gd name="connsiteY46" fmla="*/ 1214438 h 1681163"/>
                <a:gd name="connsiteX47" fmla="*/ 1366837 w 1390650"/>
                <a:gd name="connsiteY47" fmla="*/ 1233488 h 1681163"/>
                <a:gd name="connsiteX48" fmla="*/ 1390650 w 1390650"/>
                <a:gd name="connsiteY48" fmla="*/ 1214438 h 1681163"/>
                <a:gd name="connsiteX49" fmla="*/ 1362075 w 1390650"/>
                <a:gd name="connsiteY49" fmla="*/ 1171575 h 1681163"/>
                <a:gd name="connsiteX50" fmla="*/ 1357312 w 1390650"/>
                <a:gd name="connsiteY50" fmla="*/ 1114425 h 1681163"/>
                <a:gd name="connsiteX51" fmla="*/ 1347787 w 1390650"/>
                <a:gd name="connsiteY51" fmla="*/ 1057275 h 1681163"/>
                <a:gd name="connsiteX52" fmla="*/ 1347787 w 1390650"/>
                <a:gd name="connsiteY52" fmla="*/ 990600 h 1681163"/>
                <a:gd name="connsiteX53" fmla="*/ 1376362 w 1390650"/>
                <a:gd name="connsiteY53" fmla="*/ 923925 h 1681163"/>
                <a:gd name="connsiteX54" fmla="*/ 1290637 w 1390650"/>
                <a:gd name="connsiteY54" fmla="*/ 900113 h 1681163"/>
                <a:gd name="connsiteX55" fmla="*/ 1190625 w 1390650"/>
                <a:gd name="connsiteY55" fmla="*/ 900113 h 1681163"/>
                <a:gd name="connsiteX56" fmla="*/ 1166812 w 1390650"/>
                <a:gd name="connsiteY56" fmla="*/ 804863 h 1681163"/>
                <a:gd name="connsiteX57" fmla="*/ 1157287 w 1390650"/>
                <a:gd name="connsiteY57" fmla="*/ 728663 h 1681163"/>
                <a:gd name="connsiteX58" fmla="*/ 1104900 w 1390650"/>
                <a:gd name="connsiteY58" fmla="*/ 709613 h 1681163"/>
                <a:gd name="connsiteX59" fmla="*/ 1038225 w 1390650"/>
                <a:gd name="connsiteY59" fmla="*/ 709613 h 1681163"/>
                <a:gd name="connsiteX60" fmla="*/ 971550 w 1390650"/>
                <a:gd name="connsiteY60" fmla="*/ 728663 h 1681163"/>
                <a:gd name="connsiteX61" fmla="*/ 957262 w 1390650"/>
                <a:gd name="connsiteY61" fmla="*/ 690563 h 1681163"/>
                <a:gd name="connsiteX62" fmla="*/ 990600 w 1390650"/>
                <a:gd name="connsiteY62" fmla="*/ 581025 h 1681163"/>
                <a:gd name="connsiteX63" fmla="*/ 976312 w 1390650"/>
                <a:gd name="connsiteY63" fmla="*/ 538163 h 1681163"/>
                <a:gd name="connsiteX64" fmla="*/ 1000125 w 1390650"/>
                <a:gd name="connsiteY64" fmla="*/ 471488 h 1681163"/>
                <a:gd name="connsiteX65" fmla="*/ 1009650 w 1390650"/>
                <a:gd name="connsiteY65" fmla="*/ 409575 h 1681163"/>
                <a:gd name="connsiteX66" fmla="*/ 1004887 w 1390650"/>
                <a:gd name="connsiteY66" fmla="*/ 285750 h 1681163"/>
                <a:gd name="connsiteX67" fmla="*/ 1004887 w 1390650"/>
                <a:gd name="connsiteY67" fmla="*/ 209550 h 1681163"/>
                <a:gd name="connsiteX68" fmla="*/ 1076325 w 1390650"/>
                <a:gd name="connsiteY68" fmla="*/ 138113 h 1681163"/>
                <a:gd name="connsiteX69" fmla="*/ 985837 w 1390650"/>
                <a:gd name="connsiteY69" fmla="*/ 76200 h 1681163"/>
                <a:gd name="connsiteX70" fmla="*/ 938212 w 1390650"/>
                <a:gd name="connsiteY70" fmla="*/ 133350 h 1681163"/>
                <a:gd name="connsiteX71" fmla="*/ 971550 w 1390650"/>
                <a:gd name="connsiteY71" fmla="*/ 333375 h 1681163"/>
                <a:gd name="connsiteX72" fmla="*/ 881062 w 1390650"/>
                <a:gd name="connsiteY72" fmla="*/ 323850 h 1681163"/>
                <a:gd name="connsiteX73" fmla="*/ 866775 w 1390650"/>
                <a:gd name="connsiteY73" fmla="*/ 214313 h 1681163"/>
                <a:gd name="connsiteX74" fmla="*/ 814387 w 1390650"/>
                <a:gd name="connsiteY74" fmla="*/ 152400 h 1681163"/>
                <a:gd name="connsiteX75" fmla="*/ 762000 w 1390650"/>
                <a:gd name="connsiteY75" fmla="*/ 9525 h 1681163"/>
                <a:gd name="connsiteX76" fmla="*/ 647700 w 1390650"/>
                <a:gd name="connsiteY76" fmla="*/ 14288 h 1681163"/>
                <a:gd name="connsiteX77" fmla="*/ 595312 w 1390650"/>
                <a:gd name="connsiteY77" fmla="*/ 0 h 1681163"/>
                <a:gd name="connsiteX78" fmla="*/ 547687 w 1390650"/>
                <a:gd name="connsiteY78" fmla="*/ 90488 h 1681163"/>
                <a:gd name="connsiteX79" fmla="*/ 485775 w 1390650"/>
                <a:gd name="connsiteY79" fmla="*/ 71438 h 1681163"/>
                <a:gd name="connsiteX80" fmla="*/ 423862 w 1390650"/>
                <a:gd name="connsiteY80" fmla="*/ 61913 h 1681163"/>
                <a:gd name="connsiteX81" fmla="*/ 390525 w 1390650"/>
                <a:gd name="connsiteY81" fmla="*/ 4763 h 1681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390650" h="1681163">
                  <a:moveTo>
                    <a:pt x="390525" y="4763"/>
                  </a:moveTo>
                  <a:lnTo>
                    <a:pt x="309562" y="42863"/>
                  </a:lnTo>
                  <a:lnTo>
                    <a:pt x="276225" y="133350"/>
                  </a:lnTo>
                  <a:lnTo>
                    <a:pt x="261937" y="180975"/>
                  </a:lnTo>
                  <a:lnTo>
                    <a:pt x="190500" y="204788"/>
                  </a:lnTo>
                  <a:lnTo>
                    <a:pt x="133350" y="233363"/>
                  </a:lnTo>
                  <a:lnTo>
                    <a:pt x="95250" y="295275"/>
                  </a:lnTo>
                  <a:lnTo>
                    <a:pt x="214312" y="366713"/>
                  </a:lnTo>
                  <a:lnTo>
                    <a:pt x="238125" y="376238"/>
                  </a:lnTo>
                  <a:lnTo>
                    <a:pt x="123825" y="476250"/>
                  </a:lnTo>
                  <a:lnTo>
                    <a:pt x="9525" y="481013"/>
                  </a:lnTo>
                  <a:lnTo>
                    <a:pt x="0" y="542925"/>
                  </a:lnTo>
                  <a:lnTo>
                    <a:pt x="119062" y="590550"/>
                  </a:lnTo>
                  <a:lnTo>
                    <a:pt x="285750" y="647700"/>
                  </a:lnTo>
                  <a:lnTo>
                    <a:pt x="328612" y="733425"/>
                  </a:lnTo>
                  <a:lnTo>
                    <a:pt x="366712" y="828675"/>
                  </a:lnTo>
                  <a:lnTo>
                    <a:pt x="461962" y="862013"/>
                  </a:lnTo>
                  <a:lnTo>
                    <a:pt x="485775" y="933450"/>
                  </a:lnTo>
                  <a:lnTo>
                    <a:pt x="471487" y="1038225"/>
                  </a:lnTo>
                  <a:lnTo>
                    <a:pt x="471487" y="1147763"/>
                  </a:lnTo>
                  <a:lnTo>
                    <a:pt x="495300" y="1257300"/>
                  </a:lnTo>
                  <a:lnTo>
                    <a:pt x="361950" y="1314450"/>
                  </a:lnTo>
                  <a:lnTo>
                    <a:pt x="381000" y="1366838"/>
                  </a:lnTo>
                  <a:lnTo>
                    <a:pt x="409575" y="1400175"/>
                  </a:lnTo>
                  <a:lnTo>
                    <a:pt x="504825" y="1443038"/>
                  </a:lnTo>
                  <a:lnTo>
                    <a:pt x="614362" y="1500188"/>
                  </a:lnTo>
                  <a:lnTo>
                    <a:pt x="704850" y="1538288"/>
                  </a:lnTo>
                  <a:lnTo>
                    <a:pt x="723900" y="1619250"/>
                  </a:lnTo>
                  <a:lnTo>
                    <a:pt x="828675" y="1681163"/>
                  </a:lnTo>
                  <a:lnTo>
                    <a:pt x="866775" y="1662113"/>
                  </a:lnTo>
                  <a:lnTo>
                    <a:pt x="842962" y="1609725"/>
                  </a:lnTo>
                  <a:lnTo>
                    <a:pt x="895350" y="1547813"/>
                  </a:lnTo>
                  <a:lnTo>
                    <a:pt x="857250" y="1490663"/>
                  </a:lnTo>
                  <a:lnTo>
                    <a:pt x="914400" y="1371600"/>
                  </a:lnTo>
                  <a:lnTo>
                    <a:pt x="923925" y="1276350"/>
                  </a:lnTo>
                  <a:lnTo>
                    <a:pt x="852487" y="1219200"/>
                  </a:lnTo>
                  <a:lnTo>
                    <a:pt x="785812" y="1152525"/>
                  </a:lnTo>
                  <a:lnTo>
                    <a:pt x="819150" y="1114425"/>
                  </a:lnTo>
                  <a:lnTo>
                    <a:pt x="900112" y="1100138"/>
                  </a:lnTo>
                  <a:lnTo>
                    <a:pt x="976312" y="1095375"/>
                  </a:lnTo>
                  <a:lnTo>
                    <a:pt x="1000125" y="1138238"/>
                  </a:lnTo>
                  <a:lnTo>
                    <a:pt x="1047750" y="1214438"/>
                  </a:lnTo>
                  <a:lnTo>
                    <a:pt x="1090612" y="1262063"/>
                  </a:lnTo>
                  <a:lnTo>
                    <a:pt x="1171575" y="1285875"/>
                  </a:lnTo>
                  <a:lnTo>
                    <a:pt x="1200150" y="1343025"/>
                  </a:lnTo>
                  <a:lnTo>
                    <a:pt x="1252537" y="1271588"/>
                  </a:lnTo>
                  <a:lnTo>
                    <a:pt x="1300162" y="1214438"/>
                  </a:lnTo>
                  <a:lnTo>
                    <a:pt x="1366837" y="1233488"/>
                  </a:lnTo>
                  <a:lnTo>
                    <a:pt x="1390650" y="1214438"/>
                  </a:lnTo>
                  <a:lnTo>
                    <a:pt x="1362075" y="1171575"/>
                  </a:lnTo>
                  <a:lnTo>
                    <a:pt x="1357312" y="1114425"/>
                  </a:lnTo>
                  <a:lnTo>
                    <a:pt x="1347787" y="1057275"/>
                  </a:lnTo>
                  <a:lnTo>
                    <a:pt x="1347787" y="990600"/>
                  </a:lnTo>
                  <a:lnTo>
                    <a:pt x="1376362" y="923925"/>
                  </a:lnTo>
                  <a:lnTo>
                    <a:pt x="1290637" y="900113"/>
                  </a:lnTo>
                  <a:lnTo>
                    <a:pt x="1190625" y="900113"/>
                  </a:lnTo>
                  <a:lnTo>
                    <a:pt x="1166812" y="804863"/>
                  </a:lnTo>
                  <a:lnTo>
                    <a:pt x="1157287" y="728663"/>
                  </a:lnTo>
                  <a:lnTo>
                    <a:pt x="1104900" y="709613"/>
                  </a:lnTo>
                  <a:lnTo>
                    <a:pt x="1038225" y="709613"/>
                  </a:lnTo>
                  <a:lnTo>
                    <a:pt x="971550" y="728663"/>
                  </a:lnTo>
                  <a:lnTo>
                    <a:pt x="957262" y="690563"/>
                  </a:lnTo>
                  <a:lnTo>
                    <a:pt x="990600" y="581025"/>
                  </a:lnTo>
                  <a:lnTo>
                    <a:pt x="976312" y="538163"/>
                  </a:lnTo>
                  <a:lnTo>
                    <a:pt x="1000125" y="471488"/>
                  </a:lnTo>
                  <a:lnTo>
                    <a:pt x="1009650" y="409575"/>
                  </a:lnTo>
                  <a:lnTo>
                    <a:pt x="1004887" y="285750"/>
                  </a:lnTo>
                  <a:lnTo>
                    <a:pt x="1004887" y="209550"/>
                  </a:lnTo>
                  <a:lnTo>
                    <a:pt x="1076325" y="138113"/>
                  </a:lnTo>
                  <a:lnTo>
                    <a:pt x="985837" y="76200"/>
                  </a:lnTo>
                  <a:lnTo>
                    <a:pt x="938212" y="133350"/>
                  </a:lnTo>
                  <a:lnTo>
                    <a:pt x="971550" y="333375"/>
                  </a:lnTo>
                  <a:lnTo>
                    <a:pt x="881062" y="323850"/>
                  </a:lnTo>
                  <a:lnTo>
                    <a:pt x="866775" y="214313"/>
                  </a:lnTo>
                  <a:lnTo>
                    <a:pt x="814387" y="152400"/>
                  </a:lnTo>
                  <a:lnTo>
                    <a:pt x="762000" y="9525"/>
                  </a:lnTo>
                  <a:lnTo>
                    <a:pt x="647700" y="14288"/>
                  </a:lnTo>
                  <a:lnTo>
                    <a:pt x="595312" y="0"/>
                  </a:lnTo>
                  <a:lnTo>
                    <a:pt x="547687" y="90488"/>
                  </a:lnTo>
                  <a:lnTo>
                    <a:pt x="485775" y="71438"/>
                  </a:lnTo>
                  <a:lnTo>
                    <a:pt x="423862" y="61913"/>
                  </a:lnTo>
                  <a:lnTo>
                    <a:pt x="390525" y="4763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43" name="Rectangle 704"/>
            <p:cNvSpPr>
              <a:spLocks noChangeArrowheads="1"/>
            </p:cNvSpPr>
            <p:nvPr/>
          </p:nvSpPr>
          <p:spPr bwMode="auto">
            <a:xfrm>
              <a:off x="4639568" y="4972029"/>
              <a:ext cx="548227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latin typeface="Times New Roman" pitchFamily="18" charset="0"/>
                  <a:cs typeface="Times New Roman" pitchFamily="18" charset="0"/>
                </a:rPr>
                <a:t>Апшеронский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4" name="Полилиния 143"/>
            <p:cNvSpPr/>
            <p:nvPr/>
          </p:nvSpPr>
          <p:spPr>
            <a:xfrm>
              <a:off x="3588885" y="4816929"/>
              <a:ext cx="1177018" cy="806224"/>
            </a:xfrm>
            <a:custGeom>
              <a:avLst/>
              <a:gdLst>
                <a:gd name="connsiteX0" fmla="*/ 1133475 w 1647825"/>
                <a:gd name="connsiteY0" fmla="*/ 176213 h 1204913"/>
                <a:gd name="connsiteX1" fmla="*/ 981075 w 1647825"/>
                <a:gd name="connsiteY1" fmla="*/ 180975 h 1204913"/>
                <a:gd name="connsiteX2" fmla="*/ 928687 w 1647825"/>
                <a:gd name="connsiteY2" fmla="*/ 133350 h 1204913"/>
                <a:gd name="connsiteX3" fmla="*/ 838200 w 1647825"/>
                <a:gd name="connsiteY3" fmla="*/ 128588 h 1204913"/>
                <a:gd name="connsiteX4" fmla="*/ 781050 w 1647825"/>
                <a:gd name="connsiteY4" fmla="*/ 200025 h 1204913"/>
                <a:gd name="connsiteX5" fmla="*/ 704850 w 1647825"/>
                <a:gd name="connsiteY5" fmla="*/ 247650 h 1204913"/>
                <a:gd name="connsiteX6" fmla="*/ 623887 w 1647825"/>
                <a:gd name="connsiteY6" fmla="*/ 238125 h 1204913"/>
                <a:gd name="connsiteX7" fmla="*/ 533400 w 1647825"/>
                <a:gd name="connsiteY7" fmla="*/ 200025 h 1204913"/>
                <a:gd name="connsiteX8" fmla="*/ 652462 w 1647825"/>
                <a:gd name="connsiteY8" fmla="*/ 147638 h 1204913"/>
                <a:gd name="connsiteX9" fmla="*/ 528637 w 1647825"/>
                <a:gd name="connsiteY9" fmla="*/ 57150 h 1204913"/>
                <a:gd name="connsiteX10" fmla="*/ 466725 w 1647825"/>
                <a:gd name="connsiteY10" fmla="*/ 19050 h 1204913"/>
                <a:gd name="connsiteX11" fmla="*/ 328612 w 1647825"/>
                <a:gd name="connsiteY11" fmla="*/ 0 h 1204913"/>
                <a:gd name="connsiteX12" fmla="*/ 157162 w 1647825"/>
                <a:gd name="connsiteY12" fmla="*/ 0 h 1204913"/>
                <a:gd name="connsiteX13" fmla="*/ 109537 w 1647825"/>
                <a:gd name="connsiteY13" fmla="*/ 57150 h 1204913"/>
                <a:gd name="connsiteX14" fmla="*/ 128587 w 1647825"/>
                <a:gd name="connsiteY14" fmla="*/ 104775 h 1204913"/>
                <a:gd name="connsiteX15" fmla="*/ 95250 w 1647825"/>
                <a:gd name="connsiteY15" fmla="*/ 142875 h 1204913"/>
                <a:gd name="connsiteX16" fmla="*/ 4762 w 1647825"/>
                <a:gd name="connsiteY16" fmla="*/ 233363 h 1204913"/>
                <a:gd name="connsiteX17" fmla="*/ 28575 w 1647825"/>
                <a:gd name="connsiteY17" fmla="*/ 328613 h 1204913"/>
                <a:gd name="connsiteX18" fmla="*/ 0 w 1647825"/>
                <a:gd name="connsiteY18" fmla="*/ 385763 h 1204913"/>
                <a:gd name="connsiteX19" fmla="*/ 85725 w 1647825"/>
                <a:gd name="connsiteY19" fmla="*/ 428625 h 1204913"/>
                <a:gd name="connsiteX20" fmla="*/ 119062 w 1647825"/>
                <a:gd name="connsiteY20" fmla="*/ 452438 h 1204913"/>
                <a:gd name="connsiteX21" fmla="*/ 238125 w 1647825"/>
                <a:gd name="connsiteY21" fmla="*/ 471488 h 1204913"/>
                <a:gd name="connsiteX22" fmla="*/ 371475 w 1647825"/>
                <a:gd name="connsiteY22" fmla="*/ 547688 h 1204913"/>
                <a:gd name="connsiteX23" fmla="*/ 371475 w 1647825"/>
                <a:gd name="connsiteY23" fmla="*/ 628650 h 1204913"/>
                <a:gd name="connsiteX24" fmla="*/ 452437 w 1647825"/>
                <a:gd name="connsiteY24" fmla="*/ 714375 h 1204913"/>
                <a:gd name="connsiteX25" fmla="*/ 552450 w 1647825"/>
                <a:gd name="connsiteY25" fmla="*/ 762000 h 1204913"/>
                <a:gd name="connsiteX26" fmla="*/ 685800 w 1647825"/>
                <a:gd name="connsiteY26" fmla="*/ 828675 h 1204913"/>
                <a:gd name="connsiteX27" fmla="*/ 738187 w 1647825"/>
                <a:gd name="connsiteY27" fmla="*/ 962025 h 1204913"/>
                <a:gd name="connsiteX28" fmla="*/ 862012 w 1647825"/>
                <a:gd name="connsiteY28" fmla="*/ 971550 h 1204913"/>
                <a:gd name="connsiteX29" fmla="*/ 938212 w 1647825"/>
                <a:gd name="connsiteY29" fmla="*/ 1119188 h 1204913"/>
                <a:gd name="connsiteX30" fmla="*/ 1028700 w 1647825"/>
                <a:gd name="connsiteY30" fmla="*/ 1204913 h 1204913"/>
                <a:gd name="connsiteX31" fmla="*/ 957262 w 1647825"/>
                <a:gd name="connsiteY31" fmla="*/ 1066800 h 1204913"/>
                <a:gd name="connsiteX32" fmla="*/ 1052512 w 1647825"/>
                <a:gd name="connsiteY32" fmla="*/ 1023938 h 1204913"/>
                <a:gd name="connsiteX33" fmla="*/ 1128712 w 1647825"/>
                <a:gd name="connsiteY33" fmla="*/ 1023938 h 1204913"/>
                <a:gd name="connsiteX34" fmla="*/ 1247775 w 1647825"/>
                <a:gd name="connsiteY34" fmla="*/ 1038225 h 1204913"/>
                <a:gd name="connsiteX35" fmla="*/ 1323975 w 1647825"/>
                <a:gd name="connsiteY35" fmla="*/ 1028700 h 1204913"/>
                <a:gd name="connsiteX36" fmla="*/ 1343025 w 1647825"/>
                <a:gd name="connsiteY36" fmla="*/ 938213 h 1204913"/>
                <a:gd name="connsiteX37" fmla="*/ 1390650 w 1647825"/>
                <a:gd name="connsiteY37" fmla="*/ 900113 h 1204913"/>
                <a:gd name="connsiteX38" fmla="*/ 1481137 w 1647825"/>
                <a:gd name="connsiteY38" fmla="*/ 971550 h 1204913"/>
                <a:gd name="connsiteX39" fmla="*/ 1528762 w 1647825"/>
                <a:gd name="connsiteY39" fmla="*/ 981075 h 1204913"/>
                <a:gd name="connsiteX40" fmla="*/ 1647825 w 1647825"/>
                <a:gd name="connsiteY40" fmla="*/ 909638 h 1204913"/>
                <a:gd name="connsiteX41" fmla="*/ 1628775 w 1647825"/>
                <a:gd name="connsiteY41" fmla="*/ 762000 h 1204913"/>
                <a:gd name="connsiteX42" fmla="*/ 1633537 w 1647825"/>
                <a:gd name="connsiteY42" fmla="*/ 609600 h 1204913"/>
                <a:gd name="connsiteX43" fmla="*/ 1614487 w 1647825"/>
                <a:gd name="connsiteY43" fmla="*/ 514350 h 1204913"/>
                <a:gd name="connsiteX44" fmla="*/ 1519237 w 1647825"/>
                <a:gd name="connsiteY44" fmla="*/ 485775 h 1204913"/>
                <a:gd name="connsiteX45" fmla="*/ 1447800 w 1647825"/>
                <a:gd name="connsiteY45" fmla="*/ 309563 h 1204913"/>
                <a:gd name="connsiteX46" fmla="*/ 1133475 w 1647825"/>
                <a:gd name="connsiteY46" fmla="*/ 176213 h 1204913"/>
                <a:gd name="connsiteX0" fmla="*/ 1133475 w 1647825"/>
                <a:gd name="connsiteY0" fmla="*/ 176213 h 1128713"/>
                <a:gd name="connsiteX1" fmla="*/ 981075 w 1647825"/>
                <a:gd name="connsiteY1" fmla="*/ 180975 h 1128713"/>
                <a:gd name="connsiteX2" fmla="*/ 928687 w 1647825"/>
                <a:gd name="connsiteY2" fmla="*/ 133350 h 1128713"/>
                <a:gd name="connsiteX3" fmla="*/ 838200 w 1647825"/>
                <a:gd name="connsiteY3" fmla="*/ 128588 h 1128713"/>
                <a:gd name="connsiteX4" fmla="*/ 781050 w 1647825"/>
                <a:gd name="connsiteY4" fmla="*/ 200025 h 1128713"/>
                <a:gd name="connsiteX5" fmla="*/ 704850 w 1647825"/>
                <a:gd name="connsiteY5" fmla="*/ 247650 h 1128713"/>
                <a:gd name="connsiteX6" fmla="*/ 623887 w 1647825"/>
                <a:gd name="connsiteY6" fmla="*/ 238125 h 1128713"/>
                <a:gd name="connsiteX7" fmla="*/ 533400 w 1647825"/>
                <a:gd name="connsiteY7" fmla="*/ 200025 h 1128713"/>
                <a:gd name="connsiteX8" fmla="*/ 652462 w 1647825"/>
                <a:gd name="connsiteY8" fmla="*/ 147638 h 1128713"/>
                <a:gd name="connsiteX9" fmla="*/ 528637 w 1647825"/>
                <a:gd name="connsiteY9" fmla="*/ 57150 h 1128713"/>
                <a:gd name="connsiteX10" fmla="*/ 466725 w 1647825"/>
                <a:gd name="connsiteY10" fmla="*/ 19050 h 1128713"/>
                <a:gd name="connsiteX11" fmla="*/ 328612 w 1647825"/>
                <a:gd name="connsiteY11" fmla="*/ 0 h 1128713"/>
                <a:gd name="connsiteX12" fmla="*/ 157162 w 1647825"/>
                <a:gd name="connsiteY12" fmla="*/ 0 h 1128713"/>
                <a:gd name="connsiteX13" fmla="*/ 109537 w 1647825"/>
                <a:gd name="connsiteY13" fmla="*/ 57150 h 1128713"/>
                <a:gd name="connsiteX14" fmla="*/ 128587 w 1647825"/>
                <a:gd name="connsiteY14" fmla="*/ 104775 h 1128713"/>
                <a:gd name="connsiteX15" fmla="*/ 95250 w 1647825"/>
                <a:gd name="connsiteY15" fmla="*/ 142875 h 1128713"/>
                <a:gd name="connsiteX16" fmla="*/ 4762 w 1647825"/>
                <a:gd name="connsiteY16" fmla="*/ 233363 h 1128713"/>
                <a:gd name="connsiteX17" fmla="*/ 28575 w 1647825"/>
                <a:gd name="connsiteY17" fmla="*/ 328613 h 1128713"/>
                <a:gd name="connsiteX18" fmla="*/ 0 w 1647825"/>
                <a:gd name="connsiteY18" fmla="*/ 385763 h 1128713"/>
                <a:gd name="connsiteX19" fmla="*/ 85725 w 1647825"/>
                <a:gd name="connsiteY19" fmla="*/ 428625 h 1128713"/>
                <a:gd name="connsiteX20" fmla="*/ 119062 w 1647825"/>
                <a:gd name="connsiteY20" fmla="*/ 452438 h 1128713"/>
                <a:gd name="connsiteX21" fmla="*/ 238125 w 1647825"/>
                <a:gd name="connsiteY21" fmla="*/ 471488 h 1128713"/>
                <a:gd name="connsiteX22" fmla="*/ 371475 w 1647825"/>
                <a:gd name="connsiteY22" fmla="*/ 547688 h 1128713"/>
                <a:gd name="connsiteX23" fmla="*/ 371475 w 1647825"/>
                <a:gd name="connsiteY23" fmla="*/ 628650 h 1128713"/>
                <a:gd name="connsiteX24" fmla="*/ 452437 w 1647825"/>
                <a:gd name="connsiteY24" fmla="*/ 714375 h 1128713"/>
                <a:gd name="connsiteX25" fmla="*/ 552450 w 1647825"/>
                <a:gd name="connsiteY25" fmla="*/ 762000 h 1128713"/>
                <a:gd name="connsiteX26" fmla="*/ 685800 w 1647825"/>
                <a:gd name="connsiteY26" fmla="*/ 828675 h 1128713"/>
                <a:gd name="connsiteX27" fmla="*/ 738187 w 1647825"/>
                <a:gd name="connsiteY27" fmla="*/ 962025 h 1128713"/>
                <a:gd name="connsiteX28" fmla="*/ 862012 w 1647825"/>
                <a:gd name="connsiteY28" fmla="*/ 971550 h 1128713"/>
                <a:gd name="connsiteX29" fmla="*/ 938212 w 1647825"/>
                <a:gd name="connsiteY29" fmla="*/ 1119188 h 1128713"/>
                <a:gd name="connsiteX30" fmla="*/ 962025 w 1647825"/>
                <a:gd name="connsiteY30" fmla="*/ 1128713 h 1128713"/>
                <a:gd name="connsiteX31" fmla="*/ 957262 w 1647825"/>
                <a:gd name="connsiteY31" fmla="*/ 1066800 h 1128713"/>
                <a:gd name="connsiteX32" fmla="*/ 1052512 w 1647825"/>
                <a:gd name="connsiteY32" fmla="*/ 1023938 h 1128713"/>
                <a:gd name="connsiteX33" fmla="*/ 1128712 w 1647825"/>
                <a:gd name="connsiteY33" fmla="*/ 1023938 h 1128713"/>
                <a:gd name="connsiteX34" fmla="*/ 1247775 w 1647825"/>
                <a:gd name="connsiteY34" fmla="*/ 1038225 h 1128713"/>
                <a:gd name="connsiteX35" fmla="*/ 1323975 w 1647825"/>
                <a:gd name="connsiteY35" fmla="*/ 1028700 h 1128713"/>
                <a:gd name="connsiteX36" fmla="*/ 1343025 w 1647825"/>
                <a:gd name="connsiteY36" fmla="*/ 938213 h 1128713"/>
                <a:gd name="connsiteX37" fmla="*/ 1390650 w 1647825"/>
                <a:gd name="connsiteY37" fmla="*/ 900113 h 1128713"/>
                <a:gd name="connsiteX38" fmla="*/ 1481137 w 1647825"/>
                <a:gd name="connsiteY38" fmla="*/ 971550 h 1128713"/>
                <a:gd name="connsiteX39" fmla="*/ 1528762 w 1647825"/>
                <a:gd name="connsiteY39" fmla="*/ 981075 h 1128713"/>
                <a:gd name="connsiteX40" fmla="*/ 1647825 w 1647825"/>
                <a:gd name="connsiteY40" fmla="*/ 909638 h 1128713"/>
                <a:gd name="connsiteX41" fmla="*/ 1628775 w 1647825"/>
                <a:gd name="connsiteY41" fmla="*/ 762000 h 1128713"/>
                <a:gd name="connsiteX42" fmla="*/ 1633537 w 1647825"/>
                <a:gd name="connsiteY42" fmla="*/ 609600 h 1128713"/>
                <a:gd name="connsiteX43" fmla="*/ 1614487 w 1647825"/>
                <a:gd name="connsiteY43" fmla="*/ 514350 h 1128713"/>
                <a:gd name="connsiteX44" fmla="*/ 1519237 w 1647825"/>
                <a:gd name="connsiteY44" fmla="*/ 485775 h 1128713"/>
                <a:gd name="connsiteX45" fmla="*/ 1447800 w 1647825"/>
                <a:gd name="connsiteY45" fmla="*/ 309563 h 1128713"/>
                <a:gd name="connsiteX46" fmla="*/ 1133475 w 1647825"/>
                <a:gd name="connsiteY46" fmla="*/ 176213 h 1128713"/>
                <a:gd name="connsiteX0" fmla="*/ 1133475 w 1647825"/>
                <a:gd name="connsiteY0" fmla="*/ 176213 h 1128713"/>
                <a:gd name="connsiteX1" fmla="*/ 981075 w 1647825"/>
                <a:gd name="connsiteY1" fmla="*/ 180975 h 1128713"/>
                <a:gd name="connsiteX2" fmla="*/ 928687 w 1647825"/>
                <a:gd name="connsiteY2" fmla="*/ 133350 h 1128713"/>
                <a:gd name="connsiteX3" fmla="*/ 838200 w 1647825"/>
                <a:gd name="connsiteY3" fmla="*/ 128588 h 1128713"/>
                <a:gd name="connsiteX4" fmla="*/ 781050 w 1647825"/>
                <a:gd name="connsiteY4" fmla="*/ 200025 h 1128713"/>
                <a:gd name="connsiteX5" fmla="*/ 704850 w 1647825"/>
                <a:gd name="connsiteY5" fmla="*/ 247650 h 1128713"/>
                <a:gd name="connsiteX6" fmla="*/ 623887 w 1647825"/>
                <a:gd name="connsiteY6" fmla="*/ 238125 h 1128713"/>
                <a:gd name="connsiteX7" fmla="*/ 533400 w 1647825"/>
                <a:gd name="connsiteY7" fmla="*/ 200025 h 1128713"/>
                <a:gd name="connsiteX8" fmla="*/ 652462 w 1647825"/>
                <a:gd name="connsiteY8" fmla="*/ 147638 h 1128713"/>
                <a:gd name="connsiteX9" fmla="*/ 528637 w 1647825"/>
                <a:gd name="connsiteY9" fmla="*/ 57150 h 1128713"/>
                <a:gd name="connsiteX10" fmla="*/ 466725 w 1647825"/>
                <a:gd name="connsiteY10" fmla="*/ 19050 h 1128713"/>
                <a:gd name="connsiteX11" fmla="*/ 328612 w 1647825"/>
                <a:gd name="connsiteY11" fmla="*/ 0 h 1128713"/>
                <a:gd name="connsiteX12" fmla="*/ 157162 w 1647825"/>
                <a:gd name="connsiteY12" fmla="*/ 0 h 1128713"/>
                <a:gd name="connsiteX13" fmla="*/ 109537 w 1647825"/>
                <a:gd name="connsiteY13" fmla="*/ 57150 h 1128713"/>
                <a:gd name="connsiteX14" fmla="*/ 128587 w 1647825"/>
                <a:gd name="connsiteY14" fmla="*/ 104775 h 1128713"/>
                <a:gd name="connsiteX15" fmla="*/ 95250 w 1647825"/>
                <a:gd name="connsiteY15" fmla="*/ 142875 h 1128713"/>
                <a:gd name="connsiteX16" fmla="*/ 4762 w 1647825"/>
                <a:gd name="connsiteY16" fmla="*/ 233363 h 1128713"/>
                <a:gd name="connsiteX17" fmla="*/ 28575 w 1647825"/>
                <a:gd name="connsiteY17" fmla="*/ 328613 h 1128713"/>
                <a:gd name="connsiteX18" fmla="*/ 0 w 1647825"/>
                <a:gd name="connsiteY18" fmla="*/ 385763 h 1128713"/>
                <a:gd name="connsiteX19" fmla="*/ 85725 w 1647825"/>
                <a:gd name="connsiteY19" fmla="*/ 428625 h 1128713"/>
                <a:gd name="connsiteX20" fmla="*/ 119062 w 1647825"/>
                <a:gd name="connsiteY20" fmla="*/ 452438 h 1128713"/>
                <a:gd name="connsiteX21" fmla="*/ 238125 w 1647825"/>
                <a:gd name="connsiteY21" fmla="*/ 471488 h 1128713"/>
                <a:gd name="connsiteX22" fmla="*/ 357188 w 1647825"/>
                <a:gd name="connsiteY22" fmla="*/ 581026 h 1128713"/>
                <a:gd name="connsiteX23" fmla="*/ 371475 w 1647825"/>
                <a:gd name="connsiteY23" fmla="*/ 628650 h 1128713"/>
                <a:gd name="connsiteX24" fmla="*/ 452437 w 1647825"/>
                <a:gd name="connsiteY24" fmla="*/ 714375 h 1128713"/>
                <a:gd name="connsiteX25" fmla="*/ 552450 w 1647825"/>
                <a:gd name="connsiteY25" fmla="*/ 762000 h 1128713"/>
                <a:gd name="connsiteX26" fmla="*/ 685800 w 1647825"/>
                <a:gd name="connsiteY26" fmla="*/ 828675 h 1128713"/>
                <a:gd name="connsiteX27" fmla="*/ 738187 w 1647825"/>
                <a:gd name="connsiteY27" fmla="*/ 962025 h 1128713"/>
                <a:gd name="connsiteX28" fmla="*/ 862012 w 1647825"/>
                <a:gd name="connsiteY28" fmla="*/ 971550 h 1128713"/>
                <a:gd name="connsiteX29" fmla="*/ 938212 w 1647825"/>
                <a:gd name="connsiteY29" fmla="*/ 1119188 h 1128713"/>
                <a:gd name="connsiteX30" fmla="*/ 962025 w 1647825"/>
                <a:gd name="connsiteY30" fmla="*/ 1128713 h 1128713"/>
                <a:gd name="connsiteX31" fmla="*/ 957262 w 1647825"/>
                <a:gd name="connsiteY31" fmla="*/ 1066800 h 1128713"/>
                <a:gd name="connsiteX32" fmla="*/ 1052512 w 1647825"/>
                <a:gd name="connsiteY32" fmla="*/ 1023938 h 1128713"/>
                <a:gd name="connsiteX33" fmla="*/ 1128712 w 1647825"/>
                <a:gd name="connsiteY33" fmla="*/ 1023938 h 1128713"/>
                <a:gd name="connsiteX34" fmla="*/ 1247775 w 1647825"/>
                <a:gd name="connsiteY34" fmla="*/ 1038225 h 1128713"/>
                <a:gd name="connsiteX35" fmla="*/ 1323975 w 1647825"/>
                <a:gd name="connsiteY35" fmla="*/ 1028700 h 1128713"/>
                <a:gd name="connsiteX36" fmla="*/ 1343025 w 1647825"/>
                <a:gd name="connsiteY36" fmla="*/ 938213 h 1128713"/>
                <a:gd name="connsiteX37" fmla="*/ 1390650 w 1647825"/>
                <a:gd name="connsiteY37" fmla="*/ 900113 h 1128713"/>
                <a:gd name="connsiteX38" fmla="*/ 1481137 w 1647825"/>
                <a:gd name="connsiteY38" fmla="*/ 971550 h 1128713"/>
                <a:gd name="connsiteX39" fmla="*/ 1528762 w 1647825"/>
                <a:gd name="connsiteY39" fmla="*/ 981075 h 1128713"/>
                <a:gd name="connsiteX40" fmla="*/ 1647825 w 1647825"/>
                <a:gd name="connsiteY40" fmla="*/ 909638 h 1128713"/>
                <a:gd name="connsiteX41" fmla="*/ 1628775 w 1647825"/>
                <a:gd name="connsiteY41" fmla="*/ 762000 h 1128713"/>
                <a:gd name="connsiteX42" fmla="*/ 1633537 w 1647825"/>
                <a:gd name="connsiteY42" fmla="*/ 609600 h 1128713"/>
                <a:gd name="connsiteX43" fmla="*/ 1614487 w 1647825"/>
                <a:gd name="connsiteY43" fmla="*/ 514350 h 1128713"/>
                <a:gd name="connsiteX44" fmla="*/ 1519237 w 1647825"/>
                <a:gd name="connsiteY44" fmla="*/ 485775 h 1128713"/>
                <a:gd name="connsiteX45" fmla="*/ 1447800 w 1647825"/>
                <a:gd name="connsiteY45" fmla="*/ 309563 h 1128713"/>
                <a:gd name="connsiteX46" fmla="*/ 1133475 w 1647825"/>
                <a:gd name="connsiteY46" fmla="*/ 176213 h 1128713"/>
                <a:gd name="connsiteX0" fmla="*/ 1133475 w 1647825"/>
                <a:gd name="connsiteY0" fmla="*/ 176213 h 1128713"/>
                <a:gd name="connsiteX1" fmla="*/ 981075 w 1647825"/>
                <a:gd name="connsiteY1" fmla="*/ 180975 h 1128713"/>
                <a:gd name="connsiteX2" fmla="*/ 928687 w 1647825"/>
                <a:gd name="connsiteY2" fmla="*/ 133350 h 1128713"/>
                <a:gd name="connsiteX3" fmla="*/ 838200 w 1647825"/>
                <a:gd name="connsiteY3" fmla="*/ 128588 h 1128713"/>
                <a:gd name="connsiteX4" fmla="*/ 781050 w 1647825"/>
                <a:gd name="connsiteY4" fmla="*/ 200025 h 1128713"/>
                <a:gd name="connsiteX5" fmla="*/ 704850 w 1647825"/>
                <a:gd name="connsiteY5" fmla="*/ 247650 h 1128713"/>
                <a:gd name="connsiteX6" fmla="*/ 623887 w 1647825"/>
                <a:gd name="connsiteY6" fmla="*/ 238125 h 1128713"/>
                <a:gd name="connsiteX7" fmla="*/ 533400 w 1647825"/>
                <a:gd name="connsiteY7" fmla="*/ 200025 h 1128713"/>
                <a:gd name="connsiteX8" fmla="*/ 652462 w 1647825"/>
                <a:gd name="connsiteY8" fmla="*/ 147638 h 1128713"/>
                <a:gd name="connsiteX9" fmla="*/ 528637 w 1647825"/>
                <a:gd name="connsiteY9" fmla="*/ 57150 h 1128713"/>
                <a:gd name="connsiteX10" fmla="*/ 466725 w 1647825"/>
                <a:gd name="connsiteY10" fmla="*/ 19050 h 1128713"/>
                <a:gd name="connsiteX11" fmla="*/ 328612 w 1647825"/>
                <a:gd name="connsiteY11" fmla="*/ 0 h 1128713"/>
                <a:gd name="connsiteX12" fmla="*/ 157162 w 1647825"/>
                <a:gd name="connsiteY12" fmla="*/ 0 h 1128713"/>
                <a:gd name="connsiteX13" fmla="*/ 109537 w 1647825"/>
                <a:gd name="connsiteY13" fmla="*/ 57150 h 1128713"/>
                <a:gd name="connsiteX14" fmla="*/ 128587 w 1647825"/>
                <a:gd name="connsiteY14" fmla="*/ 104775 h 1128713"/>
                <a:gd name="connsiteX15" fmla="*/ 95250 w 1647825"/>
                <a:gd name="connsiteY15" fmla="*/ 142875 h 1128713"/>
                <a:gd name="connsiteX16" fmla="*/ 4762 w 1647825"/>
                <a:gd name="connsiteY16" fmla="*/ 233363 h 1128713"/>
                <a:gd name="connsiteX17" fmla="*/ 28575 w 1647825"/>
                <a:gd name="connsiteY17" fmla="*/ 328613 h 1128713"/>
                <a:gd name="connsiteX18" fmla="*/ 0 w 1647825"/>
                <a:gd name="connsiteY18" fmla="*/ 385763 h 1128713"/>
                <a:gd name="connsiteX19" fmla="*/ 85725 w 1647825"/>
                <a:gd name="connsiteY19" fmla="*/ 428625 h 1128713"/>
                <a:gd name="connsiteX20" fmla="*/ 119062 w 1647825"/>
                <a:gd name="connsiteY20" fmla="*/ 452438 h 1128713"/>
                <a:gd name="connsiteX21" fmla="*/ 214312 w 1647825"/>
                <a:gd name="connsiteY21" fmla="*/ 481013 h 1128713"/>
                <a:gd name="connsiteX22" fmla="*/ 357188 w 1647825"/>
                <a:gd name="connsiteY22" fmla="*/ 581026 h 1128713"/>
                <a:gd name="connsiteX23" fmla="*/ 371475 w 1647825"/>
                <a:gd name="connsiteY23" fmla="*/ 628650 h 1128713"/>
                <a:gd name="connsiteX24" fmla="*/ 452437 w 1647825"/>
                <a:gd name="connsiteY24" fmla="*/ 714375 h 1128713"/>
                <a:gd name="connsiteX25" fmla="*/ 552450 w 1647825"/>
                <a:gd name="connsiteY25" fmla="*/ 762000 h 1128713"/>
                <a:gd name="connsiteX26" fmla="*/ 685800 w 1647825"/>
                <a:gd name="connsiteY26" fmla="*/ 828675 h 1128713"/>
                <a:gd name="connsiteX27" fmla="*/ 738187 w 1647825"/>
                <a:gd name="connsiteY27" fmla="*/ 962025 h 1128713"/>
                <a:gd name="connsiteX28" fmla="*/ 862012 w 1647825"/>
                <a:gd name="connsiteY28" fmla="*/ 971550 h 1128713"/>
                <a:gd name="connsiteX29" fmla="*/ 938212 w 1647825"/>
                <a:gd name="connsiteY29" fmla="*/ 1119188 h 1128713"/>
                <a:gd name="connsiteX30" fmla="*/ 962025 w 1647825"/>
                <a:gd name="connsiteY30" fmla="*/ 1128713 h 1128713"/>
                <a:gd name="connsiteX31" fmla="*/ 957262 w 1647825"/>
                <a:gd name="connsiteY31" fmla="*/ 1066800 h 1128713"/>
                <a:gd name="connsiteX32" fmla="*/ 1052512 w 1647825"/>
                <a:gd name="connsiteY32" fmla="*/ 1023938 h 1128713"/>
                <a:gd name="connsiteX33" fmla="*/ 1128712 w 1647825"/>
                <a:gd name="connsiteY33" fmla="*/ 1023938 h 1128713"/>
                <a:gd name="connsiteX34" fmla="*/ 1247775 w 1647825"/>
                <a:gd name="connsiteY34" fmla="*/ 1038225 h 1128713"/>
                <a:gd name="connsiteX35" fmla="*/ 1323975 w 1647825"/>
                <a:gd name="connsiteY35" fmla="*/ 1028700 h 1128713"/>
                <a:gd name="connsiteX36" fmla="*/ 1343025 w 1647825"/>
                <a:gd name="connsiteY36" fmla="*/ 938213 h 1128713"/>
                <a:gd name="connsiteX37" fmla="*/ 1390650 w 1647825"/>
                <a:gd name="connsiteY37" fmla="*/ 900113 h 1128713"/>
                <a:gd name="connsiteX38" fmla="*/ 1481137 w 1647825"/>
                <a:gd name="connsiteY38" fmla="*/ 971550 h 1128713"/>
                <a:gd name="connsiteX39" fmla="*/ 1528762 w 1647825"/>
                <a:gd name="connsiteY39" fmla="*/ 981075 h 1128713"/>
                <a:gd name="connsiteX40" fmla="*/ 1647825 w 1647825"/>
                <a:gd name="connsiteY40" fmla="*/ 909638 h 1128713"/>
                <a:gd name="connsiteX41" fmla="*/ 1628775 w 1647825"/>
                <a:gd name="connsiteY41" fmla="*/ 762000 h 1128713"/>
                <a:gd name="connsiteX42" fmla="*/ 1633537 w 1647825"/>
                <a:gd name="connsiteY42" fmla="*/ 609600 h 1128713"/>
                <a:gd name="connsiteX43" fmla="*/ 1614487 w 1647825"/>
                <a:gd name="connsiteY43" fmla="*/ 514350 h 1128713"/>
                <a:gd name="connsiteX44" fmla="*/ 1519237 w 1647825"/>
                <a:gd name="connsiteY44" fmla="*/ 485775 h 1128713"/>
                <a:gd name="connsiteX45" fmla="*/ 1447800 w 1647825"/>
                <a:gd name="connsiteY45" fmla="*/ 309563 h 1128713"/>
                <a:gd name="connsiteX46" fmla="*/ 1133475 w 1647825"/>
                <a:gd name="connsiteY46" fmla="*/ 176213 h 1128713"/>
                <a:gd name="connsiteX0" fmla="*/ 1133475 w 1647825"/>
                <a:gd name="connsiteY0" fmla="*/ 176213 h 1128713"/>
                <a:gd name="connsiteX1" fmla="*/ 981075 w 1647825"/>
                <a:gd name="connsiteY1" fmla="*/ 180975 h 1128713"/>
                <a:gd name="connsiteX2" fmla="*/ 928687 w 1647825"/>
                <a:gd name="connsiteY2" fmla="*/ 133350 h 1128713"/>
                <a:gd name="connsiteX3" fmla="*/ 838200 w 1647825"/>
                <a:gd name="connsiteY3" fmla="*/ 128588 h 1128713"/>
                <a:gd name="connsiteX4" fmla="*/ 781050 w 1647825"/>
                <a:gd name="connsiteY4" fmla="*/ 200025 h 1128713"/>
                <a:gd name="connsiteX5" fmla="*/ 704850 w 1647825"/>
                <a:gd name="connsiteY5" fmla="*/ 247650 h 1128713"/>
                <a:gd name="connsiteX6" fmla="*/ 623887 w 1647825"/>
                <a:gd name="connsiteY6" fmla="*/ 238125 h 1128713"/>
                <a:gd name="connsiteX7" fmla="*/ 533400 w 1647825"/>
                <a:gd name="connsiteY7" fmla="*/ 200025 h 1128713"/>
                <a:gd name="connsiteX8" fmla="*/ 652462 w 1647825"/>
                <a:gd name="connsiteY8" fmla="*/ 147638 h 1128713"/>
                <a:gd name="connsiteX9" fmla="*/ 528637 w 1647825"/>
                <a:gd name="connsiteY9" fmla="*/ 57150 h 1128713"/>
                <a:gd name="connsiteX10" fmla="*/ 466725 w 1647825"/>
                <a:gd name="connsiteY10" fmla="*/ 19050 h 1128713"/>
                <a:gd name="connsiteX11" fmla="*/ 328612 w 1647825"/>
                <a:gd name="connsiteY11" fmla="*/ 0 h 1128713"/>
                <a:gd name="connsiteX12" fmla="*/ 157162 w 1647825"/>
                <a:gd name="connsiteY12" fmla="*/ 0 h 1128713"/>
                <a:gd name="connsiteX13" fmla="*/ 109537 w 1647825"/>
                <a:gd name="connsiteY13" fmla="*/ 57150 h 1128713"/>
                <a:gd name="connsiteX14" fmla="*/ 128587 w 1647825"/>
                <a:gd name="connsiteY14" fmla="*/ 104775 h 1128713"/>
                <a:gd name="connsiteX15" fmla="*/ 95250 w 1647825"/>
                <a:gd name="connsiteY15" fmla="*/ 142875 h 1128713"/>
                <a:gd name="connsiteX16" fmla="*/ 4762 w 1647825"/>
                <a:gd name="connsiteY16" fmla="*/ 233363 h 1128713"/>
                <a:gd name="connsiteX17" fmla="*/ 28575 w 1647825"/>
                <a:gd name="connsiteY17" fmla="*/ 328613 h 1128713"/>
                <a:gd name="connsiteX18" fmla="*/ 0 w 1647825"/>
                <a:gd name="connsiteY18" fmla="*/ 385763 h 1128713"/>
                <a:gd name="connsiteX19" fmla="*/ 57150 w 1647825"/>
                <a:gd name="connsiteY19" fmla="*/ 442912 h 1128713"/>
                <a:gd name="connsiteX20" fmla="*/ 119062 w 1647825"/>
                <a:gd name="connsiteY20" fmla="*/ 452438 h 1128713"/>
                <a:gd name="connsiteX21" fmla="*/ 214312 w 1647825"/>
                <a:gd name="connsiteY21" fmla="*/ 481013 h 1128713"/>
                <a:gd name="connsiteX22" fmla="*/ 357188 w 1647825"/>
                <a:gd name="connsiteY22" fmla="*/ 581026 h 1128713"/>
                <a:gd name="connsiteX23" fmla="*/ 371475 w 1647825"/>
                <a:gd name="connsiteY23" fmla="*/ 628650 h 1128713"/>
                <a:gd name="connsiteX24" fmla="*/ 452437 w 1647825"/>
                <a:gd name="connsiteY24" fmla="*/ 714375 h 1128713"/>
                <a:gd name="connsiteX25" fmla="*/ 552450 w 1647825"/>
                <a:gd name="connsiteY25" fmla="*/ 762000 h 1128713"/>
                <a:gd name="connsiteX26" fmla="*/ 685800 w 1647825"/>
                <a:gd name="connsiteY26" fmla="*/ 828675 h 1128713"/>
                <a:gd name="connsiteX27" fmla="*/ 738187 w 1647825"/>
                <a:gd name="connsiteY27" fmla="*/ 962025 h 1128713"/>
                <a:gd name="connsiteX28" fmla="*/ 862012 w 1647825"/>
                <a:gd name="connsiteY28" fmla="*/ 971550 h 1128713"/>
                <a:gd name="connsiteX29" fmla="*/ 938212 w 1647825"/>
                <a:gd name="connsiteY29" fmla="*/ 1119188 h 1128713"/>
                <a:gd name="connsiteX30" fmla="*/ 962025 w 1647825"/>
                <a:gd name="connsiteY30" fmla="*/ 1128713 h 1128713"/>
                <a:gd name="connsiteX31" fmla="*/ 957262 w 1647825"/>
                <a:gd name="connsiteY31" fmla="*/ 1066800 h 1128713"/>
                <a:gd name="connsiteX32" fmla="*/ 1052512 w 1647825"/>
                <a:gd name="connsiteY32" fmla="*/ 1023938 h 1128713"/>
                <a:gd name="connsiteX33" fmla="*/ 1128712 w 1647825"/>
                <a:gd name="connsiteY33" fmla="*/ 1023938 h 1128713"/>
                <a:gd name="connsiteX34" fmla="*/ 1247775 w 1647825"/>
                <a:gd name="connsiteY34" fmla="*/ 1038225 h 1128713"/>
                <a:gd name="connsiteX35" fmla="*/ 1323975 w 1647825"/>
                <a:gd name="connsiteY35" fmla="*/ 1028700 h 1128713"/>
                <a:gd name="connsiteX36" fmla="*/ 1343025 w 1647825"/>
                <a:gd name="connsiteY36" fmla="*/ 938213 h 1128713"/>
                <a:gd name="connsiteX37" fmla="*/ 1390650 w 1647825"/>
                <a:gd name="connsiteY37" fmla="*/ 900113 h 1128713"/>
                <a:gd name="connsiteX38" fmla="*/ 1481137 w 1647825"/>
                <a:gd name="connsiteY38" fmla="*/ 971550 h 1128713"/>
                <a:gd name="connsiteX39" fmla="*/ 1528762 w 1647825"/>
                <a:gd name="connsiteY39" fmla="*/ 981075 h 1128713"/>
                <a:gd name="connsiteX40" fmla="*/ 1647825 w 1647825"/>
                <a:gd name="connsiteY40" fmla="*/ 909638 h 1128713"/>
                <a:gd name="connsiteX41" fmla="*/ 1628775 w 1647825"/>
                <a:gd name="connsiteY41" fmla="*/ 762000 h 1128713"/>
                <a:gd name="connsiteX42" fmla="*/ 1633537 w 1647825"/>
                <a:gd name="connsiteY42" fmla="*/ 609600 h 1128713"/>
                <a:gd name="connsiteX43" fmla="*/ 1614487 w 1647825"/>
                <a:gd name="connsiteY43" fmla="*/ 514350 h 1128713"/>
                <a:gd name="connsiteX44" fmla="*/ 1519237 w 1647825"/>
                <a:gd name="connsiteY44" fmla="*/ 485775 h 1128713"/>
                <a:gd name="connsiteX45" fmla="*/ 1447800 w 1647825"/>
                <a:gd name="connsiteY45" fmla="*/ 309563 h 1128713"/>
                <a:gd name="connsiteX46" fmla="*/ 1133475 w 1647825"/>
                <a:gd name="connsiteY46" fmla="*/ 176213 h 1128713"/>
                <a:gd name="connsiteX0" fmla="*/ 1133475 w 1647825"/>
                <a:gd name="connsiteY0" fmla="*/ 176213 h 1128713"/>
                <a:gd name="connsiteX1" fmla="*/ 981075 w 1647825"/>
                <a:gd name="connsiteY1" fmla="*/ 180975 h 1128713"/>
                <a:gd name="connsiteX2" fmla="*/ 928687 w 1647825"/>
                <a:gd name="connsiteY2" fmla="*/ 133350 h 1128713"/>
                <a:gd name="connsiteX3" fmla="*/ 838200 w 1647825"/>
                <a:gd name="connsiteY3" fmla="*/ 128588 h 1128713"/>
                <a:gd name="connsiteX4" fmla="*/ 781050 w 1647825"/>
                <a:gd name="connsiteY4" fmla="*/ 200025 h 1128713"/>
                <a:gd name="connsiteX5" fmla="*/ 704850 w 1647825"/>
                <a:gd name="connsiteY5" fmla="*/ 247650 h 1128713"/>
                <a:gd name="connsiteX6" fmla="*/ 623887 w 1647825"/>
                <a:gd name="connsiteY6" fmla="*/ 238125 h 1128713"/>
                <a:gd name="connsiteX7" fmla="*/ 533400 w 1647825"/>
                <a:gd name="connsiteY7" fmla="*/ 200025 h 1128713"/>
                <a:gd name="connsiteX8" fmla="*/ 652462 w 1647825"/>
                <a:gd name="connsiteY8" fmla="*/ 147638 h 1128713"/>
                <a:gd name="connsiteX9" fmla="*/ 528637 w 1647825"/>
                <a:gd name="connsiteY9" fmla="*/ 57150 h 1128713"/>
                <a:gd name="connsiteX10" fmla="*/ 466725 w 1647825"/>
                <a:gd name="connsiteY10" fmla="*/ 19050 h 1128713"/>
                <a:gd name="connsiteX11" fmla="*/ 328612 w 1647825"/>
                <a:gd name="connsiteY11" fmla="*/ 0 h 1128713"/>
                <a:gd name="connsiteX12" fmla="*/ 157162 w 1647825"/>
                <a:gd name="connsiteY12" fmla="*/ 0 h 1128713"/>
                <a:gd name="connsiteX13" fmla="*/ 109537 w 1647825"/>
                <a:gd name="connsiteY13" fmla="*/ 57150 h 1128713"/>
                <a:gd name="connsiteX14" fmla="*/ 128587 w 1647825"/>
                <a:gd name="connsiteY14" fmla="*/ 104775 h 1128713"/>
                <a:gd name="connsiteX15" fmla="*/ 95250 w 1647825"/>
                <a:gd name="connsiteY15" fmla="*/ 142875 h 1128713"/>
                <a:gd name="connsiteX16" fmla="*/ 4762 w 1647825"/>
                <a:gd name="connsiteY16" fmla="*/ 233363 h 1128713"/>
                <a:gd name="connsiteX17" fmla="*/ 28575 w 1647825"/>
                <a:gd name="connsiteY17" fmla="*/ 328613 h 1128713"/>
                <a:gd name="connsiteX18" fmla="*/ 0 w 1647825"/>
                <a:gd name="connsiteY18" fmla="*/ 385763 h 1128713"/>
                <a:gd name="connsiteX19" fmla="*/ 57150 w 1647825"/>
                <a:gd name="connsiteY19" fmla="*/ 442912 h 1128713"/>
                <a:gd name="connsiteX20" fmla="*/ 119062 w 1647825"/>
                <a:gd name="connsiteY20" fmla="*/ 452438 h 1128713"/>
                <a:gd name="connsiteX21" fmla="*/ 214312 w 1647825"/>
                <a:gd name="connsiteY21" fmla="*/ 481013 h 1128713"/>
                <a:gd name="connsiteX22" fmla="*/ 357188 w 1647825"/>
                <a:gd name="connsiteY22" fmla="*/ 581026 h 1128713"/>
                <a:gd name="connsiteX23" fmla="*/ 371475 w 1647825"/>
                <a:gd name="connsiteY23" fmla="*/ 628650 h 1128713"/>
                <a:gd name="connsiteX24" fmla="*/ 452437 w 1647825"/>
                <a:gd name="connsiteY24" fmla="*/ 714375 h 1128713"/>
                <a:gd name="connsiteX25" fmla="*/ 552450 w 1647825"/>
                <a:gd name="connsiteY25" fmla="*/ 762000 h 1128713"/>
                <a:gd name="connsiteX26" fmla="*/ 685800 w 1647825"/>
                <a:gd name="connsiteY26" fmla="*/ 828675 h 1128713"/>
                <a:gd name="connsiteX27" fmla="*/ 738187 w 1647825"/>
                <a:gd name="connsiteY27" fmla="*/ 962025 h 1128713"/>
                <a:gd name="connsiteX28" fmla="*/ 862012 w 1647825"/>
                <a:gd name="connsiteY28" fmla="*/ 1028700 h 1128713"/>
                <a:gd name="connsiteX29" fmla="*/ 938212 w 1647825"/>
                <a:gd name="connsiteY29" fmla="*/ 1119188 h 1128713"/>
                <a:gd name="connsiteX30" fmla="*/ 962025 w 1647825"/>
                <a:gd name="connsiteY30" fmla="*/ 1128713 h 1128713"/>
                <a:gd name="connsiteX31" fmla="*/ 957262 w 1647825"/>
                <a:gd name="connsiteY31" fmla="*/ 1066800 h 1128713"/>
                <a:gd name="connsiteX32" fmla="*/ 1052512 w 1647825"/>
                <a:gd name="connsiteY32" fmla="*/ 1023938 h 1128713"/>
                <a:gd name="connsiteX33" fmla="*/ 1128712 w 1647825"/>
                <a:gd name="connsiteY33" fmla="*/ 1023938 h 1128713"/>
                <a:gd name="connsiteX34" fmla="*/ 1247775 w 1647825"/>
                <a:gd name="connsiteY34" fmla="*/ 1038225 h 1128713"/>
                <a:gd name="connsiteX35" fmla="*/ 1323975 w 1647825"/>
                <a:gd name="connsiteY35" fmla="*/ 1028700 h 1128713"/>
                <a:gd name="connsiteX36" fmla="*/ 1343025 w 1647825"/>
                <a:gd name="connsiteY36" fmla="*/ 938213 h 1128713"/>
                <a:gd name="connsiteX37" fmla="*/ 1390650 w 1647825"/>
                <a:gd name="connsiteY37" fmla="*/ 900113 h 1128713"/>
                <a:gd name="connsiteX38" fmla="*/ 1481137 w 1647825"/>
                <a:gd name="connsiteY38" fmla="*/ 971550 h 1128713"/>
                <a:gd name="connsiteX39" fmla="*/ 1528762 w 1647825"/>
                <a:gd name="connsiteY39" fmla="*/ 981075 h 1128713"/>
                <a:gd name="connsiteX40" fmla="*/ 1647825 w 1647825"/>
                <a:gd name="connsiteY40" fmla="*/ 909638 h 1128713"/>
                <a:gd name="connsiteX41" fmla="*/ 1628775 w 1647825"/>
                <a:gd name="connsiteY41" fmla="*/ 762000 h 1128713"/>
                <a:gd name="connsiteX42" fmla="*/ 1633537 w 1647825"/>
                <a:gd name="connsiteY42" fmla="*/ 609600 h 1128713"/>
                <a:gd name="connsiteX43" fmla="*/ 1614487 w 1647825"/>
                <a:gd name="connsiteY43" fmla="*/ 514350 h 1128713"/>
                <a:gd name="connsiteX44" fmla="*/ 1519237 w 1647825"/>
                <a:gd name="connsiteY44" fmla="*/ 485775 h 1128713"/>
                <a:gd name="connsiteX45" fmla="*/ 1447800 w 1647825"/>
                <a:gd name="connsiteY45" fmla="*/ 309563 h 1128713"/>
                <a:gd name="connsiteX46" fmla="*/ 1133475 w 1647825"/>
                <a:gd name="connsiteY46" fmla="*/ 176213 h 1128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647825" h="1128713">
                  <a:moveTo>
                    <a:pt x="1133475" y="176213"/>
                  </a:moveTo>
                  <a:lnTo>
                    <a:pt x="981075" y="180975"/>
                  </a:lnTo>
                  <a:lnTo>
                    <a:pt x="928687" y="133350"/>
                  </a:lnTo>
                  <a:lnTo>
                    <a:pt x="838200" y="128588"/>
                  </a:lnTo>
                  <a:lnTo>
                    <a:pt x="781050" y="200025"/>
                  </a:lnTo>
                  <a:lnTo>
                    <a:pt x="704850" y="247650"/>
                  </a:lnTo>
                  <a:lnTo>
                    <a:pt x="623887" y="238125"/>
                  </a:lnTo>
                  <a:lnTo>
                    <a:pt x="533400" y="200025"/>
                  </a:lnTo>
                  <a:lnTo>
                    <a:pt x="652462" y="147638"/>
                  </a:lnTo>
                  <a:lnTo>
                    <a:pt x="528637" y="57150"/>
                  </a:lnTo>
                  <a:lnTo>
                    <a:pt x="466725" y="19050"/>
                  </a:lnTo>
                  <a:lnTo>
                    <a:pt x="328612" y="0"/>
                  </a:lnTo>
                  <a:lnTo>
                    <a:pt x="157162" y="0"/>
                  </a:lnTo>
                  <a:lnTo>
                    <a:pt x="109537" y="57150"/>
                  </a:lnTo>
                  <a:lnTo>
                    <a:pt x="128587" y="104775"/>
                  </a:lnTo>
                  <a:cubicBezTo>
                    <a:pt x="103092" y="145567"/>
                    <a:pt x="119751" y="142875"/>
                    <a:pt x="95250" y="142875"/>
                  </a:cubicBezTo>
                  <a:lnTo>
                    <a:pt x="4762" y="233363"/>
                  </a:lnTo>
                  <a:lnTo>
                    <a:pt x="28575" y="328613"/>
                  </a:lnTo>
                  <a:lnTo>
                    <a:pt x="0" y="385763"/>
                  </a:lnTo>
                  <a:lnTo>
                    <a:pt x="57150" y="442912"/>
                  </a:lnTo>
                  <a:cubicBezTo>
                    <a:pt x="68262" y="450850"/>
                    <a:pt x="92868" y="446088"/>
                    <a:pt x="119062" y="452438"/>
                  </a:cubicBezTo>
                  <a:cubicBezTo>
                    <a:pt x="145256" y="458788"/>
                    <a:pt x="182562" y="471488"/>
                    <a:pt x="214312" y="481013"/>
                  </a:cubicBezTo>
                  <a:lnTo>
                    <a:pt x="357188" y="581026"/>
                  </a:lnTo>
                  <a:lnTo>
                    <a:pt x="371475" y="628650"/>
                  </a:lnTo>
                  <a:lnTo>
                    <a:pt x="452437" y="714375"/>
                  </a:lnTo>
                  <a:lnTo>
                    <a:pt x="552450" y="762000"/>
                  </a:lnTo>
                  <a:lnTo>
                    <a:pt x="685800" y="828675"/>
                  </a:lnTo>
                  <a:lnTo>
                    <a:pt x="738187" y="962025"/>
                  </a:lnTo>
                  <a:lnTo>
                    <a:pt x="862012" y="1028700"/>
                  </a:lnTo>
                  <a:lnTo>
                    <a:pt x="938212" y="1119188"/>
                  </a:lnTo>
                  <a:lnTo>
                    <a:pt x="962025" y="1128713"/>
                  </a:lnTo>
                  <a:lnTo>
                    <a:pt x="957262" y="1066800"/>
                  </a:lnTo>
                  <a:lnTo>
                    <a:pt x="1052512" y="1023938"/>
                  </a:lnTo>
                  <a:lnTo>
                    <a:pt x="1128712" y="1023938"/>
                  </a:lnTo>
                  <a:lnTo>
                    <a:pt x="1247775" y="1038225"/>
                  </a:lnTo>
                  <a:lnTo>
                    <a:pt x="1323975" y="1028700"/>
                  </a:lnTo>
                  <a:lnTo>
                    <a:pt x="1343025" y="938213"/>
                  </a:lnTo>
                  <a:lnTo>
                    <a:pt x="1390650" y="900113"/>
                  </a:lnTo>
                  <a:lnTo>
                    <a:pt x="1481137" y="971550"/>
                  </a:lnTo>
                  <a:lnTo>
                    <a:pt x="1528762" y="981075"/>
                  </a:lnTo>
                  <a:lnTo>
                    <a:pt x="1647825" y="909638"/>
                  </a:lnTo>
                  <a:lnTo>
                    <a:pt x="1628775" y="762000"/>
                  </a:lnTo>
                  <a:lnTo>
                    <a:pt x="1633537" y="609600"/>
                  </a:lnTo>
                  <a:lnTo>
                    <a:pt x="1614487" y="514350"/>
                  </a:lnTo>
                  <a:lnTo>
                    <a:pt x="1519237" y="485775"/>
                  </a:lnTo>
                  <a:lnTo>
                    <a:pt x="1447800" y="309563"/>
                  </a:lnTo>
                  <a:lnTo>
                    <a:pt x="1133475" y="176213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45" name="Rectangle 704"/>
            <p:cNvSpPr>
              <a:spLocks noChangeArrowheads="1"/>
            </p:cNvSpPr>
            <p:nvPr/>
          </p:nvSpPr>
          <p:spPr bwMode="auto">
            <a:xfrm>
              <a:off x="4045077" y="5137016"/>
              <a:ext cx="512961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latin typeface="Times New Roman" pitchFamily="18" charset="0"/>
                  <a:cs typeface="Times New Roman" pitchFamily="18" charset="0"/>
                </a:rPr>
                <a:t>Туапсинский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6" name="Полилиния 145"/>
            <p:cNvSpPr/>
            <p:nvPr/>
          </p:nvSpPr>
          <p:spPr>
            <a:xfrm>
              <a:off x="1119189" y="3235099"/>
              <a:ext cx="1326697" cy="659946"/>
            </a:xfrm>
            <a:custGeom>
              <a:avLst/>
              <a:gdLst>
                <a:gd name="connsiteX0" fmla="*/ 1652587 w 1857375"/>
                <a:gd name="connsiteY0" fmla="*/ 57150 h 923925"/>
                <a:gd name="connsiteX1" fmla="*/ 1647825 w 1857375"/>
                <a:gd name="connsiteY1" fmla="*/ 109537 h 923925"/>
                <a:gd name="connsiteX2" fmla="*/ 1538287 w 1857375"/>
                <a:gd name="connsiteY2" fmla="*/ 200025 h 923925"/>
                <a:gd name="connsiteX3" fmla="*/ 1462087 w 1857375"/>
                <a:gd name="connsiteY3" fmla="*/ 238125 h 923925"/>
                <a:gd name="connsiteX4" fmla="*/ 1357312 w 1857375"/>
                <a:gd name="connsiteY4" fmla="*/ 252412 h 923925"/>
                <a:gd name="connsiteX5" fmla="*/ 1262062 w 1857375"/>
                <a:gd name="connsiteY5" fmla="*/ 309562 h 923925"/>
                <a:gd name="connsiteX6" fmla="*/ 1090612 w 1857375"/>
                <a:gd name="connsiteY6" fmla="*/ 300037 h 923925"/>
                <a:gd name="connsiteX7" fmla="*/ 933450 w 1857375"/>
                <a:gd name="connsiteY7" fmla="*/ 252412 h 923925"/>
                <a:gd name="connsiteX8" fmla="*/ 814387 w 1857375"/>
                <a:gd name="connsiteY8" fmla="*/ 219075 h 923925"/>
                <a:gd name="connsiteX9" fmla="*/ 704850 w 1857375"/>
                <a:gd name="connsiteY9" fmla="*/ 166687 h 923925"/>
                <a:gd name="connsiteX10" fmla="*/ 614362 w 1857375"/>
                <a:gd name="connsiteY10" fmla="*/ 119062 h 923925"/>
                <a:gd name="connsiteX11" fmla="*/ 523875 w 1857375"/>
                <a:gd name="connsiteY11" fmla="*/ 47625 h 923925"/>
                <a:gd name="connsiteX12" fmla="*/ 361950 w 1857375"/>
                <a:gd name="connsiteY12" fmla="*/ 0 h 923925"/>
                <a:gd name="connsiteX13" fmla="*/ 300037 w 1857375"/>
                <a:gd name="connsiteY13" fmla="*/ 57150 h 923925"/>
                <a:gd name="connsiteX14" fmla="*/ 223837 w 1857375"/>
                <a:gd name="connsiteY14" fmla="*/ 142875 h 923925"/>
                <a:gd name="connsiteX15" fmla="*/ 171450 w 1857375"/>
                <a:gd name="connsiteY15" fmla="*/ 238125 h 923925"/>
                <a:gd name="connsiteX16" fmla="*/ 90487 w 1857375"/>
                <a:gd name="connsiteY16" fmla="*/ 290512 h 923925"/>
                <a:gd name="connsiteX17" fmla="*/ 47625 w 1857375"/>
                <a:gd name="connsiteY17" fmla="*/ 352425 h 923925"/>
                <a:gd name="connsiteX18" fmla="*/ 166687 w 1857375"/>
                <a:gd name="connsiteY18" fmla="*/ 271462 h 923925"/>
                <a:gd name="connsiteX19" fmla="*/ 252412 w 1857375"/>
                <a:gd name="connsiteY19" fmla="*/ 200025 h 923925"/>
                <a:gd name="connsiteX20" fmla="*/ 314325 w 1857375"/>
                <a:gd name="connsiteY20" fmla="*/ 128587 h 923925"/>
                <a:gd name="connsiteX21" fmla="*/ 376237 w 1857375"/>
                <a:gd name="connsiteY21" fmla="*/ 147637 h 923925"/>
                <a:gd name="connsiteX22" fmla="*/ 438150 w 1857375"/>
                <a:gd name="connsiteY22" fmla="*/ 200025 h 923925"/>
                <a:gd name="connsiteX23" fmla="*/ 352425 w 1857375"/>
                <a:gd name="connsiteY23" fmla="*/ 228600 h 923925"/>
                <a:gd name="connsiteX24" fmla="*/ 300037 w 1857375"/>
                <a:gd name="connsiteY24" fmla="*/ 195262 h 923925"/>
                <a:gd name="connsiteX25" fmla="*/ 300037 w 1857375"/>
                <a:gd name="connsiteY25" fmla="*/ 195262 h 923925"/>
                <a:gd name="connsiteX26" fmla="*/ 319087 w 1857375"/>
                <a:gd name="connsiteY26" fmla="*/ 271462 h 923925"/>
                <a:gd name="connsiteX27" fmla="*/ 347662 w 1857375"/>
                <a:gd name="connsiteY27" fmla="*/ 347662 h 923925"/>
                <a:gd name="connsiteX28" fmla="*/ 500062 w 1857375"/>
                <a:gd name="connsiteY28" fmla="*/ 319087 h 923925"/>
                <a:gd name="connsiteX29" fmla="*/ 590550 w 1857375"/>
                <a:gd name="connsiteY29" fmla="*/ 309562 h 923925"/>
                <a:gd name="connsiteX30" fmla="*/ 661987 w 1857375"/>
                <a:gd name="connsiteY30" fmla="*/ 304800 h 923925"/>
                <a:gd name="connsiteX31" fmla="*/ 676275 w 1857375"/>
                <a:gd name="connsiteY31" fmla="*/ 304800 h 923925"/>
                <a:gd name="connsiteX32" fmla="*/ 685800 w 1857375"/>
                <a:gd name="connsiteY32" fmla="*/ 357187 h 923925"/>
                <a:gd name="connsiteX33" fmla="*/ 676275 w 1857375"/>
                <a:gd name="connsiteY33" fmla="*/ 423862 h 923925"/>
                <a:gd name="connsiteX34" fmla="*/ 533400 w 1857375"/>
                <a:gd name="connsiteY34" fmla="*/ 442912 h 923925"/>
                <a:gd name="connsiteX35" fmla="*/ 438150 w 1857375"/>
                <a:gd name="connsiteY35" fmla="*/ 504825 h 923925"/>
                <a:gd name="connsiteX36" fmla="*/ 309562 w 1857375"/>
                <a:gd name="connsiteY36" fmla="*/ 509587 h 923925"/>
                <a:gd name="connsiteX37" fmla="*/ 238125 w 1857375"/>
                <a:gd name="connsiteY37" fmla="*/ 542925 h 923925"/>
                <a:gd name="connsiteX38" fmla="*/ 176212 w 1857375"/>
                <a:gd name="connsiteY38" fmla="*/ 557212 h 923925"/>
                <a:gd name="connsiteX39" fmla="*/ 109537 w 1857375"/>
                <a:gd name="connsiteY39" fmla="*/ 552450 h 923925"/>
                <a:gd name="connsiteX40" fmla="*/ 38100 w 1857375"/>
                <a:gd name="connsiteY40" fmla="*/ 557212 h 923925"/>
                <a:gd name="connsiteX41" fmla="*/ 0 w 1857375"/>
                <a:gd name="connsiteY41" fmla="*/ 614362 h 923925"/>
                <a:gd name="connsiteX42" fmla="*/ 42862 w 1857375"/>
                <a:gd name="connsiteY42" fmla="*/ 685800 h 923925"/>
                <a:gd name="connsiteX43" fmla="*/ 80962 w 1857375"/>
                <a:gd name="connsiteY43" fmla="*/ 757237 h 923925"/>
                <a:gd name="connsiteX44" fmla="*/ 238125 w 1857375"/>
                <a:gd name="connsiteY44" fmla="*/ 785812 h 923925"/>
                <a:gd name="connsiteX45" fmla="*/ 319087 w 1857375"/>
                <a:gd name="connsiteY45" fmla="*/ 800100 h 923925"/>
                <a:gd name="connsiteX46" fmla="*/ 523875 w 1857375"/>
                <a:gd name="connsiteY46" fmla="*/ 804862 h 923925"/>
                <a:gd name="connsiteX47" fmla="*/ 762000 w 1857375"/>
                <a:gd name="connsiteY47" fmla="*/ 923925 h 923925"/>
                <a:gd name="connsiteX48" fmla="*/ 661987 w 1857375"/>
                <a:gd name="connsiteY48" fmla="*/ 785812 h 923925"/>
                <a:gd name="connsiteX49" fmla="*/ 723900 w 1857375"/>
                <a:gd name="connsiteY49" fmla="*/ 804862 h 923925"/>
                <a:gd name="connsiteX50" fmla="*/ 857250 w 1857375"/>
                <a:gd name="connsiteY50" fmla="*/ 852487 h 923925"/>
                <a:gd name="connsiteX51" fmla="*/ 1081087 w 1857375"/>
                <a:gd name="connsiteY51" fmla="*/ 895350 h 923925"/>
                <a:gd name="connsiteX52" fmla="*/ 1128712 w 1857375"/>
                <a:gd name="connsiteY52" fmla="*/ 781050 h 923925"/>
                <a:gd name="connsiteX53" fmla="*/ 1228725 w 1857375"/>
                <a:gd name="connsiteY53" fmla="*/ 733425 h 923925"/>
                <a:gd name="connsiteX54" fmla="*/ 1276350 w 1857375"/>
                <a:gd name="connsiteY54" fmla="*/ 685800 h 923925"/>
                <a:gd name="connsiteX55" fmla="*/ 1357312 w 1857375"/>
                <a:gd name="connsiteY55" fmla="*/ 676275 h 923925"/>
                <a:gd name="connsiteX56" fmla="*/ 1400175 w 1857375"/>
                <a:gd name="connsiteY56" fmla="*/ 652462 h 923925"/>
                <a:gd name="connsiteX57" fmla="*/ 1462087 w 1857375"/>
                <a:gd name="connsiteY57" fmla="*/ 652462 h 923925"/>
                <a:gd name="connsiteX58" fmla="*/ 1500187 w 1857375"/>
                <a:gd name="connsiteY58" fmla="*/ 704850 h 923925"/>
                <a:gd name="connsiteX59" fmla="*/ 1628775 w 1857375"/>
                <a:gd name="connsiteY59" fmla="*/ 709612 h 923925"/>
                <a:gd name="connsiteX60" fmla="*/ 1671637 w 1857375"/>
                <a:gd name="connsiteY60" fmla="*/ 719137 h 923925"/>
                <a:gd name="connsiteX61" fmla="*/ 1704975 w 1857375"/>
                <a:gd name="connsiteY61" fmla="*/ 738187 h 923925"/>
                <a:gd name="connsiteX62" fmla="*/ 1752600 w 1857375"/>
                <a:gd name="connsiteY62" fmla="*/ 690562 h 923925"/>
                <a:gd name="connsiteX63" fmla="*/ 1785937 w 1857375"/>
                <a:gd name="connsiteY63" fmla="*/ 619125 h 923925"/>
                <a:gd name="connsiteX64" fmla="*/ 1809750 w 1857375"/>
                <a:gd name="connsiteY64" fmla="*/ 595312 h 923925"/>
                <a:gd name="connsiteX65" fmla="*/ 1828800 w 1857375"/>
                <a:gd name="connsiteY65" fmla="*/ 490537 h 923925"/>
                <a:gd name="connsiteX66" fmla="*/ 1800225 w 1857375"/>
                <a:gd name="connsiteY66" fmla="*/ 404812 h 923925"/>
                <a:gd name="connsiteX67" fmla="*/ 1857375 w 1857375"/>
                <a:gd name="connsiteY67" fmla="*/ 361950 h 923925"/>
                <a:gd name="connsiteX68" fmla="*/ 1828800 w 1857375"/>
                <a:gd name="connsiteY68" fmla="*/ 247650 h 923925"/>
                <a:gd name="connsiteX69" fmla="*/ 1804987 w 1857375"/>
                <a:gd name="connsiteY69" fmla="*/ 200025 h 923925"/>
                <a:gd name="connsiteX70" fmla="*/ 1747837 w 1857375"/>
                <a:gd name="connsiteY70" fmla="*/ 171450 h 923925"/>
                <a:gd name="connsiteX71" fmla="*/ 1652587 w 1857375"/>
                <a:gd name="connsiteY71" fmla="*/ 57150 h 923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1857375" h="923925">
                  <a:moveTo>
                    <a:pt x="1652587" y="57150"/>
                  </a:moveTo>
                  <a:lnTo>
                    <a:pt x="1647825" y="109537"/>
                  </a:lnTo>
                  <a:lnTo>
                    <a:pt x="1538287" y="200025"/>
                  </a:lnTo>
                  <a:lnTo>
                    <a:pt x="1462087" y="238125"/>
                  </a:lnTo>
                  <a:lnTo>
                    <a:pt x="1357312" y="252412"/>
                  </a:lnTo>
                  <a:lnTo>
                    <a:pt x="1262062" y="309562"/>
                  </a:lnTo>
                  <a:lnTo>
                    <a:pt x="1090612" y="300037"/>
                  </a:lnTo>
                  <a:lnTo>
                    <a:pt x="933450" y="252412"/>
                  </a:lnTo>
                  <a:lnTo>
                    <a:pt x="814387" y="219075"/>
                  </a:lnTo>
                  <a:lnTo>
                    <a:pt x="704850" y="166687"/>
                  </a:lnTo>
                  <a:lnTo>
                    <a:pt x="614362" y="119062"/>
                  </a:lnTo>
                  <a:lnTo>
                    <a:pt x="523875" y="47625"/>
                  </a:lnTo>
                  <a:lnTo>
                    <a:pt x="361950" y="0"/>
                  </a:lnTo>
                  <a:lnTo>
                    <a:pt x="300037" y="57150"/>
                  </a:lnTo>
                  <a:lnTo>
                    <a:pt x="223837" y="142875"/>
                  </a:lnTo>
                  <a:lnTo>
                    <a:pt x="171450" y="238125"/>
                  </a:lnTo>
                  <a:lnTo>
                    <a:pt x="90487" y="290512"/>
                  </a:lnTo>
                  <a:lnTo>
                    <a:pt x="47625" y="352425"/>
                  </a:lnTo>
                  <a:lnTo>
                    <a:pt x="166687" y="271462"/>
                  </a:lnTo>
                  <a:lnTo>
                    <a:pt x="252412" y="200025"/>
                  </a:lnTo>
                  <a:lnTo>
                    <a:pt x="314325" y="128587"/>
                  </a:lnTo>
                  <a:lnTo>
                    <a:pt x="376237" y="147637"/>
                  </a:lnTo>
                  <a:lnTo>
                    <a:pt x="438150" y="200025"/>
                  </a:lnTo>
                  <a:lnTo>
                    <a:pt x="352425" y="228600"/>
                  </a:lnTo>
                  <a:lnTo>
                    <a:pt x="300037" y="195262"/>
                  </a:lnTo>
                  <a:lnTo>
                    <a:pt x="300037" y="195262"/>
                  </a:lnTo>
                  <a:lnTo>
                    <a:pt x="319087" y="271462"/>
                  </a:lnTo>
                  <a:lnTo>
                    <a:pt x="347662" y="347662"/>
                  </a:lnTo>
                  <a:lnTo>
                    <a:pt x="500062" y="319087"/>
                  </a:lnTo>
                  <a:lnTo>
                    <a:pt x="590550" y="309562"/>
                  </a:lnTo>
                  <a:lnTo>
                    <a:pt x="661987" y="304800"/>
                  </a:lnTo>
                  <a:lnTo>
                    <a:pt x="676275" y="304800"/>
                  </a:lnTo>
                  <a:lnTo>
                    <a:pt x="685800" y="357187"/>
                  </a:lnTo>
                  <a:lnTo>
                    <a:pt x="676275" y="423862"/>
                  </a:lnTo>
                  <a:lnTo>
                    <a:pt x="533400" y="442912"/>
                  </a:lnTo>
                  <a:lnTo>
                    <a:pt x="438150" y="504825"/>
                  </a:lnTo>
                  <a:lnTo>
                    <a:pt x="309562" y="509587"/>
                  </a:lnTo>
                  <a:lnTo>
                    <a:pt x="238125" y="542925"/>
                  </a:lnTo>
                  <a:lnTo>
                    <a:pt x="176212" y="557212"/>
                  </a:lnTo>
                  <a:lnTo>
                    <a:pt x="109537" y="552450"/>
                  </a:lnTo>
                  <a:lnTo>
                    <a:pt x="38100" y="557212"/>
                  </a:lnTo>
                  <a:lnTo>
                    <a:pt x="0" y="614362"/>
                  </a:lnTo>
                  <a:lnTo>
                    <a:pt x="42862" y="685800"/>
                  </a:lnTo>
                  <a:lnTo>
                    <a:pt x="80962" y="757237"/>
                  </a:lnTo>
                  <a:lnTo>
                    <a:pt x="238125" y="785812"/>
                  </a:lnTo>
                  <a:lnTo>
                    <a:pt x="319087" y="800100"/>
                  </a:lnTo>
                  <a:lnTo>
                    <a:pt x="523875" y="804862"/>
                  </a:lnTo>
                  <a:lnTo>
                    <a:pt x="762000" y="923925"/>
                  </a:lnTo>
                  <a:lnTo>
                    <a:pt x="661987" y="785812"/>
                  </a:lnTo>
                  <a:lnTo>
                    <a:pt x="723900" y="804862"/>
                  </a:lnTo>
                  <a:lnTo>
                    <a:pt x="857250" y="852487"/>
                  </a:lnTo>
                  <a:lnTo>
                    <a:pt x="1081087" y="895350"/>
                  </a:lnTo>
                  <a:lnTo>
                    <a:pt x="1128712" y="781050"/>
                  </a:lnTo>
                  <a:lnTo>
                    <a:pt x="1228725" y="733425"/>
                  </a:lnTo>
                  <a:lnTo>
                    <a:pt x="1276350" y="685800"/>
                  </a:lnTo>
                  <a:lnTo>
                    <a:pt x="1357312" y="676275"/>
                  </a:lnTo>
                  <a:lnTo>
                    <a:pt x="1400175" y="652462"/>
                  </a:lnTo>
                  <a:lnTo>
                    <a:pt x="1462087" y="652462"/>
                  </a:lnTo>
                  <a:lnTo>
                    <a:pt x="1500187" y="704850"/>
                  </a:lnTo>
                  <a:lnTo>
                    <a:pt x="1628775" y="709612"/>
                  </a:lnTo>
                  <a:lnTo>
                    <a:pt x="1671637" y="719137"/>
                  </a:lnTo>
                  <a:lnTo>
                    <a:pt x="1704975" y="738187"/>
                  </a:lnTo>
                  <a:lnTo>
                    <a:pt x="1752600" y="690562"/>
                  </a:lnTo>
                  <a:lnTo>
                    <a:pt x="1785937" y="619125"/>
                  </a:lnTo>
                  <a:lnTo>
                    <a:pt x="1809750" y="595312"/>
                  </a:lnTo>
                  <a:lnTo>
                    <a:pt x="1828800" y="490537"/>
                  </a:lnTo>
                  <a:lnTo>
                    <a:pt x="1800225" y="404812"/>
                  </a:lnTo>
                  <a:lnTo>
                    <a:pt x="1857375" y="361950"/>
                  </a:lnTo>
                  <a:lnTo>
                    <a:pt x="1828800" y="247650"/>
                  </a:lnTo>
                  <a:lnTo>
                    <a:pt x="1804987" y="200025"/>
                  </a:lnTo>
                  <a:lnTo>
                    <a:pt x="1747837" y="171450"/>
                  </a:lnTo>
                  <a:lnTo>
                    <a:pt x="1652587" y="5715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47" name="Rectangle 743"/>
            <p:cNvSpPr>
              <a:spLocks noChangeArrowheads="1"/>
            </p:cNvSpPr>
            <p:nvPr/>
          </p:nvSpPr>
          <p:spPr bwMode="auto">
            <a:xfrm>
              <a:off x="1789996" y="3567757"/>
              <a:ext cx="495328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Темрюкский</a:t>
              </a:r>
            </a:p>
          </p:txBody>
        </p:sp>
        <p:sp>
          <p:nvSpPr>
            <p:cNvPr id="148" name="Полилиния 147"/>
            <p:cNvSpPr/>
            <p:nvPr/>
          </p:nvSpPr>
          <p:spPr>
            <a:xfrm>
              <a:off x="1677081" y="3704545"/>
              <a:ext cx="666750" cy="792616"/>
            </a:xfrm>
            <a:custGeom>
              <a:avLst/>
              <a:gdLst>
                <a:gd name="connsiteX0" fmla="*/ 0 w 933450"/>
                <a:gd name="connsiteY0" fmla="*/ 280987 h 1109662"/>
                <a:gd name="connsiteX1" fmla="*/ 0 w 933450"/>
                <a:gd name="connsiteY1" fmla="*/ 280987 h 1109662"/>
                <a:gd name="connsiteX2" fmla="*/ 147637 w 933450"/>
                <a:gd name="connsiteY2" fmla="*/ 347662 h 1109662"/>
                <a:gd name="connsiteX3" fmla="*/ 271462 w 933450"/>
                <a:gd name="connsiteY3" fmla="*/ 409575 h 1109662"/>
                <a:gd name="connsiteX4" fmla="*/ 390525 w 933450"/>
                <a:gd name="connsiteY4" fmla="*/ 504825 h 1109662"/>
                <a:gd name="connsiteX5" fmla="*/ 452437 w 933450"/>
                <a:gd name="connsiteY5" fmla="*/ 566737 h 1109662"/>
                <a:gd name="connsiteX6" fmla="*/ 442912 w 933450"/>
                <a:gd name="connsiteY6" fmla="*/ 647700 h 1109662"/>
                <a:gd name="connsiteX7" fmla="*/ 414337 w 933450"/>
                <a:gd name="connsiteY7" fmla="*/ 671512 h 1109662"/>
                <a:gd name="connsiteX8" fmla="*/ 509587 w 933450"/>
                <a:gd name="connsiteY8" fmla="*/ 766762 h 1109662"/>
                <a:gd name="connsiteX9" fmla="*/ 576262 w 933450"/>
                <a:gd name="connsiteY9" fmla="*/ 952500 h 1109662"/>
                <a:gd name="connsiteX10" fmla="*/ 614362 w 933450"/>
                <a:gd name="connsiteY10" fmla="*/ 1004887 h 1109662"/>
                <a:gd name="connsiteX11" fmla="*/ 690562 w 933450"/>
                <a:gd name="connsiteY11" fmla="*/ 1066800 h 1109662"/>
                <a:gd name="connsiteX12" fmla="*/ 738187 w 933450"/>
                <a:gd name="connsiteY12" fmla="*/ 1109662 h 1109662"/>
                <a:gd name="connsiteX13" fmla="*/ 762000 w 933450"/>
                <a:gd name="connsiteY13" fmla="*/ 957262 h 1109662"/>
                <a:gd name="connsiteX14" fmla="*/ 723900 w 933450"/>
                <a:gd name="connsiteY14" fmla="*/ 895350 h 1109662"/>
                <a:gd name="connsiteX15" fmla="*/ 647700 w 933450"/>
                <a:gd name="connsiteY15" fmla="*/ 838200 h 1109662"/>
                <a:gd name="connsiteX16" fmla="*/ 690562 w 933450"/>
                <a:gd name="connsiteY16" fmla="*/ 795337 h 1109662"/>
                <a:gd name="connsiteX17" fmla="*/ 728662 w 933450"/>
                <a:gd name="connsiteY17" fmla="*/ 723900 h 1109662"/>
                <a:gd name="connsiteX18" fmla="*/ 733425 w 933450"/>
                <a:gd name="connsiteY18" fmla="*/ 619125 h 1109662"/>
                <a:gd name="connsiteX19" fmla="*/ 800100 w 933450"/>
                <a:gd name="connsiteY19" fmla="*/ 619125 h 1109662"/>
                <a:gd name="connsiteX20" fmla="*/ 766762 w 933450"/>
                <a:gd name="connsiteY20" fmla="*/ 495300 h 1109662"/>
                <a:gd name="connsiteX21" fmla="*/ 800100 w 933450"/>
                <a:gd name="connsiteY21" fmla="*/ 447675 h 1109662"/>
                <a:gd name="connsiteX22" fmla="*/ 895350 w 933450"/>
                <a:gd name="connsiteY22" fmla="*/ 466725 h 1109662"/>
                <a:gd name="connsiteX23" fmla="*/ 933450 w 933450"/>
                <a:gd name="connsiteY23" fmla="*/ 395287 h 1109662"/>
                <a:gd name="connsiteX24" fmla="*/ 933450 w 933450"/>
                <a:gd name="connsiteY24" fmla="*/ 376237 h 1109662"/>
                <a:gd name="connsiteX25" fmla="*/ 819150 w 933450"/>
                <a:gd name="connsiteY25" fmla="*/ 352425 h 1109662"/>
                <a:gd name="connsiteX26" fmla="*/ 804862 w 933450"/>
                <a:gd name="connsiteY26" fmla="*/ 314325 h 1109662"/>
                <a:gd name="connsiteX27" fmla="*/ 733425 w 933450"/>
                <a:gd name="connsiteY27" fmla="*/ 261937 h 1109662"/>
                <a:gd name="connsiteX28" fmla="*/ 714375 w 933450"/>
                <a:gd name="connsiteY28" fmla="*/ 195262 h 1109662"/>
                <a:gd name="connsiteX29" fmla="*/ 704850 w 933450"/>
                <a:gd name="connsiteY29" fmla="*/ 95250 h 1109662"/>
                <a:gd name="connsiteX30" fmla="*/ 690562 w 933450"/>
                <a:gd name="connsiteY30" fmla="*/ 33337 h 1109662"/>
                <a:gd name="connsiteX31" fmla="*/ 609600 w 933450"/>
                <a:gd name="connsiteY31" fmla="*/ 23812 h 1109662"/>
                <a:gd name="connsiteX32" fmla="*/ 576262 w 933450"/>
                <a:gd name="connsiteY32" fmla="*/ 0 h 1109662"/>
                <a:gd name="connsiteX33" fmla="*/ 485775 w 933450"/>
                <a:gd name="connsiteY33" fmla="*/ 19050 h 1109662"/>
                <a:gd name="connsiteX34" fmla="*/ 419100 w 933450"/>
                <a:gd name="connsiteY34" fmla="*/ 95250 h 1109662"/>
                <a:gd name="connsiteX35" fmla="*/ 357187 w 933450"/>
                <a:gd name="connsiteY35" fmla="*/ 128587 h 1109662"/>
                <a:gd name="connsiteX36" fmla="*/ 304800 w 933450"/>
                <a:gd name="connsiteY36" fmla="*/ 190500 h 1109662"/>
                <a:gd name="connsiteX37" fmla="*/ 276225 w 933450"/>
                <a:gd name="connsiteY37" fmla="*/ 223837 h 1109662"/>
                <a:gd name="connsiteX38" fmla="*/ 195262 w 933450"/>
                <a:gd name="connsiteY38" fmla="*/ 204787 h 1109662"/>
                <a:gd name="connsiteX39" fmla="*/ 185737 w 933450"/>
                <a:gd name="connsiteY39" fmla="*/ 271462 h 1109662"/>
                <a:gd name="connsiteX40" fmla="*/ 71437 w 933450"/>
                <a:gd name="connsiteY40" fmla="*/ 261937 h 1109662"/>
                <a:gd name="connsiteX41" fmla="*/ 0 w 933450"/>
                <a:gd name="connsiteY41" fmla="*/ 280987 h 110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33450" h="1109662">
                  <a:moveTo>
                    <a:pt x="0" y="280987"/>
                  </a:moveTo>
                  <a:lnTo>
                    <a:pt x="0" y="280987"/>
                  </a:lnTo>
                  <a:lnTo>
                    <a:pt x="147637" y="347662"/>
                  </a:lnTo>
                  <a:lnTo>
                    <a:pt x="271462" y="409575"/>
                  </a:lnTo>
                  <a:lnTo>
                    <a:pt x="390525" y="504825"/>
                  </a:lnTo>
                  <a:lnTo>
                    <a:pt x="452437" y="566737"/>
                  </a:lnTo>
                  <a:lnTo>
                    <a:pt x="442912" y="647700"/>
                  </a:lnTo>
                  <a:lnTo>
                    <a:pt x="414337" y="671512"/>
                  </a:lnTo>
                  <a:lnTo>
                    <a:pt x="509587" y="766762"/>
                  </a:lnTo>
                  <a:lnTo>
                    <a:pt x="576262" y="952500"/>
                  </a:lnTo>
                  <a:lnTo>
                    <a:pt x="614362" y="1004887"/>
                  </a:lnTo>
                  <a:lnTo>
                    <a:pt x="690562" y="1066800"/>
                  </a:lnTo>
                  <a:lnTo>
                    <a:pt x="738187" y="1109662"/>
                  </a:lnTo>
                  <a:lnTo>
                    <a:pt x="762000" y="957262"/>
                  </a:lnTo>
                  <a:lnTo>
                    <a:pt x="723900" y="895350"/>
                  </a:lnTo>
                  <a:lnTo>
                    <a:pt x="647700" y="838200"/>
                  </a:lnTo>
                  <a:lnTo>
                    <a:pt x="690562" y="795337"/>
                  </a:lnTo>
                  <a:lnTo>
                    <a:pt x="728662" y="723900"/>
                  </a:lnTo>
                  <a:lnTo>
                    <a:pt x="733425" y="619125"/>
                  </a:lnTo>
                  <a:lnTo>
                    <a:pt x="800100" y="619125"/>
                  </a:lnTo>
                  <a:lnTo>
                    <a:pt x="766762" y="495300"/>
                  </a:lnTo>
                  <a:lnTo>
                    <a:pt x="800100" y="447675"/>
                  </a:lnTo>
                  <a:lnTo>
                    <a:pt x="895350" y="466725"/>
                  </a:lnTo>
                  <a:lnTo>
                    <a:pt x="933450" y="395287"/>
                  </a:lnTo>
                  <a:lnTo>
                    <a:pt x="933450" y="376237"/>
                  </a:lnTo>
                  <a:lnTo>
                    <a:pt x="819150" y="352425"/>
                  </a:lnTo>
                  <a:lnTo>
                    <a:pt x="804862" y="314325"/>
                  </a:lnTo>
                  <a:lnTo>
                    <a:pt x="733425" y="261937"/>
                  </a:lnTo>
                  <a:lnTo>
                    <a:pt x="714375" y="195262"/>
                  </a:lnTo>
                  <a:lnTo>
                    <a:pt x="704850" y="95250"/>
                  </a:lnTo>
                  <a:lnTo>
                    <a:pt x="690562" y="33337"/>
                  </a:lnTo>
                  <a:lnTo>
                    <a:pt x="609600" y="23812"/>
                  </a:lnTo>
                  <a:lnTo>
                    <a:pt x="576262" y="0"/>
                  </a:lnTo>
                  <a:lnTo>
                    <a:pt x="485775" y="19050"/>
                  </a:lnTo>
                  <a:lnTo>
                    <a:pt x="419100" y="95250"/>
                  </a:lnTo>
                  <a:lnTo>
                    <a:pt x="357187" y="128587"/>
                  </a:lnTo>
                  <a:lnTo>
                    <a:pt x="304800" y="190500"/>
                  </a:lnTo>
                  <a:lnTo>
                    <a:pt x="276225" y="223837"/>
                  </a:lnTo>
                  <a:lnTo>
                    <a:pt x="195262" y="204787"/>
                  </a:lnTo>
                  <a:lnTo>
                    <a:pt x="185737" y="271462"/>
                  </a:lnTo>
                  <a:lnTo>
                    <a:pt x="71437" y="261937"/>
                  </a:lnTo>
                  <a:lnTo>
                    <a:pt x="0" y="280987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49" name="Rectangle 743"/>
            <p:cNvSpPr>
              <a:spLocks noChangeArrowheads="1"/>
            </p:cNvSpPr>
            <p:nvPr/>
          </p:nvSpPr>
          <p:spPr bwMode="auto">
            <a:xfrm>
              <a:off x="1943085" y="3930561"/>
              <a:ext cx="248466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Анапа</a:t>
              </a:r>
            </a:p>
          </p:txBody>
        </p:sp>
        <p:sp>
          <p:nvSpPr>
            <p:cNvPr id="150" name="Полилиния 149"/>
            <p:cNvSpPr/>
            <p:nvPr/>
          </p:nvSpPr>
          <p:spPr>
            <a:xfrm>
              <a:off x="2143125" y="4020911"/>
              <a:ext cx="568099" cy="544286"/>
            </a:xfrm>
            <a:custGeom>
              <a:avLst/>
              <a:gdLst>
                <a:gd name="connsiteX0" fmla="*/ 223838 w 795338"/>
                <a:gd name="connsiteY0" fmla="*/ 19050 h 762000"/>
                <a:gd name="connsiteX1" fmla="*/ 128588 w 795338"/>
                <a:gd name="connsiteY1" fmla="*/ 0 h 762000"/>
                <a:gd name="connsiteX2" fmla="*/ 90488 w 795338"/>
                <a:gd name="connsiteY2" fmla="*/ 52388 h 762000"/>
                <a:gd name="connsiteX3" fmla="*/ 161925 w 795338"/>
                <a:gd name="connsiteY3" fmla="*/ 176213 h 762000"/>
                <a:gd name="connsiteX4" fmla="*/ 80963 w 795338"/>
                <a:gd name="connsiteY4" fmla="*/ 190500 h 762000"/>
                <a:gd name="connsiteX5" fmla="*/ 66675 w 795338"/>
                <a:gd name="connsiteY5" fmla="*/ 280988 h 762000"/>
                <a:gd name="connsiteX6" fmla="*/ 0 w 795338"/>
                <a:gd name="connsiteY6" fmla="*/ 390525 h 762000"/>
                <a:gd name="connsiteX7" fmla="*/ 61913 w 795338"/>
                <a:gd name="connsiteY7" fmla="*/ 481013 h 762000"/>
                <a:gd name="connsiteX8" fmla="*/ 109538 w 795338"/>
                <a:gd name="connsiteY8" fmla="*/ 533400 h 762000"/>
                <a:gd name="connsiteX9" fmla="*/ 90488 w 795338"/>
                <a:gd name="connsiteY9" fmla="*/ 638175 h 762000"/>
                <a:gd name="connsiteX10" fmla="*/ 119063 w 795338"/>
                <a:gd name="connsiteY10" fmla="*/ 690563 h 762000"/>
                <a:gd name="connsiteX11" fmla="*/ 219075 w 795338"/>
                <a:gd name="connsiteY11" fmla="*/ 723900 h 762000"/>
                <a:gd name="connsiteX12" fmla="*/ 304800 w 795338"/>
                <a:gd name="connsiteY12" fmla="*/ 733425 h 762000"/>
                <a:gd name="connsiteX13" fmla="*/ 414338 w 795338"/>
                <a:gd name="connsiteY13" fmla="*/ 742950 h 762000"/>
                <a:gd name="connsiteX14" fmla="*/ 533400 w 795338"/>
                <a:gd name="connsiteY14" fmla="*/ 762000 h 762000"/>
                <a:gd name="connsiteX15" fmla="*/ 642938 w 795338"/>
                <a:gd name="connsiteY15" fmla="*/ 714375 h 762000"/>
                <a:gd name="connsiteX16" fmla="*/ 619125 w 795338"/>
                <a:gd name="connsiteY16" fmla="*/ 661988 h 762000"/>
                <a:gd name="connsiteX17" fmla="*/ 609600 w 795338"/>
                <a:gd name="connsiteY17" fmla="*/ 600075 h 762000"/>
                <a:gd name="connsiteX18" fmla="*/ 685800 w 795338"/>
                <a:gd name="connsiteY18" fmla="*/ 628650 h 762000"/>
                <a:gd name="connsiteX19" fmla="*/ 728663 w 795338"/>
                <a:gd name="connsiteY19" fmla="*/ 676275 h 762000"/>
                <a:gd name="connsiteX20" fmla="*/ 785813 w 795338"/>
                <a:gd name="connsiteY20" fmla="*/ 685800 h 762000"/>
                <a:gd name="connsiteX21" fmla="*/ 795338 w 795338"/>
                <a:gd name="connsiteY21" fmla="*/ 566738 h 762000"/>
                <a:gd name="connsiteX22" fmla="*/ 709613 w 795338"/>
                <a:gd name="connsiteY22" fmla="*/ 481013 h 762000"/>
                <a:gd name="connsiteX23" fmla="*/ 666750 w 795338"/>
                <a:gd name="connsiteY23" fmla="*/ 471488 h 762000"/>
                <a:gd name="connsiteX24" fmla="*/ 619125 w 795338"/>
                <a:gd name="connsiteY24" fmla="*/ 495300 h 762000"/>
                <a:gd name="connsiteX25" fmla="*/ 647700 w 795338"/>
                <a:gd name="connsiteY25" fmla="*/ 428625 h 762000"/>
                <a:gd name="connsiteX26" fmla="*/ 647700 w 795338"/>
                <a:gd name="connsiteY26" fmla="*/ 395288 h 762000"/>
                <a:gd name="connsiteX27" fmla="*/ 661988 w 795338"/>
                <a:gd name="connsiteY27" fmla="*/ 366713 h 762000"/>
                <a:gd name="connsiteX28" fmla="*/ 581025 w 795338"/>
                <a:gd name="connsiteY28" fmla="*/ 347663 h 762000"/>
                <a:gd name="connsiteX29" fmla="*/ 485775 w 795338"/>
                <a:gd name="connsiteY29" fmla="*/ 342900 h 762000"/>
                <a:gd name="connsiteX30" fmla="*/ 500063 w 795338"/>
                <a:gd name="connsiteY30" fmla="*/ 304800 h 762000"/>
                <a:gd name="connsiteX31" fmla="*/ 547688 w 795338"/>
                <a:gd name="connsiteY31" fmla="*/ 276225 h 762000"/>
                <a:gd name="connsiteX32" fmla="*/ 471488 w 795338"/>
                <a:gd name="connsiteY32" fmla="*/ 219075 h 762000"/>
                <a:gd name="connsiteX33" fmla="*/ 376238 w 795338"/>
                <a:gd name="connsiteY33" fmla="*/ 252413 h 762000"/>
                <a:gd name="connsiteX34" fmla="*/ 385763 w 795338"/>
                <a:gd name="connsiteY34" fmla="*/ 219075 h 762000"/>
                <a:gd name="connsiteX35" fmla="*/ 442913 w 795338"/>
                <a:gd name="connsiteY35" fmla="*/ 190500 h 762000"/>
                <a:gd name="connsiteX36" fmla="*/ 385763 w 795338"/>
                <a:gd name="connsiteY36" fmla="*/ 176213 h 762000"/>
                <a:gd name="connsiteX37" fmla="*/ 352425 w 795338"/>
                <a:gd name="connsiteY37" fmla="*/ 138113 h 762000"/>
                <a:gd name="connsiteX38" fmla="*/ 271463 w 795338"/>
                <a:gd name="connsiteY38" fmla="*/ 85725 h 762000"/>
                <a:gd name="connsiteX39" fmla="*/ 223838 w 795338"/>
                <a:gd name="connsiteY39" fmla="*/ 1905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795338" h="762000">
                  <a:moveTo>
                    <a:pt x="223838" y="19050"/>
                  </a:moveTo>
                  <a:lnTo>
                    <a:pt x="128588" y="0"/>
                  </a:lnTo>
                  <a:lnTo>
                    <a:pt x="90488" y="52388"/>
                  </a:lnTo>
                  <a:lnTo>
                    <a:pt x="161925" y="176213"/>
                  </a:lnTo>
                  <a:lnTo>
                    <a:pt x="80963" y="190500"/>
                  </a:lnTo>
                  <a:lnTo>
                    <a:pt x="66675" y="280988"/>
                  </a:lnTo>
                  <a:lnTo>
                    <a:pt x="0" y="390525"/>
                  </a:lnTo>
                  <a:lnTo>
                    <a:pt x="61913" y="481013"/>
                  </a:lnTo>
                  <a:lnTo>
                    <a:pt x="109538" y="533400"/>
                  </a:lnTo>
                  <a:lnTo>
                    <a:pt x="90488" y="638175"/>
                  </a:lnTo>
                  <a:lnTo>
                    <a:pt x="119063" y="690563"/>
                  </a:lnTo>
                  <a:lnTo>
                    <a:pt x="219075" y="723900"/>
                  </a:lnTo>
                  <a:lnTo>
                    <a:pt x="304800" y="733425"/>
                  </a:lnTo>
                  <a:lnTo>
                    <a:pt x="414338" y="742950"/>
                  </a:lnTo>
                  <a:lnTo>
                    <a:pt x="533400" y="762000"/>
                  </a:lnTo>
                  <a:lnTo>
                    <a:pt x="642938" y="714375"/>
                  </a:lnTo>
                  <a:lnTo>
                    <a:pt x="619125" y="661988"/>
                  </a:lnTo>
                  <a:lnTo>
                    <a:pt x="609600" y="600075"/>
                  </a:lnTo>
                  <a:lnTo>
                    <a:pt x="685800" y="628650"/>
                  </a:lnTo>
                  <a:lnTo>
                    <a:pt x="728663" y="676275"/>
                  </a:lnTo>
                  <a:lnTo>
                    <a:pt x="785813" y="685800"/>
                  </a:lnTo>
                  <a:lnTo>
                    <a:pt x="795338" y="566738"/>
                  </a:lnTo>
                  <a:lnTo>
                    <a:pt x="709613" y="481013"/>
                  </a:lnTo>
                  <a:lnTo>
                    <a:pt x="666750" y="471488"/>
                  </a:lnTo>
                  <a:lnTo>
                    <a:pt x="619125" y="495300"/>
                  </a:lnTo>
                  <a:lnTo>
                    <a:pt x="647700" y="428625"/>
                  </a:lnTo>
                  <a:lnTo>
                    <a:pt x="647700" y="395288"/>
                  </a:lnTo>
                  <a:lnTo>
                    <a:pt x="661988" y="366713"/>
                  </a:lnTo>
                  <a:lnTo>
                    <a:pt x="581025" y="347663"/>
                  </a:lnTo>
                  <a:lnTo>
                    <a:pt x="485775" y="342900"/>
                  </a:lnTo>
                  <a:lnTo>
                    <a:pt x="500063" y="304800"/>
                  </a:lnTo>
                  <a:lnTo>
                    <a:pt x="547688" y="276225"/>
                  </a:lnTo>
                  <a:lnTo>
                    <a:pt x="471488" y="219075"/>
                  </a:lnTo>
                  <a:lnTo>
                    <a:pt x="376238" y="252413"/>
                  </a:lnTo>
                  <a:lnTo>
                    <a:pt x="385763" y="219075"/>
                  </a:lnTo>
                  <a:lnTo>
                    <a:pt x="442913" y="190500"/>
                  </a:lnTo>
                  <a:lnTo>
                    <a:pt x="385763" y="176213"/>
                  </a:lnTo>
                  <a:lnTo>
                    <a:pt x="352425" y="138113"/>
                  </a:lnTo>
                  <a:lnTo>
                    <a:pt x="271463" y="85725"/>
                  </a:lnTo>
                  <a:lnTo>
                    <a:pt x="223838" y="1905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51" name="Rectangle 743"/>
            <p:cNvSpPr>
              <a:spLocks noChangeArrowheads="1"/>
            </p:cNvSpPr>
            <p:nvPr/>
          </p:nvSpPr>
          <p:spPr bwMode="auto">
            <a:xfrm>
              <a:off x="2219747" y="4358668"/>
              <a:ext cx="554639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Новороссийск</a:t>
              </a:r>
            </a:p>
          </p:txBody>
        </p:sp>
        <p:sp>
          <p:nvSpPr>
            <p:cNvPr id="152" name="Полилиния 151"/>
            <p:cNvSpPr/>
            <p:nvPr/>
          </p:nvSpPr>
          <p:spPr>
            <a:xfrm>
              <a:off x="2673804" y="4422323"/>
              <a:ext cx="1010331" cy="687161"/>
            </a:xfrm>
            <a:custGeom>
              <a:avLst/>
              <a:gdLst>
                <a:gd name="connsiteX0" fmla="*/ 900113 w 1414463"/>
                <a:gd name="connsiteY0" fmla="*/ 252413 h 962025"/>
                <a:gd name="connsiteX1" fmla="*/ 900113 w 1414463"/>
                <a:gd name="connsiteY1" fmla="*/ 252413 h 962025"/>
                <a:gd name="connsiteX2" fmla="*/ 976313 w 1414463"/>
                <a:gd name="connsiteY2" fmla="*/ 261938 h 962025"/>
                <a:gd name="connsiteX3" fmla="*/ 1062038 w 1414463"/>
                <a:gd name="connsiteY3" fmla="*/ 295275 h 962025"/>
                <a:gd name="connsiteX4" fmla="*/ 1123950 w 1414463"/>
                <a:gd name="connsiteY4" fmla="*/ 347663 h 962025"/>
                <a:gd name="connsiteX5" fmla="*/ 1109663 w 1414463"/>
                <a:gd name="connsiteY5" fmla="*/ 452438 h 962025"/>
                <a:gd name="connsiteX6" fmla="*/ 1181100 w 1414463"/>
                <a:gd name="connsiteY6" fmla="*/ 481013 h 962025"/>
                <a:gd name="connsiteX7" fmla="*/ 1290638 w 1414463"/>
                <a:gd name="connsiteY7" fmla="*/ 528638 h 962025"/>
                <a:gd name="connsiteX8" fmla="*/ 1338263 w 1414463"/>
                <a:gd name="connsiteY8" fmla="*/ 571500 h 962025"/>
                <a:gd name="connsiteX9" fmla="*/ 1414463 w 1414463"/>
                <a:gd name="connsiteY9" fmla="*/ 633413 h 962025"/>
                <a:gd name="connsiteX10" fmla="*/ 1381125 w 1414463"/>
                <a:gd name="connsiteY10" fmla="*/ 690563 h 962025"/>
                <a:gd name="connsiteX11" fmla="*/ 1319213 w 1414463"/>
                <a:gd name="connsiteY11" fmla="*/ 771525 h 962025"/>
                <a:gd name="connsiteX12" fmla="*/ 1295400 w 1414463"/>
                <a:gd name="connsiteY12" fmla="*/ 804863 h 962025"/>
                <a:gd name="connsiteX13" fmla="*/ 1304925 w 1414463"/>
                <a:gd name="connsiteY13" fmla="*/ 900113 h 962025"/>
                <a:gd name="connsiteX14" fmla="*/ 1300163 w 1414463"/>
                <a:gd name="connsiteY14" fmla="*/ 962025 h 962025"/>
                <a:gd name="connsiteX15" fmla="*/ 1247775 w 1414463"/>
                <a:gd name="connsiteY15" fmla="*/ 957263 h 962025"/>
                <a:gd name="connsiteX16" fmla="*/ 1138238 w 1414463"/>
                <a:gd name="connsiteY16" fmla="*/ 914400 h 962025"/>
                <a:gd name="connsiteX17" fmla="*/ 1066800 w 1414463"/>
                <a:gd name="connsiteY17" fmla="*/ 900113 h 962025"/>
                <a:gd name="connsiteX18" fmla="*/ 895350 w 1414463"/>
                <a:gd name="connsiteY18" fmla="*/ 842963 h 962025"/>
                <a:gd name="connsiteX19" fmla="*/ 895350 w 1414463"/>
                <a:gd name="connsiteY19" fmla="*/ 871538 h 962025"/>
                <a:gd name="connsiteX20" fmla="*/ 847725 w 1414463"/>
                <a:gd name="connsiteY20" fmla="*/ 857250 h 962025"/>
                <a:gd name="connsiteX21" fmla="*/ 733425 w 1414463"/>
                <a:gd name="connsiteY21" fmla="*/ 795338 h 962025"/>
                <a:gd name="connsiteX22" fmla="*/ 661988 w 1414463"/>
                <a:gd name="connsiteY22" fmla="*/ 752475 h 962025"/>
                <a:gd name="connsiteX23" fmla="*/ 595313 w 1414463"/>
                <a:gd name="connsiteY23" fmla="*/ 766763 h 962025"/>
                <a:gd name="connsiteX24" fmla="*/ 557213 w 1414463"/>
                <a:gd name="connsiteY24" fmla="*/ 709613 h 962025"/>
                <a:gd name="connsiteX25" fmla="*/ 476250 w 1414463"/>
                <a:gd name="connsiteY25" fmla="*/ 681038 h 962025"/>
                <a:gd name="connsiteX26" fmla="*/ 438150 w 1414463"/>
                <a:gd name="connsiteY26" fmla="*/ 585788 h 962025"/>
                <a:gd name="connsiteX27" fmla="*/ 414338 w 1414463"/>
                <a:gd name="connsiteY27" fmla="*/ 519113 h 962025"/>
                <a:gd name="connsiteX28" fmla="*/ 333375 w 1414463"/>
                <a:gd name="connsiteY28" fmla="*/ 452438 h 962025"/>
                <a:gd name="connsiteX29" fmla="*/ 338138 w 1414463"/>
                <a:gd name="connsiteY29" fmla="*/ 404813 h 962025"/>
                <a:gd name="connsiteX30" fmla="*/ 309563 w 1414463"/>
                <a:gd name="connsiteY30" fmla="*/ 352425 h 962025"/>
                <a:gd name="connsiteX31" fmla="*/ 271463 w 1414463"/>
                <a:gd name="connsiteY31" fmla="*/ 381000 h 962025"/>
                <a:gd name="connsiteX32" fmla="*/ 276225 w 1414463"/>
                <a:gd name="connsiteY32" fmla="*/ 428625 h 962025"/>
                <a:gd name="connsiteX33" fmla="*/ 161925 w 1414463"/>
                <a:gd name="connsiteY33" fmla="*/ 385763 h 962025"/>
                <a:gd name="connsiteX34" fmla="*/ 61913 w 1414463"/>
                <a:gd name="connsiteY34" fmla="*/ 266700 h 962025"/>
                <a:gd name="connsiteX35" fmla="*/ 114300 w 1414463"/>
                <a:gd name="connsiteY35" fmla="*/ 228600 h 962025"/>
                <a:gd name="connsiteX36" fmla="*/ 95250 w 1414463"/>
                <a:gd name="connsiteY36" fmla="*/ 214313 h 962025"/>
                <a:gd name="connsiteX37" fmla="*/ 23813 w 1414463"/>
                <a:gd name="connsiteY37" fmla="*/ 152400 h 962025"/>
                <a:gd name="connsiteX38" fmla="*/ 0 w 1414463"/>
                <a:gd name="connsiteY38" fmla="*/ 123825 h 962025"/>
                <a:gd name="connsiteX39" fmla="*/ 52388 w 1414463"/>
                <a:gd name="connsiteY39" fmla="*/ 128588 h 962025"/>
                <a:gd name="connsiteX40" fmla="*/ 52388 w 1414463"/>
                <a:gd name="connsiteY40" fmla="*/ 0 h 962025"/>
                <a:gd name="connsiteX41" fmla="*/ 128588 w 1414463"/>
                <a:gd name="connsiteY41" fmla="*/ 33338 h 962025"/>
                <a:gd name="connsiteX42" fmla="*/ 195263 w 1414463"/>
                <a:gd name="connsiteY42" fmla="*/ 76200 h 962025"/>
                <a:gd name="connsiteX43" fmla="*/ 161925 w 1414463"/>
                <a:gd name="connsiteY43" fmla="*/ 95250 h 962025"/>
                <a:gd name="connsiteX44" fmla="*/ 123825 w 1414463"/>
                <a:gd name="connsiteY44" fmla="*/ 95250 h 962025"/>
                <a:gd name="connsiteX45" fmla="*/ 138113 w 1414463"/>
                <a:gd name="connsiteY45" fmla="*/ 161925 h 962025"/>
                <a:gd name="connsiteX46" fmla="*/ 214313 w 1414463"/>
                <a:gd name="connsiteY46" fmla="*/ 161925 h 962025"/>
                <a:gd name="connsiteX47" fmla="*/ 271463 w 1414463"/>
                <a:gd name="connsiteY47" fmla="*/ 209550 h 962025"/>
                <a:gd name="connsiteX48" fmla="*/ 276225 w 1414463"/>
                <a:gd name="connsiteY48" fmla="*/ 242888 h 962025"/>
                <a:gd name="connsiteX49" fmla="*/ 333375 w 1414463"/>
                <a:gd name="connsiteY49" fmla="*/ 228600 h 962025"/>
                <a:gd name="connsiteX50" fmla="*/ 381000 w 1414463"/>
                <a:gd name="connsiteY50" fmla="*/ 204788 h 962025"/>
                <a:gd name="connsiteX51" fmla="*/ 419100 w 1414463"/>
                <a:gd name="connsiteY51" fmla="*/ 223838 h 962025"/>
                <a:gd name="connsiteX52" fmla="*/ 452438 w 1414463"/>
                <a:gd name="connsiteY52" fmla="*/ 252413 h 962025"/>
                <a:gd name="connsiteX53" fmla="*/ 419100 w 1414463"/>
                <a:gd name="connsiteY53" fmla="*/ 304800 h 962025"/>
                <a:gd name="connsiteX54" fmla="*/ 481013 w 1414463"/>
                <a:gd name="connsiteY54" fmla="*/ 314325 h 962025"/>
                <a:gd name="connsiteX55" fmla="*/ 528638 w 1414463"/>
                <a:gd name="connsiteY55" fmla="*/ 333375 h 962025"/>
                <a:gd name="connsiteX56" fmla="*/ 566738 w 1414463"/>
                <a:gd name="connsiteY56" fmla="*/ 323850 h 962025"/>
                <a:gd name="connsiteX57" fmla="*/ 657225 w 1414463"/>
                <a:gd name="connsiteY57" fmla="*/ 371475 h 962025"/>
                <a:gd name="connsiteX58" fmla="*/ 714375 w 1414463"/>
                <a:gd name="connsiteY58" fmla="*/ 381000 h 962025"/>
                <a:gd name="connsiteX59" fmla="*/ 747713 w 1414463"/>
                <a:gd name="connsiteY59" fmla="*/ 371475 h 962025"/>
                <a:gd name="connsiteX60" fmla="*/ 766763 w 1414463"/>
                <a:gd name="connsiteY60" fmla="*/ 304800 h 962025"/>
                <a:gd name="connsiteX61" fmla="*/ 819150 w 1414463"/>
                <a:gd name="connsiteY61" fmla="*/ 338138 h 962025"/>
                <a:gd name="connsiteX62" fmla="*/ 842963 w 1414463"/>
                <a:gd name="connsiteY62" fmla="*/ 361950 h 962025"/>
                <a:gd name="connsiteX63" fmla="*/ 842963 w 1414463"/>
                <a:gd name="connsiteY63" fmla="*/ 361950 h 962025"/>
                <a:gd name="connsiteX64" fmla="*/ 947738 w 1414463"/>
                <a:gd name="connsiteY64" fmla="*/ 400050 h 962025"/>
                <a:gd name="connsiteX65" fmla="*/ 938213 w 1414463"/>
                <a:gd name="connsiteY65" fmla="*/ 352425 h 962025"/>
                <a:gd name="connsiteX66" fmla="*/ 933450 w 1414463"/>
                <a:gd name="connsiteY66" fmla="*/ 319088 h 962025"/>
                <a:gd name="connsiteX67" fmla="*/ 900113 w 1414463"/>
                <a:gd name="connsiteY67" fmla="*/ 252413 h 962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1414463" h="962025">
                  <a:moveTo>
                    <a:pt x="900113" y="252413"/>
                  </a:moveTo>
                  <a:lnTo>
                    <a:pt x="900113" y="252413"/>
                  </a:lnTo>
                  <a:lnTo>
                    <a:pt x="976313" y="261938"/>
                  </a:lnTo>
                  <a:lnTo>
                    <a:pt x="1062038" y="295275"/>
                  </a:lnTo>
                  <a:lnTo>
                    <a:pt x="1123950" y="347663"/>
                  </a:lnTo>
                  <a:lnTo>
                    <a:pt x="1109663" y="452438"/>
                  </a:lnTo>
                  <a:lnTo>
                    <a:pt x="1181100" y="481013"/>
                  </a:lnTo>
                  <a:lnTo>
                    <a:pt x="1290638" y="528638"/>
                  </a:lnTo>
                  <a:lnTo>
                    <a:pt x="1338263" y="571500"/>
                  </a:lnTo>
                  <a:lnTo>
                    <a:pt x="1414463" y="633413"/>
                  </a:lnTo>
                  <a:lnTo>
                    <a:pt x="1381125" y="690563"/>
                  </a:lnTo>
                  <a:lnTo>
                    <a:pt x="1319213" y="771525"/>
                  </a:lnTo>
                  <a:lnTo>
                    <a:pt x="1295400" y="804863"/>
                  </a:lnTo>
                  <a:lnTo>
                    <a:pt x="1304925" y="900113"/>
                  </a:lnTo>
                  <a:lnTo>
                    <a:pt x="1300163" y="962025"/>
                  </a:lnTo>
                  <a:lnTo>
                    <a:pt x="1247775" y="957263"/>
                  </a:lnTo>
                  <a:lnTo>
                    <a:pt x="1138238" y="914400"/>
                  </a:lnTo>
                  <a:lnTo>
                    <a:pt x="1066800" y="900113"/>
                  </a:lnTo>
                  <a:lnTo>
                    <a:pt x="895350" y="842963"/>
                  </a:lnTo>
                  <a:lnTo>
                    <a:pt x="895350" y="871538"/>
                  </a:lnTo>
                  <a:lnTo>
                    <a:pt x="847725" y="857250"/>
                  </a:lnTo>
                  <a:lnTo>
                    <a:pt x="733425" y="795338"/>
                  </a:lnTo>
                  <a:lnTo>
                    <a:pt x="661988" y="752475"/>
                  </a:lnTo>
                  <a:lnTo>
                    <a:pt x="595313" y="766763"/>
                  </a:lnTo>
                  <a:lnTo>
                    <a:pt x="557213" y="709613"/>
                  </a:lnTo>
                  <a:lnTo>
                    <a:pt x="476250" y="681038"/>
                  </a:lnTo>
                  <a:lnTo>
                    <a:pt x="438150" y="585788"/>
                  </a:lnTo>
                  <a:lnTo>
                    <a:pt x="414338" y="519113"/>
                  </a:lnTo>
                  <a:lnTo>
                    <a:pt x="333375" y="452438"/>
                  </a:lnTo>
                  <a:lnTo>
                    <a:pt x="338138" y="404813"/>
                  </a:lnTo>
                  <a:lnTo>
                    <a:pt x="309563" y="352425"/>
                  </a:lnTo>
                  <a:lnTo>
                    <a:pt x="271463" y="381000"/>
                  </a:lnTo>
                  <a:lnTo>
                    <a:pt x="276225" y="428625"/>
                  </a:lnTo>
                  <a:lnTo>
                    <a:pt x="161925" y="385763"/>
                  </a:lnTo>
                  <a:lnTo>
                    <a:pt x="61913" y="266700"/>
                  </a:lnTo>
                  <a:lnTo>
                    <a:pt x="114300" y="228600"/>
                  </a:lnTo>
                  <a:lnTo>
                    <a:pt x="95250" y="214313"/>
                  </a:lnTo>
                  <a:lnTo>
                    <a:pt x="23813" y="152400"/>
                  </a:lnTo>
                  <a:lnTo>
                    <a:pt x="0" y="123825"/>
                  </a:lnTo>
                  <a:lnTo>
                    <a:pt x="52388" y="128588"/>
                  </a:lnTo>
                  <a:lnTo>
                    <a:pt x="52388" y="0"/>
                  </a:lnTo>
                  <a:lnTo>
                    <a:pt x="128588" y="33338"/>
                  </a:lnTo>
                  <a:lnTo>
                    <a:pt x="195263" y="76200"/>
                  </a:lnTo>
                  <a:lnTo>
                    <a:pt x="161925" y="95250"/>
                  </a:lnTo>
                  <a:lnTo>
                    <a:pt x="123825" y="95250"/>
                  </a:lnTo>
                  <a:lnTo>
                    <a:pt x="138113" y="161925"/>
                  </a:lnTo>
                  <a:lnTo>
                    <a:pt x="214313" y="161925"/>
                  </a:lnTo>
                  <a:lnTo>
                    <a:pt x="271463" y="209550"/>
                  </a:lnTo>
                  <a:lnTo>
                    <a:pt x="276225" y="242888"/>
                  </a:lnTo>
                  <a:lnTo>
                    <a:pt x="333375" y="228600"/>
                  </a:lnTo>
                  <a:lnTo>
                    <a:pt x="381000" y="204788"/>
                  </a:lnTo>
                  <a:lnTo>
                    <a:pt x="419100" y="223838"/>
                  </a:lnTo>
                  <a:lnTo>
                    <a:pt x="452438" y="252413"/>
                  </a:lnTo>
                  <a:lnTo>
                    <a:pt x="419100" y="304800"/>
                  </a:lnTo>
                  <a:lnTo>
                    <a:pt x="481013" y="314325"/>
                  </a:lnTo>
                  <a:lnTo>
                    <a:pt x="528638" y="333375"/>
                  </a:lnTo>
                  <a:lnTo>
                    <a:pt x="566738" y="323850"/>
                  </a:lnTo>
                  <a:lnTo>
                    <a:pt x="657225" y="371475"/>
                  </a:lnTo>
                  <a:lnTo>
                    <a:pt x="714375" y="381000"/>
                  </a:lnTo>
                  <a:lnTo>
                    <a:pt x="747713" y="371475"/>
                  </a:lnTo>
                  <a:lnTo>
                    <a:pt x="766763" y="304800"/>
                  </a:lnTo>
                  <a:lnTo>
                    <a:pt x="819150" y="338138"/>
                  </a:lnTo>
                  <a:lnTo>
                    <a:pt x="842963" y="361950"/>
                  </a:lnTo>
                  <a:lnTo>
                    <a:pt x="842963" y="361950"/>
                  </a:lnTo>
                  <a:lnTo>
                    <a:pt x="947738" y="400050"/>
                  </a:lnTo>
                  <a:lnTo>
                    <a:pt x="938213" y="352425"/>
                  </a:lnTo>
                  <a:lnTo>
                    <a:pt x="933450" y="319088"/>
                  </a:lnTo>
                  <a:lnTo>
                    <a:pt x="900113" y="252413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53" name="Rectangle 743"/>
            <p:cNvSpPr>
              <a:spLocks noChangeArrowheads="1"/>
            </p:cNvSpPr>
            <p:nvPr/>
          </p:nvSpPr>
          <p:spPr bwMode="auto">
            <a:xfrm>
              <a:off x="3047211" y="4776434"/>
              <a:ext cx="455253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Геленджик</a:t>
              </a:r>
            </a:p>
          </p:txBody>
        </p:sp>
        <p:sp>
          <p:nvSpPr>
            <p:cNvPr id="154" name="Полилиния 153"/>
            <p:cNvSpPr/>
            <p:nvPr/>
          </p:nvSpPr>
          <p:spPr>
            <a:xfrm>
              <a:off x="3272518" y="3871233"/>
              <a:ext cx="833438" cy="972911"/>
            </a:xfrm>
            <a:custGeom>
              <a:avLst/>
              <a:gdLst>
                <a:gd name="connsiteX0" fmla="*/ 881063 w 1166813"/>
                <a:gd name="connsiteY0" fmla="*/ 1295400 h 1362075"/>
                <a:gd name="connsiteX1" fmla="*/ 909638 w 1166813"/>
                <a:gd name="connsiteY1" fmla="*/ 1276350 h 1362075"/>
                <a:gd name="connsiteX2" fmla="*/ 990600 w 1166813"/>
                <a:gd name="connsiteY2" fmla="*/ 1262063 h 1362075"/>
                <a:gd name="connsiteX3" fmla="*/ 1004888 w 1166813"/>
                <a:gd name="connsiteY3" fmla="*/ 1190625 h 1362075"/>
                <a:gd name="connsiteX4" fmla="*/ 971550 w 1166813"/>
                <a:gd name="connsiteY4" fmla="*/ 1114425 h 1362075"/>
                <a:gd name="connsiteX5" fmla="*/ 1028700 w 1166813"/>
                <a:gd name="connsiteY5" fmla="*/ 1066800 h 1362075"/>
                <a:gd name="connsiteX6" fmla="*/ 1066800 w 1166813"/>
                <a:gd name="connsiteY6" fmla="*/ 1004888 h 1362075"/>
                <a:gd name="connsiteX7" fmla="*/ 1128713 w 1166813"/>
                <a:gd name="connsiteY7" fmla="*/ 957263 h 1362075"/>
                <a:gd name="connsiteX8" fmla="*/ 1166813 w 1166813"/>
                <a:gd name="connsiteY8" fmla="*/ 995363 h 1362075"/>
                <a:gd name="connsiteX9" fmla="*/ 1109663 w 1166813"/>
                <a:gd name="connsiteY9" fmla="*/ 919163 h 1362075"/>
                <a:gd name="connsiteX10" fmla="*/ 1119188 w 1166813"/>
                <a:gd name="connsiteY10" fmla="*/ 857250 h 1362075"/>
                <a:gd name="connsiteX11" fmla="*/ 1143000 w 1166813"/>
                <a:gd name="connsiteY11" fmla="*/ 757238 h 1362075"/>
                <a:gd name="connsiteX12" fmla="*/ 1042988 w 1166813"/>
                <a:gd name="connsiteY12" fmla="*/ 661988 h 1362075"/>
                <a:gd name="connsiteX13" fmla="*/ 1095375 w 1166813"/>
                <a:gd name="connsiteY13" fmla="*/ 523875 h 1362075"/>
                <a:gd name="connsiteX14" fmla="*/ 904875 w 1166813"/>
                <a:gd name="connsiteY14" fmla="*/ 461963 h 1362075"/>
                <a:gd name="connsiteX15" fmla="*/ 833438 w 1166813"/>
                <a:gd name="connsiteY15" fmla="*/ 376238 h 1362075"/>
                <a:gd name="connsiteX16" fmla="*/ 790575 w 1166813"/>
                <a:gd name="connsiteY16" fmla="*/ 328613 h 1362075"/>
                <a:gd name="connsiteX17" fmla="*/ 738188 w 1166813"/>
                <a:gd name="connsiteY17" fmla="*/ 328613 h 1362075"/>
                <a:gd name="connsiteX18" fmla="*/ 614363 w 1166813"/>
                <a:gd name="connsiteY18" fmla="*/ 295275 h 1362075"/>
                <a:gd name="connsiteX19" fmla="*/ 552450 w 1166813"/>
                <a:gd name="connsiteY19" fmla="*/ 266700 h 1362075"/>
                <a:gd name="connsiteX20" fmla="*/ 576263 w 1166813"/>
                <a:gd name="connsiteY20" fmla="*/ 61913 h 1362075"/>
                <a:gd name="connsiteX21" fmla="*/ 457200 w 1166813"/>
                <a:gd name="connsiteY21" fmla="*/ 23813 h 1362075"/>
                <a:gd name="connsiteX22" fmla="*/ 433388 w 1166813"/>
                <a:gd name="connsiteY22" fmla="*/ 0 h 1362075"/>
                <a:gd name="connsiteX23" fmla="*/ 385763 w 1166813"/>
                <a:gd name="connsiteY23" fmla="*/ 19050 h 1362075"/>
                <a:gd name="connsiteX24" fmla="*/ 366713 w 1166813"/>
                <a:gd name="connsiteY24" fmla="*/ 66675 h 1362075"/>
                <a:gd name="connsiteX25" fmla="*/ 285750 w 1166813"/>
                <a:gd name="connsiteY25" fmla="*/ 90488 h 1362075"/>
                <a:gd name="connsiteX26" fmla="*/ 219075 w 1166813"/>
                <a:gd name="connsiteY26" fmla="*/ 66675 h 1362075"/>
                <a:gd name="connsiteX27" fmla="*/ 176213 w 1166813"/>
                <a:gd name="connsiteY27" fmla="*/ 80963 h 1362075"/>
                <a:gd name="connsiteX28" fmla="*/ 166688 w 1166813"/>
                <a:gd name="connsiteY28" fmla="*/ 90488 h 1362075"/>
                <a:gd name="connsiteX29" fmla="*/ 157163 w 1166813"/>
                <a:gd name="connsiteY29" fmla="*/ 185738 h 1362075"/>
                <a:gd name="connsiteX30" fmla="*/ 157163 w 1166813"/>
                <a:gd name="connsiteY30" fmla="*/ 185738 h 1362075"/>
                <a:gd name="connsiteX31" fmla="*/ 109538 w 1166813"/>
                <a:gd name="connsiteY31" fmla="*/ 261938 h 1362075"/>
                <a:gd name="connsiteX32" fmla="*/ 171450 w 1166813"/>
                <a:gd name="connsiteY32" fmla="*/ 300038 h 1362075"/>
                <a:gd name="connsiteX33" fmla="*/ 228600 w 1166813"/>
                <a:gd name="connsiteY33" fmla="*/ 290513 h 1362075"/>
                <a:gd name="connsiteX34" fmla="*/ 242888 w 1166813"/>
                <a:gd name="connsiteY34" fmla="*/ 342900 h 1362075"/>
                <a:gd name="connsiteX35" fmla="*/ 204788 w 1166813"/>
                <a:gd name="connsiteY35" fmla="*/ 381000 h 1362075"/>
                <a:gd name="connsiteX36" fmla="*/ 209550 w 1166813"/>
                <a:gd name="connsiteY36" fmla="*/ 476250 h 1362075"/>
                <a:gd name="connsiteX37" fmla="*/ 133350 w 1166813"/>
                <a:gd name="connsiteY37" fmla="*/ 485775 h 1362075"/>
                <a:gd name="connsiteX38" fmla="*/ 123825 w 1166813"/>
                <a:gd name="connsiteY38" fmla="*/ 595313 h 1362075"/>
                <a:gd name="connsiteX39" fmla="*/ 204788 w 1166813"/>
                <a:gd name="connsiteY39" fmla="*/ 633413 h 1362075"/>
                <a:gd name="connsiteX40" fmla="*/ 166688 w 1166813"/>
                <a:gd name="connsiteY40" fmla="*/ 657225 h 1362075"/>
                <a:gd name="connsiteX41" fmla="*/ 71438 w 1166813"/>
                <a:gd name="connsiteY41" fmla="*/ 661988 h 1362075"/>
                <a:gd name="connsiteX42" fmla="*/ 71438 w 1166813"/>
                <a:gd name="connsiteY42" fmla="*/ 738188 h 1362075"/>
                <a:gd name="connsiteX43" fmla="*/ 61913 w 1166813"/>
                <a:gd name="connsiteY43" fmla="*/ 823913 h 1362075"/>
                <a:gd name="connsiteX44" fmla="*/ 52388 w 1166813"/>
                <a:gd name="connsiteY44" fmla="*/ 885825 h 1362075"/>
                <a:gd name="connsiteX45" fmla="*/ 52388 w 1166813"/>
                <a:gd name="connsiteY45" fmla="*/ 885825 h 1362075"/>
                <a:gd name="connsiteX46" fmla="*/ 0 w 1166813"/>
                <a:gd name="connsiteY46" fmla="*/ 928688 h 1362075"/>
                <a:gd name="connsiteX47" fmla="*/ 85725 w 1166813"/>
                <a:gd name="connsiteY47" fmla="*/ 976313 h 1362075"/>
                <a:gd name="connsiteX48" fmla="*/ 114300 w 1166813"/>
                <a:gd name="connsiteY48" fmla="*/ 1023938 h 1362075"/>
                <a:gd name="connsiteX49" fmla="*/ 195263 w 1166813"/>
                <a:gd name="connsiteY49" fmla="*/ 1057275 h 1362075"/>
                <a:gd name="connsiteX50" fmla="*/ 261938 w 1166813"/>
                <a:gd name="connsiteY50" fmla="*/ 1095375 h 1362075"/>
                <a:gd name="connsiteX51" fmla="*/ 290513 w 1166813"/>
                <a:gd name="connsiteY51" fmla="*/ 1209675 h 1362075"/>
                <a:gd name="connsiteX52" fmla="*/ 404813 w 1166813"/>
                <a:gd name="connsiteY52" fmla="*/ 1285875 h 1362075"/>
                <a:gd name="connsiteX53" fmla="*/ 466725 w 1166813"/>
                <a:gd name="connsiteY53" fmla="*/ 1323975 h 1362075"/>
                <a:gd name="connsiteX54" fmla="*/ 557213 w 1166813"/>
                <a:gd name="connsiteY54" fmla="*/ 1362075 h 1362075"/>
                <a:gd name="connsiteX55" fmla="*/ 628650 w 1166813"/>
                <a:gd name="connsiteY55" fmla="*/ 1323975 h 1362075"/>
                <a:gd name="connsiteX56" fmla="*/ 723900 w 1166813"/>
                <a:gd name="connsiteY56" fmla="*/ 1323975 h 1362075"/>
                <a:gd name="connsiteX57" fmla="*/ 895350 w 1166813"/>
                <a:gd name="connsiteY57" fmla="*/ 1347788 h 1362075"/>
                <a:gd name="connsiteX58" fmla="*/ 881063 w 1166813"/>
                <a:gd name="connsiteY58" fmla="*/ 1295400 h 136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166813" h="1362075">
                  <a:moveTo>
                    <a:pt x="881063" y="1295400"/>
                  </a:moveTo>
                  <a:lnTo>
                    <a:pt x="909638" y="1276350"/>
                  </a:lnTo>
                  <a:lnTo>
                    <a:pt x="990600" y="1262063"/>
                  </a:lnTo>
                  <a:lnTo>
                    <a:pt x="1004888" y="1190625"/>
                  </a:lnTo>
                  <a:lnTo>
                    <a:pt x="971550" y="1114425"/>
                  </a:lnTo>
                  <a:lnTo>
                    <a:pt x="1028700" y="1066800"/>
                  </a:lnTo>
                  <a:lnTo>
                    <a:pt x="1066800" y="1004888"/>
                  </a:lnTo>
                  <a:lnTo>
                    <a:pt x="1128713" y="957263"/>
                  </a:lnTo>
                  <a:lnTo>
                    <a:pt x="1166813" y="995363"/>
                  </a:lnTo>
                  <a:lnTo>
                    <a:pt x="1109663" y="919163"/>
                  </a:lnTo>
                  <a:lnTo>
                    <a:pt x="1119188" y="857250"/>
                  </a:lnTo>
                  <a:lnTo>
                    <a:pt x="1143000" y="757238"/>
                  </a:lnTo>
                  <a:lnTo>
                    <a:pt x="1042988" y="661988"/>
                  </a:lnTo>
                  <a:lnTo>
                    <a:pt x="1095375" y="523875"/>
                  </a:lnTo>
                  <a:lnTo>
                    <a:pt x="904875" y="461963"/>
                  </a:lnTo>
                  <a:lnTo>
                    <a:pt x="833438" y="376238"/>
                  </a:lnTo>
                  <a:lnTo>
                    <a:pt x="790575" y="328613"/>
                  </a:lnTo>
                  <a:lnTo>
                    <a:pt x="738188" y="328613"/>
                  </a:lnTo>
                  <a:lnTo>
                    <a:pt x="614363" y="295275"/>
                  </a:lnTo>
                  <a:lnTo>
                    <a:pt x="552450" y="266700"/>
                  </a:lnTo>
                  <a:lnTo>
                    <a:pt x="576263" y="61913"/>
                  </a:lnTo>
                  <a:lnTo>
                    <a:pt x="457200" y="23813"/>
                  </a:lnTo>
                  <a:lnTo>
                    <a:pt x="433388" y="0"/>
                  </a:lnTo>
                  <a:lnTo>
                    <a:pt x="385763" y="19050"/>
                  </a:lnTo>
                  <a:lnTo>
                    <a:pt x="366713" y="66675"/>
                  </a:lnTo>
                  <a:lnTo>
                    <a:pt x="285750" y="90488"/>
                  </a:lnTo>
                  <a:lnTo>
                    <a:pt x="219075" y="66675"/>
                  </a:lnTo>
                  <a:lnTo>
                    <a:pt x="176213" y="80963"/>
                  </a:lnTo>
                  <a:lnTo>
                    <a:pt x="166688" y="90488"/>
                  </a:lnTo>
                  <a:lnTo>
                    <a:pt x="157163" y="185738"/>
                  </a:lnTo>
                  <a:lnTo>
                    <a:pt x="157163" y="185738"/>
                  </a:lnTo>
                  <a:lnTo>
                    <a:pt x="109538" y="261938"/>
                  </a:lnTo>
                  <a:lnTo>
                    <a:pt x="171450" y="300038"/>
                  </a:lnTo>
                  <a:lnTo>
                    <a:pt x="228600" y="290513"/>
                  </a:lnTo>
                  <a:lnTo>
                    <a:pt x="242888" y="342900"/>
                  </a:lnTo>
                  <a:lnTo>
                    <a:pt x="204788" y="381000"/>
                  </a:lnTo>
                  <a:lnTo>
                    <a:pt x="209550" y="476250"/>
                  </a:lnTo>
                  <a:lnTo>
                    <a:pt x="133350" y="485775"/>
                  </a:lnTo>
                  <a:lnTo>
                    <a:pt x="123825" y="595313"/>
                  </a:lnTo>
                  <a:lnTo>
                    <a:pt x="204788" y="633413"/>
                  </a:lnTo>
                  <a:lnTo>
                    <a:pt x="166688" y="657225"/>
                  </a:lnTo>
                  <a:lnTo>
                    <a:pt x="71438" y="661988"/>
                  </a:lnTo>
                  <a:lnTo>
                    <a:pt x="71438" y="738188"/>
                  </a:lnTo>
                  <a:lnTo>
                    <a:pt x="61913" y="823913"/>
                  </a:lnTo>
                  <a:lnTo>
                    <a:pt x="52388" y="885825"/>
                  </a:lnTo>
                  <a:lnTo>
                    <a:pt x="52388" y="885825"/>
                  </a:lnTo>
                  <a:lnTo>
                    <a:pt x="0" y="928688"/>
                  </a:lnTo>
                  <a:lnTo>
                    <a:pt x="85725" y="976313"/>
                  </a:lnTo>
                  <a:lnTo>
                    <a:pt x="114300" y="1023938"/>
                  </a:lnTo>
                  <a:lnTo>
                    <a:pt x="195263" y="1057275"/>
                  </a:lnTo>
                  <a:lnTo>
                    <a:pt x="261938" y="1095375"/>
                  </a:lnTo>
                  <a:lnTo>
                    <a:pt x="290513" y="1209675"/>
                  </a:lnTo>
                  <a:lnTo>
                    <a:pt x="404813" y="1285875"/>
                  </a:lnTo>
                  <a:lnTo>
                    <a:pt x="466725" y="1323975"/>
                  </a:lnTo>
                  <a:lnTo>
                    <a:pt x="557213" y="1362075"/>
                  </a:lnTo>
                  <a:lnTo>
                    <a:pt x="628650" y="1323975"/>
                  </a:lnTo>
                  <a:lnTo>
                    <a:pt x="723900" y="1323975"/>
                  </a:lnTo>
                  <a:lnTo>
                    <a:pt x="895350" y="1347788"/>
                  </a:lnTo>
                  <a:lnTo>
                    <a:pt x="881063" y="1295400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55" name="Rectangle 743"/>
            <p:cNvSpPr>
              <a:spLocks noChangeArrowheads="1"/>
            </p:cNvSpPr>
            <p:nvPr/>
          </p:nvSpPr>
          <p:spPr bwMode="auto">
            <a:xfrm>
              <a:off x="3531868" y="4343208"/>
              <a:ext cx="408766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Северский</a:t>
              </a:r>
            </a:p>
          </p:txBody>
        </p:sp>
        <p:sp>
          <p:nvSpPr>
            <p:cNvPr id="156" name="Полилиния 155"/>
            <p:cNvSpPr/>
            <p:nvPr/>
          </p:nvSpPr>
          <p:spPr>
            <a:xfrm>
              <a:off x="3912054" y="4259037"/>
              <a:ext cx="898072" cy="717777"/>
            </a:xfrm>
            <a:custGeom>
              <a:avLst/>
              <a:gdLst>
                <a:gd name="connsiteX0" fmla="*/ 223838 w 1257300"/>
                <a:gd name="connsiteY0" fmla="*/ 0 h 1004888"/>
                <a:gd name="connsiteX1" fmla="*/ 319088 w 1257300"/>
                <a:gd name="connsiteY1" fmla="*/ 28575 h 1004888"/>
                <a:gd name="connsiteX2" fmla="*/ 409575 w 1257300"/>
                <a:gd name="connsiteY2" fmla="*/ 52388 h 1004888"/>
                <a:gd name="connsiteX3" fmla="*/ 500063 w 1257300"/>
                <a:gd name="connsiteY3" fmla="*/ 28575 h 1004888"/>
                <a:gd name="connsiteX4" fmla="*/ 638175 w 1257300"/>
                <a:gd name="connsiteY4" fmla="*/ 66675 h 1004888"/>
                <a:gd name="connsiteX5" fmla="*/ 733425 w 1257300"/>
                <a:gd name="connsiteY5" fmla="*/ 61913 h 1004888"/>
                <a:gd name="connsiteX6" fmla="*/ 862013 w 1257300"/>
                <a:gd name="connsiteY6" fmla="*/ 85725 h 1004888"/>
                <a:gd name="connsiteX7" fmla="*/ 1004888 w 1257300"/>
                <a:gd name="connsiteY7" fmla="*/ 66675 h 1004888"/>
                <a:gd name="connsiteX8" fmla="*/ 1114425 w 1257300"/>
                <a:gd name="connsiteY8" fmla="*/ 85725 h 1004888"/>
                <a:gd name="connsiteX9" fmla="*/ 1138238 w 1257300"/>
                <a:gd name="connsiteY9" fmla="*/ 123825 h 1004888"/>
                <a:gd name="connsiteX10" fmla="*/ 1257300 w 1257300"/>
                <a:gd name="connsiteY10" fmla="*/ 166688 h 1004888"/>
                <a:gd name="connsiteX11" fmla="*/ 1223963 w 1257300"/>
                <a:gd name="connsiteY11" fmla="*/ 214313 h 1004888"/>
                <a:gd name="connsiteX12" fmla="*/ 1200150 w 1257300"/>
                <a:gd name="connsiteY12" fmla="*/ 285750 h 1004888"/>
                <a:gd name="connsiteX13" fmla="*/ 1162050 w 1257300"/>
                <a:gd name="connsiteY13" fmla="*/ 376238 h 1004888"/>
                <a:gd name="connsiteX14" fmla="*/ 1114425 w 1257300"/>
                <a:gd name="connsiteY14" fmla="*/ 471488 h 1004888"/>
                <a:gd name="connsiteX15" fmla="*/ 1095375 w 1257300"/>
                <a:gd name="connsiteY15" fmla="*/ 442913 h 1004888"/>
                <a:gd name="connsiteX16" fmla="*/ 1042988 w 1257300"/>
                <a:gd name="connsiteY16" fmla="*/ 471488 h 1004888"/>
                <a:gd name="connsiteX17" fmla="*/ 1019175 w 1257300"/>
                <a:gd name="connsiteY17" fmla="*/ 519113 h 1004888"/>
                <a:gd name="connsiteX18" fmla="*/ 981075 w 1257300"/>
                <a:gd name="connsiteY18" fmla="*/ 623888 h 1004888"/>
                <a:gd name="connsiteX19" fmla="*/ 904875 w 1257300"/>
                <a:gd name="connsiteY19" fmla="*/ 657225 h 1004888"/>
                <a:gd name="connsiteX20" fmla="*/ 823913 w 1257300"/>
                <a:gd name="connsiteY20" fmla="*/ 700088 h 1004888"/>
                <a:gd name="connsiteX21" fmla="*/ 828675 w 1257300"/>
                <a:gd name="connsiteY21" fmla="*/ 752475 h 1004888"/>
                <a:gd name="connsiteX22" fmla="*/ 890588 w 1257300"/>
                <a:gd name="connsiteY22" fmla="*/ 800100 h 1004888"/>
                <a:gd name="connsiteX23" fmla="*/ 933450 w 1257300"/>
                <a:gd name="connsiteY23" fmla="*/ 800100 h 1004888"/>
                <a:gd name="connsiteX24" fmla="*/ 833438 w 1257300"/>
                <a:gd name="connsiteY24" fmla="*/ 895350 h 1004888"/>
                <a:gd name="connsiteX25" fmla="*/ 757238 w 1257300"/>
                <a:gd name="connsiteY25" fmla="*/ 919163 h 1004888"/>
                <a:gd name="connsiteX26" fmla="*/ 676275 w 1257300"/>
                <a:gd name="connsiteY26" fmla="*/ 938213 h 1004888"/>
                <a:gd name="connsiteX27" fmla="*/ 704850 w 1257300"/>
                <a:gd name="connsiteY27" fmla="*/ 957263 h 1004888"/>
                <a:gd name="connsiteX28" fmla="*/ 585788 w 1257300"/>
                <a:gd name="connsiteY28" fmla="*/ 971550 h 1004888"/>
                <a:gd name="connsiteX29" fmla="*/ 490538 w 1257300"/>
                <a:gd name="connsiteY29" fmla="*/ 923925 h 1004888"/>
                <a:gd name="connsiteX30" fmla="*/ 404813 w 1257300"/>
                <a:gd name="connsiteY30" fmla="*/ 909638 h 1004888"/>
                <a:gd name="connsiteX31" fmla="*/ 347663 w 1257300"/>
                <a:gd name="connsiteY31" fmla="*/ 957263 h 1004888"/>
                <a:gd name="connsiteX32" fmla="*/ 266700 w 1257300"/>
                <a:gd name="connsiteY32" fmla="*/ 1000125 h 1004888"/>
                <a:gd name="connsiteX33" fmla="*/ 176213 w 1257300"/>
                <a:gd name="connsiteY33" fmla="*/ 1004888 h 1004888"/>
                <a:gd name="connsiteX34" fmla="*/ 90488 w 1257300"/>
                <a:gd name="connsiteY34" fmla="*/ 976313 h 1004888"/>
                <a:gd name="connsiteX35" fmla="*/ 214313 w 1257300"/>
                <a:gd name="connsiteY35" fmla="*/ 919163 h 1004888"/>
                <a:gd name="connsiteX36" fmla="*/ 0 w 1257300"/>
                <a:gd name="connsiteY36" fmla="*/ 795338 h 1004888"/>
                <a:gd name="connsiteX37" fmla="*/ 0 w 1257300"/>
                <a:gd name="connsiteY37" fmla="*/ 733425 h 1004888"/>
                <a:gd name="connsiteX38" fmla="*/ 95250 w 1257300"/>
                <a:gd name="connsiteY38" fmla="*/ 695325 h 1004888"/>
                <a:gd name="connsiteX39" fmla="*/ 119063 w 1257300"/>
                <a:gd name="connsiteY39" fmla="*/ 619125 h 1004888"/>
                <a:gd name="connsiteX40" fmla="*/ 95250 w 1257300"/>
                <a:gd name="connsiteY40" fmla="*/ 566738 h 1004888"/>
                <a:gd name="connsiteX41" fmla="*/ 123825 w 1257300"/>
                <a:gd name="connsiteY41" fmla="*/ 495300 h 1004888"/>
                <a:gd name="connsiteX42" fmla="*/ 180975 w 1257300"/>
                <a:gd name="connsiteY42" fmla="*/ 457200 h 1004888"/>
                <a:gd name="connsiteX43" fmla="*/ 233363 w 1257300"/>
                <a:gd name="connsiteY43" fmla="*/ 423863 h 1004888"/>
                <a:gd name="connsiteX44" fmla="*/ 290513 w 1257300"/>
                <a:gd name="connsiteY44" fmla="*/ 471488 h 1004888"/>
                <a:gd name="connsiteX45" fmla="*/ 219075 w 1257300"/>
                <a:gd name="connsiteY45" fmla="*/ 376238 h 1004888"/>
                <a:gd name="connsiteX46" fmla="*/ 228600 w 1257300"/>
                <a:gd name="connsiteY46" fmla="*/ 261938 h 1004888"/>
                <a:gd name="connsiteX47" fmla="*/ 257175 w 1257300"/>
                <a:gd name="connsiteY47" fmla="*/ 190500 h 1004888"/>
                <a:gd name="connsiteX48" fmla="*/ 152400 w 1257300"/>
                <a:gd name="connsiteY48" fmla="*/ 95250 h 1004888"/>
                <a:gd name="connsiteX49" fmla="*/ 223838 w 1257300"/>
                <a:gd name="connsiteY49" fmla="*/ 0 h 1004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257300" h="1004888">
                  <a:moveTo>
                    <a:pt x="223838" y="0"/>
                  </a:moveTo>
                  <a:lnTo>
                    <a:pt x="319088" y="28575"/>
                  </a:lnTo>
                  <a:lnTo>
                    <a:pt x="409575" y="52388"/>
                  </a:lnTo>
                  <a:lnTo>
                    <a:pt x="500063" y="28575"/>
                  </a:lnTo>
                  <a:lnTo>
                    <a:pt x="638175" y="66675"/>
                  </a:lnTo>
                  <a:lnTo>
                    <a:pt x="733425" y="61913"/>
                  </a:lnTo>
                  <a:lnTo>
                    <a:pt x="862013" y="85725"/>
                  </a:lnTo>
                  <a:lnTo>
                    <a:pt x="1004888" y="66675"/>
                  </a:lnTo>
                  <a:lnTo>
                    <a:pt x="1114425" y="85725"/>
                  </a:lnTo>
                  <a:lnTo>
                    <a:pt x="1138238" y="123825"/>
                  </a:lnTo>
                  <a:lnTo>
                    <a:pt x="1257300" y="166688"/>
                  </a:lnTo>
                  <a:lnTo>
                    <a:pt x="1223963" y="214313"/>
                  </a:lnTo>
                  <a:lnTo>
                    <a:pt x="1200150" y="285750"/>
                  </a:lnTo>
                  <a:lnTo>
                    <a:pt x="1162050" y="376238"/>
                  </a:lnTo>
                  <a:lnTo>
                    <a:pt x="1114425" y="471488"/>
                  </a:lnTo>
                  <a:lnTo>
                    <a:pt x="1095375" y="442913"/>
                  </a:lnTo>
                  <a:lnTo>
                    <a:pt x="1042988" y="471488"/>
                  </a:lnTo>
                  <a:lnTo>
                    <a:pt x="1019175" y="519113"/>
                  </a:lnTo>
                  <a:lnTo>
                    <a:pt x="981075" y="623888"/>
                  </a:lnTo>
                  <a:lnTo>
                    <a:pt x="904875" y="657225"/>
                  </a:lnTo>
                  <a:lnTo>
                    <a:pt x="823913" y="700088"/>
                  </a:lnTo>
                  <a:lnTo>
                    <a:pt x="828675" y="752475"/>
                  </a:lnTo>
                  <a:lnTo>
                    <a:pt x="890588" y="800100"/>
                  </a:lnTo>
                  <a:lnTo>
                    <a:pt x="933450" y="800100"/>
                  </a:lnTo>
                  <a:lnTo>
                    <a:pt x="833438" y="895350"/>
                  </a:lnTo>
                  <a:lnTo>
                    <a:pt x="757238" y="919163"/>
                  </a:lnTo>
                  <a:lnTo>
                    <a:pt x="676275" y="938213"/>
                  </a:lnTo>
                  <a:lnTo>
                    <a:pt x="704850" y="957263"/>
                  </a:lnTo>
                  <a:lnTo>
                    <a:pt x="585788" y="971550"/>
                  </a:lnTo>
                  <a:lnTo>
                    <a:pt x="490538" y="923925"/>
                  </a:lnTo>
                  <a:lnTo>
                    <a:pt x="404813" y="909638"/>
                  </a:lnTo>
                  <a:lnTo>
                    <a:pt x="347663" y="957263"/>
                  </a:lnTo>
                  <a:lnTo>
                    <a:pt x="266700" y="1000125"/>
                  </a:lnTo>
                  <a:lnTo>
                    <a:pt x="176213" y="1004888"/>
                  </a:lnTo>
                  <a:lnTo>
                    <a:pt x="90488" y="976313"/>
                  </a:lnTo>
                  <a:lnTo>
                    <a:pt x="214313" y="919163"/>
                  </a:lnTo>
                  <a:lnTo>
                    <a:pt x="0" y="795338"/>
                  </a:lnTo>
                  <a:lnTo>
                    <a:pt x="0" y="733425"/>
                  </a:lnTo>
                  <a:lnTo>
                    <a:pt x="95250" y="695325"/>
                  </a:lnTo>
                  <a:lnTo>
                    <a:pt x="119063" y="619125"/>
                  </a:lnTo>
                  <a:lnTo>
                    <a:pt x="95250" y="566738"/>
                  </a:lnTo>
                  <a:lnTo>
                    <a:pt x="123825" y="495300"/>
                  </a:lnTo>
                  <a:lnTo>
                    <a:pt x="180975" y="457200"/>
                  </a:lnTo>
                  <a:lnTo>
                    <a:pt x="233363" y="423863"/>
                  </a:lnTo>
                  <a:lnTo>
                    <a:pt x="290513" y="471488"/>
                  </a:lnTo>
                  <a:lnTo>
                    <a:pt x="219075" y="376238"/>
                  </a:lnTo>
                  <a:lnTo>
                    <a:pt x="228600" y="261938"/>
                  </a:lnTo>
                  <a:lnTo>
                    <a:pt x="257175" y="190500"/>
                  </a:lnTo>
                  <a:lnTo>
                    <a:pt x="152400" y="95250"/>
                  </a:lnTo>
                  <a:lnTo>
                    <a:pt x="223838" y="0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57" name="Rectangle 743"/>
            <p:cNvSpPr>
              <a:spLocks noChangeArrowheads="1"/>
            </p:cNvSpPr>
            <p:nvPr/>
          </p:nvSpPr>
          <p:spPr bwMode="auto">
            <a:xfrm>
              <a:off x="4187043" y="4529988"/>
              <a:ext cx="578685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Горячий Ключ</a:t>
              </a:r>
            </a:p>
          </p:txBody>
        </p:sp>
        <p:sp>
          <p:nvSpPr>
            <p:cNvPr id="158" name="Полилиния 157"/>
            <p:cNvSpPr/>
            <p:nvPr/>
          </p:nvSpPr>
          <p:spPr>
            <a:xfrm>
              <a:off x="4259036" y="5474607"/>
              <a:ext cx="1936750" cy="1179286"/>
            </a:xfrm>
            <a:custGeom>
              <a:avLst/>
              <a:gdLst>
                <a:gd name="connsiteX0" fmla="*/ 0 w 2673350"/>
                <a:gd name="connsiteY0" fmla="*/ 203200 h 1651000"/>
                <a:gd name="connsiteX1" fmla="*/ 190500 w 2673350"/>
                <a:gd name="connsiteY1" fmla="*/ 336550 h 1651000"/>
                <a:gd name="connsiteX2" fmla="*/ 304800 w 2673350"/>
                <a:gd name="connsiteY2" fmla="*/ 495300 h 1651000"/>
                <a:gd name="connsiteX3" fmla="*/ 393700 w 2673350"/>
                <a:gd name="connsiteY3" fmla="*/ 628650 h 1651000"/>
                <a:gd name="connsiteX4" fmla="*/ 488950 w 2673350"/>
                <a:gd name="connsiteY4" fmla="*/ 723900 h 1651000"/>
                <a:gd name="connsiteX5" fmla="*/ 609600 w 2673350"/>
                <a:gd name="connsiteY5" fmla="*/ 850900 h 1651000"/>
                <a:gd name="connsiteX6" fmla="*/ 698500 w 2673350"/>
                <a:gd name="connsiteY6" fmla="*/ 895350 h 1651000"/>
                <a:gd name="connsiteX7" fmla="*/ 723900 w 2673350"/>
                <a:gd name="connsiteY7" fmla="*/ 927100 h 1651000"/>
                <a:gd name="connsiteX8" fmla="*/ 844550 w 2673350"/>
                <a:gd name="connsiteY8" fmla="*/ 1085850 h 1651000"/>
                <a:gd name="connsiteX9" fmla="*/ 952500 w 2673350"/>
                <a:gd name="connsiteY9" fmla="*/ 1193800 h 1651000"/>
                <a:gd name="connsiteX10" fmla="*/ 1047750 w 2673350"/>
                <a:gd name="connsiteY10" fmla="*/ 1289050 h 1651000"/>
                <a:gd name="connsiteX11" fmla="*/ 1155700 w 2673350"/>
                <a:gd name="connsiteY11" fmla="*/ 1339850 h 1651000"/>
                <a:gd name="connsiteX12" fmla="*/ 1270000 w 2673350"/>
                <a:gd name="connsiteY12" fmla="*/ 1441450 h 1651000"/>
                <a:gd name="connsiteX13" fmla="*/ 1212850 w 2673350"/>
                <a:gd name="connsiteY13" fmla="*/ 1460500 h 1651000"/>
                <a:gd name="connsiteX14" fmla="*/ 1238250 w 2673350"/>
                <a:gd name="connsiteY14" fmla="*/ 1587500 h 1651000"/>
                <a:gd name="connsiteX15" fmla="*/ 1435100 w 2673350"/>
                <a:gd name="connsiteY15" fmla="*/ 1651000 h 1651000"/>
                <a:gd name="connsiteX16" fmla="*/ 1447800 w 2673350"/>
                <a:gd name="connsiteY16" fmla="*/ 1549400 h 1651000"/>
                <a:gd name="connsiteX17" fmla="*/ 1485900 w 2673350"/>
                <a:gd name="connsiteY17" fmla="*/ 1473200 h 1651000"/>
                <a:gd name="connsiteX18" fmla="*/ 1504950 w 2673350"/>
                <a:gd name="connsiteY18" fmla="*/ 1397000 h 1651000"/>
                <a:gd name="connsiteX19" fmla="*/ 1543050 w 2673350"/>
                <a:gd name="connsiteY19" fmla="*/ 1327150 h 1651000"/>
                <a:gd name="connsiteX20" fmla="*/ 1536700 w 2673350"/>
                <a:gd name="connsiteY20" fmla="*/ 1244600 h 1651000"/>
                <a:gd name="connsiteX21" fmla="*/ 1619250 w 2673350"/>
                <a:gd name="connsiteY21" fmla="*/ 1244600 h 1651000"/>
                <a:gd name="connsiteX22" fmla="*/ 1708150 w 2673350"/>
                <a:gd name="connsiteY22" fmla="*/ 1206500 h 1651000"/>
                <a:gd name="connsiteX23" fmla="*/ 1879600 w 2673350"/>
                <a:gd name="connsiteY23" fmla="*/ 1200150 h 1651000"/>
                <a:gd name="connsiteX24" fmla="*/ 1949450 w 2673350"/>
                <a:gd name="connsiteY24" fmla="*/ 1225550 h 1651000"/>
                <a:gd name="connsiteX25" fmla="*/ 2159000 w 2673350"/>
                <a:gd name="connsiteY25" fmla="*/ 1282700 h 1651000"/>
                <a:gd name="connsiteX26" fmla="*/ 2254250 w 2673350"/>
                <a:gd name="connsiteY26" fmla="*/ 1295400 h 1651000"/>
                <a:gd name="connsiteX27" fmla="*/ 2311400 w 2673350"/>
                <a:gd name="connsiteY27" fmla="*/ 1365250 h 1651000"/>
                <a:gd name="connsiteX28" fmla="*/ 2374900 w 2673350"/>
                <a:gd name="connsiteY28" fmla="*/ 1352550 h 1651000"/>
                <a:gd name="connsiteX29" fmla="*/ 2425700 w 2673350"/>
                <a:gd name="connsiteY29" fmla="*/ 1308100 h 1651000"/>
                <a:gd name="connsiteX30" fmla="*/ 2508250 w 2673350"/>
                <a:gd name="connsiteY30" fmla="*/ 1263650 h 1651000"/>
                <a:gd name="connsiteX31" fmla="*/ 2559050 w 2673350"/>
                <a:gd name="connsiteY31" fmla="*/ 1263650 h 1651000"/>
                <a:gd name="connsiteX32" fmla="*/ 2616200 w 2673350"/>
                <a:gd name="connsiteY32" fmla="*/ 1320800 h 1651000"/>
                <a:gd name="connsiteX33" fmla="*/ 2647950 w 2673350"/>
                <a:gd name="connsiteY33" fmla="*/ 1219200 h 1651000"/>
                <a:gd name="connsiteX34" fmla="*/ 2673350 w 2673350"/>
                <a:gd name="connsiteY34" fmla="*/ 1187450 h 1651000"/>
                <a:gd name="connsiteX35" fmla="*/ 2616200 w 2673350"/>
                <a:gd name="connsiteY35" fmla="*/ 1098550 h 1651000"/>
                <a:gd name="connsiteX36" fmla="*/ 2622550 w 2673350"/>
                <a:gd name="connsiteY36" fmla="*/ 1016000 h 1651000"/>
                <a:gd name="connsiteX37" fmla="*/ 2603500 w 2673350"/>
                <a:gd name="connsiteY37" fmla="*/ 958850 h 1651000"/>
                <a:gd name="connsiteX38" fmla="*/ 2546350 w 2673350"/>
                <a:gd name="connsiteY38" fmla="*/ 990600 h 1651000"/>
                <a:gd name="connsiteX39" fmla="*/ 2419350 w 2673350"/>
                <a:gd name="connsiteY39" fmla="*/ 971550 h 1651000"/>
                <a:gd name="connsiteX40" fmla="*/ 2184400 w 2673350"/>
                <a:gd name="connsiteY40" fmla="*/ 946150 h 1651000"/>
                <a:gd name="connsiteX41" fmla="*/ 1993900 w 2673350"/>
                <a:gd name="connsiteY41" fmla="*/ 781050 h 1651000"/>
                <a:gd name="connsiteX42" fmla="*/ 1917700 w 2673350"/>
                <a:gd name="connsiteY42" fmla="*/ 755650 h 1651000"/>
                <a:gd name="connsiteX43" fmla="*/ 1828800 w 2673350"/>
                <a:gd name="connsiteY43" fmla="*/ 812800 h 1651000"/>
                <a:gd name="connsiteX44" fmla="*/ 1778000 w 2673350"/>
                <a:gd name="connsiteY44" fmla="*/ 723900 h 1651000"/>
                <a:gd name="connsiteX45" fmla="*/ 1739900 w 2673350"/>
                <a:gd name="connsiteY45" fmla="*/ 654050 h 1651000"/>
                <a:gd name="connsiteX46" fmla="*/ 1733550 w 2673350"/>
                <a:gd name="connsiteY46" fmla="*/ 552450 h 1651000"/>
                <a:gd name="connsiteX47" fmla="*/ 1682750 w 2673350"/>
                <a:gd name="connsiteY47" fmla="*/ 546100 h 1651000"/>
                <a:gd name="connsiteX48" fmla="*/ 1593850 w 2673350"/>
                <a:gd name="connsiteY48" fmla="*/ 571500 h 1651000"/>
                <a:gd name="connsiteX49" fmla="*/ 1549400 w 2673350"/>
                <a:gd name="connsiteY49" fmla="*/ 590550 h 1651000"/>
                <a:gd name="connsiteX50" fmla="*/ 1403350 w 2673350"/>
                <a:gd name="connsiteY50" fmla="*/ 501650 h 1651000"/>
                <a:gd name="connsiteX51" fmla="*/ 1308100 w 2673350"/>
                <a:gd name="connsiteY51" fmla="*/ 387350 h 1651000"/>
                <a:gd name="connsiteX52" fmla="*/ 1244600 w 2673350"/>
                <a:gd name="connsiteY52" fmla="*/ 317500 h 1651000"/>
                <a:gd name="connsiteX53" fmla="*/ 1206500 w 2673350"/>
                <a:gd name="connsiteY53" fmla="*/ 400050 h 1651000"/>
                <a:gd name="connsiteX54" fmla="*/ 1085850 w 2673350"/>
                <a:gd name="connsiteY54" fmla="*/ 425450 h 1651000"/>
                <a:gd name="connsiteX55" fmla="*/ 1035050 w 2673350"/>
                <a:gd name="connsiteY55" fmla="*/ 412750 h 1651000"/>
                <a:gd name="connsiteX56" fmla="*/ 908050 w 2673350"/>
                <a:gd name="connsiteY56" fmla="*/ 368300 h 1651000"/>
                <a:gd name="connsiteX57" fmla="*/ 895350 w 2673350"/>
                <a:gd name="connsiteY57" fmla="*/ 285750 h 1651000"/>
                <a:gd name="connsiteX58" fmla="*/ 546100 w 2673350"/>
                <a:gd name="connsiteY58" fmla="*/ 95250 h 1651000"/>
                <a:gd name="connsiteX59" fmla="*/ 546100 w 2673350"/>
                <a:gd name="connsiteY59" fmla="*/ 63500 h 1651000"/>
                <a:gd name="connsiteX60" fmla="*/ 419100 w 2673350"/>
                <a:gd name="connsiteY60" fmla="*/ 0 h 1651000"/>
                <a:gd name="connsiteX61" fmla="*/ 374650 w 2673350"/>
                <a:gd name="connsiteY61" fmla="*/ 50800 h 1651000"/>
                <a:gd name="connsiteX62" fmla="*/ 342900 w 2673350"/>
                <a:gd name="connsiteY62" fmla="*/ 139700 h 1651000"/>
                <a:gd name="connsiteX63" fmla="*/ 171450 w 2673350"/>
                <a:gd name="connsiteY63" fmla="*/ 107950 h 1651000"/>
                <a:gd name="connsiteX64" fmla="*/ 31750 w 2673350"/>
                <a:gd name="connsiteY64" fmla="*/ 107950 h 1651000"/>
                <a:gd name="connsiteX65" fmla="*/ 0 w 2673350"/>
                <a:gd name="connsiteY65" fmla="*/ 203200 h 1651000"/>
                <a:gd name="connsiteX0" fmla="*/ 0 w 2673350"/>
                <a:gd name="connsiteY0" fmla="*/ 203200 h 1651000"/>
                <a:gd name="connsiteX1" fmla="*/ 158750 w 2673350"/>
                <a:gd name="connsiteY1" fmla="*/ 361950 h 1651000"/>
                <a:gd name="connsiteX2" fmla="*/ 304800 w 2673350"/>
                <a:gd name="connsiteY2" fmla="*/ 495300 h 1651000"/>
                <a:gd name="connsiteX3" fmla="*/ 393700 w 2673350"/>
                <a:gd name="connsiteY3" fmla="*/ 628650 h 1651000"/>
                <a:gd name="connsiteX4" fmla="*/ 488950 w 2673350"/>
                <a:gd name="connsiteY4" fmla="*/ 723900 h 1651000"/>
                <a:gd name="connsiteX5" fmla="*/ 609600 w 2673350"/>
                <a:gd name="connsiteY5" fmla="*/ 850900 h 1651000"/>
                <a:gd name="connsiteX6" fmla="*/ 698500 w 2673350"/>
                <a:gd name="connsiteY6" fmla="*/ 895350 h 1651000"/>
                <a:gd name="connsiteX7" fmla="*/ 723900 w 2673350"/>
                <a:gd name="connsiteY7" fmla="*/ 927100 h 1651000"/>
                <a:gd name="connsiteX8" fmla="*/ 844550 w 2673350"/>
                <a:gd name="connsiteY8" fmla="*/ 1085850 h 1651000"/>
                <a:gd name="connsiteX9" fmla="*/ 952500 w 2673350"/>
                <a:gd name="connsiteY9" fmla="*/ 1193800 h 1651000"/>
                <a:gd name="connsiteX10" fmla="*/ 1047750 w 2673350"/>
                <a:gd name="connsiteY10" fmla="*/ 1289050 h 1651000"/>
                <a:gd name="connsiteX11" fmla="*/ 1155700 w 2673350"/>
                <a:gd name="connsiteY11" fmla="*/ 1339850 h 1651000"/>
                <a:gd name="connsiteX12" fmla="*/ 1270000 w 2673350"/>
                <a:gd name="connsiteY12" fmla="*/ 1441450 h 1651000"/>
                <a:gd name="connsiteX13" fmla="*/ 1212850 w 2673350"/>
                <a:gd name="connsiteY13" fmla="*/ 1460500 h 1651000"/>
                <a:gd name="connsiteX14" fmla="*/ 1238250 w 2673350"/>
                <a:gd name="connsiteY14" fmla="*/ 1587500 h 1651000"/>
                <a:gd name="connsiteX15" fmla="*/ 1435100 w 2673350"/>
                <a:gd name="connsiteY15" fmla="*/ 1651000 h 1651000"/>
                <a:gd name="connsiteX16" fmla="*/ 1447800 w 2673350"/>
                <a:gd name="connsiteY16" fmla="*/ 1549400 h 1651000"/>
                <a:gd name="connsiteX17" fmla="*/ 1485900 w 2673350"/>
                <a:gd name="connsiteY17" fmla="*/ 1473200 h 1651000"/>
                <a:gd name="connsiteX18" fmla="*/ 1504950 w 2673350"/>
                <a:gd name="connsiteY18" fmla="*/ 1397000 h 1651000"/>
                <a:gd name="connsiteX19" fmla="*/ 1543050 w 2673350"/>
                <a:gd name="connsiteY19" fmla="*/ 1327150 h 1651000"/>
                <a:gd name="connsiteX20" fmla="*/ 1536700 w 2673350"/>
                <a:gd name="connsiteY20" fmla="*/ 1244600 h 1651000"/>
                <a:gd name="connsiteX21" fmla="*/ 1619250 w 2673350"/>
                <a:gd name="connsiteY21" fmla="*/ 1244600 h 1651000"/>
                <a:gd name="connsiteX22" fmla="*/ 1708150 w 2673350"/>
                <a:gd name="connsiteY22" fmla="*/ 1206500 h 1651000"/>
                <a:gd name="connsiteX23" fmla="*/ 1879600 w 2673350"/>
                <a:gd name="connsiteY23" fmla="*/ 1200150 h 1651000"/>
                <a:gd name="connsiteX24" fmla="*/ 1949450 w 2673350"/>
                <a:gd name="connsiteY24" fmla="*/ 1225550 h 1651000"/>
                <a:gd name="connsiteX25" fmla="*/ 2159000 w 2673350"/>
                <a:gd name="connsiteY25" fmla="*/ 1282700 h 1651000"/>
                <a:gd name="connsiteX26" fmla="*/ 2254250 w 2673350"/>
                <a:gd name="connsiteY26" fmla="*/ 1295400 h 1651000"/>
                <a:gd name="connsiteX27" fmla="*/ 2311400 w 2673350"/>
                <a:gd name="connsiteY27" fmla="*/ 1365250 h 1651000"/>
                <a:gd name="connsiteX28" fmla="*/ 2374900 w 2673350"/>
                <a:gd name="connsiteY28" fmla="*/ 1352550 h 1651000"/>
                <a:gd name="connsiteX29" fmla="*/ 2425700 w 2673350"/>
                <a:gd name="connsiteY29" fmla="*/ 1308100 h 1651000"/>
                <a:gd name="connsiteX30" fmla="*/ 2508250 w 2673350"/>
                <a:gd name="connsiteY30" fmla="*/ 1263650 h 1651000"/>
                <a:gd name="connsiteX31" fmla="*/ 2559050 w 2673350"/>
                <a:gd name="connsiteY31" fmla="*/ 1263650 h 1651000"/>
                <a:gd name="connsiteX32" fmla="*/ 2616200 w 2673350"/>
                <a:gd name="connsiteY32" fmla="*/ 1320800 h 1651000"/>
                <a:gd name="connsiteX33" fmla="*/ 2647950 w 2673350"/>
                <a:gd name="connsiteY33" fmla="*/ 1219200 h 1651000"/>
                <a:gd name="connsiteX34" fmla="*/ 2673350 w 2673350"/>
                <a:gd name="connsiteY34" fmla="*/ 1187450 h 1651000"/>
                <a:gd name="connsiteX35" fmla="*/ 2616200 w 2673350"/>
                <a:gd name="connsiteY35" fmla="*/ 1098550 h 1651000"/>
                <a:gd name="connsiteX36" fmla="*/ 2622550 w 2673350"/>
                <a:gd name="connsiteY36" fmla="*/ 1016000 h 1651000"/>
                <a:gd name="connsiteX37" fmla="*/ 2603500 w 2673350"/>
                <a:gd name="connsiteY37" fmla="*/ 958850 h 1651000"/>
                <a:gd name="connsiteX38" fmla="*/ 2546350 w 2673350"/>
                <a:gd name="connsiteY38" fmla="*/ 990600 h 1651000"/>
                <a:gd name="connsiteX39" fmla="*/ 2419350 w 2673350"/>
                <a:gd name="connsiteY39" fmla="*/ 971550 h 1651000"/>
                <a:gd name="connsiteX40" fmla="*/ 2184400 w 2673350"/>
                <a:gd name="connsiteY40" fmla="*/ 946150 h 1651000"/>
                <a:gd name="connsiteX41" fmla="*/ 1993900 w 2673350"/>
                <a:gd name="connsiteY41" fmla="*/ 781050 h 1651000"/>
                <a:gd name="connsiteX42" fmla="*/ 1917700 w 2673350"/>
                <a:gd name="connsiteY42" fmla="*/ 755650 h 1651000"/>
                <a:gd name="connsiteX43" fmla="*/ 1828800 w 2673350"/>
                <a:gd name="connsiteY43" fmla="*/ 812800 h 1651000"/>
                <a:gd name="connsiteX44" fmla="*/ 1778000 w 2673350"/>
                <a:gd name="connsiteY44" fmla="*/ 723900 h 1651000"/>
                <a:gd name="connsiteX45" fmla="*/ 1739900 w 2673350"/>
                <a:gd name="connsiteY45" fmla="*/ 654050 h 1651000"/>
                <a:gd name="connsiteX46" fmla="*/ 1733550 w 2673350"/>
                <a:gd name="connsiteY46" fmla="*/ 552450 h 1651000"/>
                <a:gd name="connsiteX47" fmla="*/ 1682750 w 2673350"/>
                <a:gd name="connsiteY47" fmla="*/ 546100 h 1651000"/>
                <a:gd name="connsiteX48" fmla="*/ 1593850 w 2673350"/>
                <a:gd name="connsiteY48" fmla="*/ 571500 h 1651000"/>
                <a:gd name="connsiteX49" fmla="*/ 1549400 w 2673350"/>
                <a:gd name="connsiteY49" fmla="*/ 590550 h 1651000"/>
                <a:gd name="connsiteX50" fmla="*/ 1403350 w 2673350"/>
                <a:gd name="connsiteY50" fmla="*/ 501650 h 1651000"/>
                <a:gd name="connsiteX51" fmla="*/ 1308100 w 2673350"/>
                <a:gd name="connsiteY51" fmla="*/ 387350 h 1651000"/>
                <a:gd name="connsiteX52" fmla="*/ 1244600 w 2673350"/>
                <a:gd name="connsiteY52" fmla="*/ 317500 h 1651000"/>
                <a:gd name="connsiteX53" fmla="*/ 1206500 w 2673350"/>
                <a:gd name="connsiteY53" fmla="*/ 400050 h 1651000"/>
                <a:gd name="connsiteX54" fmla="*/ 1085850 w 2673350"/>
                <a:gd name="connsiteY54" fmla="*/ 425450 h 1651000"/>
                <a:gd name="connsiteX55" fmla="*/ 1035050 w 2673350"/>
                <a:gd name="connsiteY55" fmla="*/ 412750 h 1651000"/>
                <a:gd name="connsiteX56" fmla="*/ 908050 w 2673350"/>
                <a:gd name="connsiteY56" fmla="*/ 368300 h 1651000"/>
                <a:gd name="connsiteX57" fmla="*/ 895350 w 2673350"/>
                <a:gd name="connsiteY57" fmla="*/ 285750 h 1651000"/>
                <a:gd name="connsiteX58" fmla="*/ 546100 w 2673350"/>
                <a:gd name="connsiteY58" fmla="*/ 95250 h 1651000"/>
                <a:gd name="connsiteX59" fmla="*/ 546100 w 2673350"/>
                <a:gd name="connsiteY59" fmla="*/ 63500 h 1651000"/>
                <a:gd name="connsiteX60" fmla="*/ 419100 w 2673350"/>
                <a:gd name="connsiteY60" fmla="*/ 0 h 1651000"/>
                <a:gd name="connsiteX61" fmla="*/ 374650 w 2673350"/>
                <a:gd name="connsiteY61" fmla="*/ 50800 h 1651000"/>
                <a:gd name="connsiteX62" fmla="*/ 342900 w 2673350"/>
                <a:gd name="connsiteY62" fmla="*/ 139700 h 1651000"/>
                <a:gd name="connsiteX63" fmla="*/ 171450 w 2673350"/>
                <a:gd name="connsiteY63" fmla="*/ 107950 h 1651000"/>
                <a:gd name="connsiteX64" fmla="*/ 31750 w 2673350"/>
                <a:gd name="connsiteY64" fmla="*/ 107950 h 1651000"/>
                <a:gd name="connsiteX65" fmla="*/ 0 w 2673350"/>
                <a:gd name="connsiteY65" fmla="*/ 203200 h 1651000"/>
                <a:gd name="connsiteX0" fmla="*/ 0 w 2711450"/>
                <a:gd name="connsiteY0" fmla="*/ 215900 h 1651000"/>
                <a:gd name="connsiteX1" fmla="*/ 196850 w 2711450"/>
                <a:gd name="connsiteY1" fmla="*/ 361950 h 1651000"/>
                <a:gd name="connsiteX2" fmla="*/ 342900 w 2711450"/>
                <a:gd name="connsiteY2" fmla="*/ 495300 h 1651000"/>
                <a:gd name="connsiteX3" fmla="*/ 431800 w 2711450"/>
                <a:gd name="connsiteY3" fmla="*/ 628650 h 1651000"/>
                <a:gd name="connsiteX4" fmla="*/ 527050 w 2711450"/>
                <a:gd name="connsiteY4" fmla="*/ 723900 h 1651000"/>
                <a:gd name="connsiteX5" fmla="*/ 647700 w 2711450"/>
                <a:gd name="connsiteY5" fmla="*/ 850900 h 1651000"/>
                <a:gd name="connsiteX6" fmla="*/ 736600 w 2711450"/>
                <a:gd name="connsiteY6" fmla="*/ 895350 h 1651000"/>
                <a:gd name="connsiteX7" fmla="*/ 762000 w 2711450"/>
                <a:gd name="connsiteY7" fmla="*/ 927100 h 1651000"/>
                <a:gd name="connsiteX8" fmla="*/ 882650 w 2711450"/>
                <a:gd name="connsiteY8" fmla="*/ 1085850 h 1651000"/>
                <a:gd name="connsiteX9" fmla="*/ 990600 w 2711450"/>
                <a:gd name="connsiteY9" fmla="*/ 1193800 h 1651000"/>
                <a:gd name="connsiteX10" fmla="*/ 1085850 w 2711450"/>
                <a:gd name="connsiteY10" fmla="*/ 1289050 h 1651000"/>
                <a:gd name="connsiteX11" fmla="*/ 1193800 w 2711450"/>
                <a:gd name="connsiteY11" fmla="*/ 1339850 h 1651000"/>
                <a:gd name="connsiteX12" fmla="*/ 1308100 w 2711450"/>
                <a:gd name="connsiteY12" fmla="*/ 1441450 h 1651000"/>
                <a:gd name="connsiteX13" fmla="*/ 1250950 w 2711450"/>
                <a:gd name="connsiteY13" fmla="*/ 1460500 h 1651000"/>
                <a:gd name="connsiteX14" fmla="*/ 1276350 w 2711450"/>
                <a:gd name="connsiteY14" fmla="*/ 1587500 h 1651000"/>
                <a:gd name="connsiteX15" fmla="*/ 1473200 w 2711450"/>
                <a:gd name="connsiteY15" fmla="*/ 1651000 h 1651000"/>
                <a:gd name="connsiteX16" fmla="*/ 1485900 w 2711450"/>
                <a:gd name="connsiteY16" fmla="*/ 1549400 h 1651000"/>
                <a:gd name="connsiteX17" fmla="*/ 1524000 w 2711450"/>
                <a:gd name="connsiteY17" fmla="*/ 1473200 h 1651000"/>
                <a:gd name="connsiteX18" fmla="*/ 1543050 w 2711450"/>
                <a:gd name="connsiteY18" fmla="*/ 1397000 h 1651000"/>
                <a:gd name="connsiteX19" fmla="*/ 1581150 w 2711450"/>
                <a:gd name="connsiteY19" fmla="*/ 1327150 h 1651000"/>
                <a:gd name="connsiteX20" fmla="*/ 1574800 w 2711450"/>
                <a:gd name="connsiteY20" fmla="*/ 1244600 h 1651000"/>
                <a:gd name="connsiteX21" fmla="*/ 1657350 w 2711450"/>
                <a:gd name="connsiteY21" fmla="*/ 1244600 h 1651000"/>
                <a:gd name="connsiteX22" fmla="*/ 1746250 w 2711450"/>
                <a:gd name="connsiteY22" fmla="*/ 1206500 h 1651000"/>
                <a:gd name="connsiteX23" fmla="*/ 1917700 w 2711450"/>
                <a:gd name="connsiteY23" fmla="*/ 1200150 h 1651000"/>
                <a:gd name="connsiteX24" fmla="*/ 1987550 w 2711450"/>
                <a:gd name="connsiteY24" fmla="*/ 1225550 h 1651000"/>
                <a:gd name="connsiteX25" fmla="*/ 2197100 w 2711450"/>
                <a:gd name="connsiteY25" fmla="*/ 1282700 h 1651000"/>
                <a:gd name="connsiteX26" fmla="*/ 2292350 w 2711450"/>
                <a:gd name="connsiteY26" fmla="*/ 1295400 h 1651000"/>
                <a:gd name="connsiteX27" fmla="*/ 2349500 w 2711450"/>
                <a:gd name="connsiteY27" fmla="*/ 1365250 h 1651000"/>
                <a:gd name="connsiteX28" fmla="*/ 2413000 w 2711450"/>
                <a:gd name="connsiteY28" fmla="*/ 1352550 h 1651000"/>
                <a:gd name="connsiteX29" fmla="*/ 2463800 w 2711450"/>
                <a:gd name="connsiteY29" fmla="*/ 1308100 h 1651000"/>
                <a:gd name="connsiteX30" fmla="*/ 2546350 w 2711450"/>
                <a:gd name="connsiteY30" fmla="*/ 1263650 h 1651000"/>
                <a:gd name="connsiteX31" fmla="*/ 2597150 w 2711450"/>
                <a:gd name="connsiteY31" fmla="*/ 1263650 h 1651000"/>
                <a:gd name="connsiteX32" fmla="*/ 2654300 w 2711450"/>
                <a:gd name="connsiteY32" fmla="*/ 1320800 h 1651000"/>
                <a:gd name="connsiteX33" fmla="*/ 2686050 w 2711450"/>
                <a:gd name="connsiteY33" fmla="*/ 1219200 h 1651000"/>
                <a:gd name="connsiteX34" fmla="*/ 2711450 w 2711450"/>
                <a:gd name="connsiteY34" fmla="*/ 1187450 h 1651000"/>
                <a:gd name="connsiteX35" fmla="*/ 2654300 w 2711450"/>
                <a:gd name="connsiteY35" fmla="*/ 1098550 h 1651000"/>
                <a:gd name="connsiteX36" fmla="*/ 2660650 w 2711450"/>
                <a:gd name="connsiteY36" fmla="*/ 1016000 h 1651000"/>
                <a:gd name="connsiteX37" fmla="*/ 2641600 w 2711450"/>
                <a:gd name="connsiteY37" fmla="*/ 958850 h 1651000"/>
                <a:gd name="connsiteX38" fmla="*/ 2584450 w 2711450"/>
                <a:gd name="connsiteY38" fmla="*/ 990600 h 1651000"/>
                <a:gd name="connsiteX39" fmla="*/ 2457450 w 2711450"/>
                <a:gd name="connsiteY39" fmla="*/ 971550 h 1651000"/>
                <a:gd name="connsiteX40" fmla="*/ 2222500 w 2711450"/>
                <a:gd name="connsiteY40" fmla="*/ 946150 h 1651000"/>
                <a:gd name="connsiteX41" fmla="*/ 2032000 w 2711450"/>
                <a:gd name="connsiteY41" fmla="*/ 781050 h 1651000"/>
                <a:gd name="connsiteX42" fmla="*/ 1955800 w 2711450"/>
                <a:gd name="connsiteY42" fmla="*/ 755650 h 1651000"/>
                <a:gd name="connsiteX43" fmla="*/ 1866900 w 2711450"/>
                <a:gd name="connsiteY43" fmla="*/ 812800 h 1651000"/>
                <a:gd name="connsiteX44" fmla="*/ 1816100 w 2711450"/>
                <a:gd name="connsiteY44" fmla="*/ 723900 h 1651000"/>
                <a:gd name="connsiteX45" fmla="*/ 1778000 w 2711450"/>
                <a:gd name="connsiteY45" fmla="*/ 654050 h 1651000"/>
                <a:gd name="connsiteX46" fmla="*/ 1771650 w 2711450"/>
                <a:gd name="connsiteY46" fmla="*/ 552450 h 1651000"/>
                <a:gd name="connsiteX47" fmla="*/ 1720850 w 2711450"/>
                <a:gd name="connsiteY47" fmla="*/ 546100 h 1651000"/>
                <a:gd name="connsiteX48" fmla="*/ 1631950 w 2711450"/>
                <a:gd name="connsiteY48" fmla="*/ 571500 h 1651000"/>
                <a:gd name="connsiteX49" fmla="*/ 1587500 w 2711450"/>
                <a:gd name="connsiteY49" fmla="*/ 590550 h 1651000"/>
                <a:gd name="connsiteX50" fmla="*/ 1441450 w 2711450"/>
                <a:gd name="connsiteY50" fmla="*/ 501650 h 1651000"/>
                <a:gd name="connsiteX51" fmla="*/ 1346200 w 2711450"/>
                <a:gd name="connsiteY51" fmla="*/ 387350 h 1651000"/>
                <a:gd name="connsiteX52" fmla="*/ 1282700 w 2711450"/>
                <a:gd name="connsiteY52" fmla="*/ 317500 h 1651000"/>
                <a:gd name="connsiteX53" fmla="*/ 1244600 w 2711450"/>
                <a:gd name="connsiteY53" fmla="*/ 400050 h 1651000"/>
                <a:gd name="connsiteX54" fmla="*/ 1123950 w 2711450"/>
                <a:gd name="connsiteY54" fmla="*/ 425450 h 1651000"/>
                <a:gd name="connsiteX55" fmla="*/ 1073150 w 2711450"/>
                <a:gd name="connsiteY55" fmla="*/ 412750 h 1651000"/>
                <a:gd name="connsiteX56" fmla="*/ 946150 w 2711450"/>
                <a:gd name="connsiteY56" fmla="*/ 368300 h 1651000"/>
                <a:gd name="connsiteX57" fmla="*/ 933450 w 2711450"/>
                <a:gd name="connsiteY57" fmla="*/ 285750 h 1651000"/>
                <a:gd name="connsiteX58" fmla="*/ 584200 w 2711450"/>
                <a:gd name="connsiteY58" fmla="*/ 95250 h 1651000"/>
                <a:gd name="connsiteX59" fmla="*/ 584200 w 2711450"/>
                <a:gd name="connsiteY59" fmla="*/ 63500 h 1651000"/>
                <a:gd name="connsiteX60" fmla="*/ 457200 w 2711450"/>
                <a:gd name="connsiteY60" fmla="*/ 0 h 1651000"/>
                <a:gd name="connsiteX61" fmla="*/ 412750 w 2711450"/>
                <a:gd name="connsiteY61" fmla="*/ 50800 h 1651000"/>
                <a:gd name="connsiteX62" fmla="*/ 381000 w 2711450"/>
                <a:gd name="connsiteY62" fmla="*/ 139700 h 1651000"/>
                <a:gd name="connsiteX63" fmla="*/ 209550 w 2711450"/>
                <a:gd name="connsiteY63" fmla="*/ 107950 h 1651000"/>
                <a:gd name="connsiteX64" fmla="*/ 69850 w 2711450"/>
                <a:gd name="connsiteY64" fmla="*/ 107950 h 1651000"/>
                <a:gd name="connsiteX65" fmla="*/ 0 w 2711450"/>
                <a:gd name="connsiteY65" fmla="*/ 215900 h 1651000"/>
                <a:gd name="connsiteX0" fmla="*/ 0 w 2711450"/>
                <a:gd name="connsiteY0" fmla="*/ 215900 h 1651000"/>
                <a:gd name="connsiteX1" fmla="*/ 196850 w 2711450"/>
                <a:gd name="connsiteY1" fmla="*/ 361950 h 1651000"/>
                <a:gd name="connsiteX2" fmla="*/ 323850 w 2711450"/>
                <a:gd name="connsiteY2" fmla="*/ 508000 h 1651000"/>
                <a:gd name="connsiteX3" fmla="*/ 431800 w 2711450"/>
                <a:gd name="connsiteY3" fmla="*/ 628650 h 1651000"/>
                <a:gd name="connsiteX4" fmla="*/ 527050 w 2711450"/>
                <a:gd name="connsiteY4" fmla="*/ 723900 h 1651000"/>
                <a:gd name="connsiteX5" fmla="*/ 647700 w 2711450"/>
                <a:gd name="connsiteY5" fmla="*/ 850900 h 1651000"/>
                <a:gd name="connsiteX6" fmla="*/ 736600 w 2711450"/>
                <a:gd name="connsiteY6" fmla="*/ 895350 h 1651000"/>
                <a:gd name="connsiteX7" fmla="*/ 762000 w 2711450"/>
                <a:gd name="connsiteY7" fmla="*/ 927100 h 1651000"/>
                <a:gd name="connsiteX8" fmla="*/ 882650 w 2711450"/>
                <a:gd name="connsiteY8" fmla="*/ 1085850 h 1651000"/>
                <a:gd name="connsiteX9" fmla="*/ 990600 w 2711450"/>
                <a:gd name="connsiteY9" fmla="*/ 1193800 h 1651000"/>
                <a:gd name="connsiteX10" fmla="*/ 1085850 w 2711450"/>
                <a:gd name="connsiteY10" fmla="*/ 1289050 h 1651000"/>
                <a:gd name="connsiteX11" fmla="*/ 1193800 w 2711450"/>
                <a:gd name="connsiteY11" fmla="*/ 1339850 h 1651000"/>
                <a:gd name="connsiteX12" fmla="*/ 1308100 w 2711450"/>
                <a:gd name="connsiteY12" fmla="*/ 1441450 h 1651000"/>
                <a:gd name="connsiteX13" fmla="*/ 1250950 w 2711450"/>
                <a:gd name="connsiteY13" fmla="*/ 1460500 h 1651000"/>
                <a:gd name="connsiteX14" fmla="*/ 1276350 w 2711450"/>
                <a:gd name="connsiteY14" fmla="*/ 1587500 h 1651000"/>
                <a:gd name="connsiteX15" fmla="*/ 1473200 w 2711450"/>
                <a:gd name="connsiteY15" fmla="*/ 1651000 h 1651000"/>
                <a:gd name="connsiteX16" fmla="*/ 1485900 w 2711450"/>
                <a:gd name="connsiteY16" fmla="*/ 1549400 h 1651000"/>
                <a:gd name="connsiteX17" fmla="*/ 1524000 w 2711450"/>
                <a:gd name="connsiteY17" fmla="*/ 1473200 h 1651000"/>
                <a:gd name="connsiteX18" fmla="*/ 1543050 w 2711450"/>
                <a:gd name="connsiteY18" fmla="*/ 1397000 h 1651000"/>
                <a:gd name="connsiteX19" fmla="*/ 1581150 w 2711450"/>
                <a:gd name="connsiteY19" fmla="*/ 1327150 h 1651000"/>
                <a:gd name="connsiteX20" fmla="*/ 1574800 w 2711450"/>
                <a:gd name="connsiteY20" fmla="*/ 1244600 h 1651000"/>
                <a:gd name="connsiteX21" fmla="*/ 1657350 w 2711450"/>
                <a:gd name="connsiteY21" fmla="*/ 1244600 h 1651000"/>
                <a:gd name="connsiteX22" fmla="*/ 1746250 w 2711450"/>
                <a:gd name="connsiteY22" fmla="*/ 1206500 h 1651000"/>
                <a:gd name="connsiteX23" fmla="*/ 1917700 w 2711450"/>
                <a:gd name="connsiteY23" fmla="*/ 1200150 h 1651000"/>
                <a:gd name="connsiteX24" fmla="*/ 1987550 w 2711450"/>
                <a:gd name="connsiteY24" fmla="*/ 1225550 h 1651000"/>
                <a:gd name="connsiteX25" fmla="*/ 2197100 w 2711450"/>
                <a:gd name="connsiteY25" fmla="*/ 1282700 h 1651000"/>
                <a:gd name="connsiteX26" fmla="*/ 2292350 w 2711450"/>
                <a:gd name="connsiteY26" fmla="*/ 1295400 h 1651000"/>
                <a:gd name="connsiteX27" fmla="*/ 2349500 w 2711450"/>
                <a:gd name="connsiteY27" fmla="*/ 1365250 h 1651000"/>
                <a:gd name="connsiteX28" fmla="*/ 2413000 w 2711450"/>
                <a:gd name="connsiteY28" fmla="*/ 1352550 h 1651000"/>
                <a:gd name="connsiteX29" fmla="*/ 2463800 w 2711450"/>
                <a:gd name="connsiteY29" fmla="*/ 1308100 h 1651000"/>
                <a:gd name="connsiteX30" fmla="*/ 2546350 w 2711450"/>
                <a:gd name="connsiteY30" fmla="*/ 1263650 h 1651000"/>
                <a:gd name="connsiteX31" fmla="*/ 2597150 w 2711450"/>
                <a:gd name="connsiteY31" fmla="*/ 1263650 h 1651000"/>
                <a:gd name="connsiteX32" fmla="*/ 2654300 w 2711450"/>
                <a:gd name="connsiteY32" fmla="*/ 1320800 h 1651000"/>
                <a:gd name="connsiteX33" fmla="*/ 2686050 w 2711450"/>
                <a:gd name="connsiteY33" fmla="*/ 1219200 h 1651000"/>
                <a:gd name="connsiteX34" fmla="*/ 2711450 w 2711450"/>
                <a:gd name="connsiteY34" fmla="*/ 1187450 h 1651000"/>
                <a:gd name="connsiteX35" fmla="*/ 2654300 w 2711450"/>
                <a:gd name="connsiteY35" fmla="*/ 1098550 h 1651000"/>
                <a:gd name="connsiteX36" fmla="*/ 2660650 w 2711450"/>
                <a:gd name="connsiteY36" fmla="*/ 1016000 h 1651000"/>
                <a:gd name="connsiteX37" fmla="*/ 2641600 w 2711450"/>
                <a:gd name="connsiteY37" fmla="*/ 958850 h 1651000"/>
                <a:gd name="connsiteX38" fmla="*/ 2584450 w 2711450"/>
                <a:gd name="connsiteY38" fmla="*/ 990600 h 1651000"/>
                <a:gd name="connsiteX39" fmla="*/ 2457450 w 2711450"/>
                <a:gd name="connsiteY39" fmla="*/ 971550 h 1651000"/>
                <a:gd name="connsiteX40" fmla="*/ 2222500 w 2711450"/>
                <a:gd name="connsiteY40" fmla="*/ 946150 h 1651000"/>
                <a:gd name="connsiteX41" fmla="*/ 2032000 w 2711450"/>
                <a:gd name="connsiteY41" fmla="*/ 781050 h 1651000"/>
                <a:gd name="connsiteX42" fmla="*/ 1955800 w 2711450"/>
                <a:gd name="connsiteY42" fmla="*/ 755650 h 1651000"/>
                <a:gd name="connsiteX43" fmla="*/ 1866900 w 2711450"/>
                <a:gd name="connsiteY43" fmla="*/ 812800 h 1651000"/>
                <a:gd name="connsiteX44" fmla="*/ 1816100 w 2711450"/>
                <a:gd name="connsiteY44" fmla="*/ 723900 h 1651000"/>
                <a:gd name="connsiteX45" fmla="*/ 1778000 w 2711450"/>
                <a:gd name="connsiteY45" fmla="*/ 654050 h 1651000"/>
                <a:gd name="connsiteX46" fmla="*/ 1771650 w 2711450"/>
                <a:gd name="connsiteY46" fmla="*/ 552450 h 1651000"/>
                <a:gd name="connsiteX47" fmla="*/ 1720850 w 2711450"/>
                <a:gd name="connsiteY47" fmla="*/ 546100 h 1651000"/>
                <a:gd name="connsiteX48" fmla="*/ 1631950 w 2711450"/>
                <a:gd name="connsiteY48" fmla="*/ 571500 h 1651000"/>
                <a:gd name="connsiteX49" fmla="*/ 1587500 w 2711450"/>
                <a:gd name="connsiteY49" fmla="*/ 590550 h 1651000"/>
                <a:gd name="connsiteX50" fmla="*/ 1441450 w 2711450"/>
                <a:gd name="connsiteY50" fmla="*/ 501650 h 1651000"/>
                <a:gd name="connsiteX51" fmla="*/ 1346200 w 2711450"/>
                <a:gd name="connsiteY51" fmla="*/ 387350 h 1651000"/>
                <a:gd name="connsiteX52" fmla="*/ 1282700 w 2711450"/>
                <a:gd name="connsiteY52" fmla="*/ 317500 h 1651000"/>
                <a:gd name="connsiteX53" fmla="*/ 1244600 w 2711450"/>
                <a:gd name="connsiteY53" fmla="*/ 400050 h 1651000"/>
                <a:gd name="connsiteX54" fmla="*/ 1123950 w 2711450"/>
                <a:gd name="connsiteY54" fmla="*/ 425450 h 1651000"/>
                <a:gd name="connsiteX55" fmla="*/ 1073150 w 2711450"/>
                <a:gd name="connsiteY55" fmla="*/ 412750 h 1651000"/>
                <a:gd name="connsiteX56" fmla="*/ 946150 w 2711450"/>
                <a:gd name="connsiteY56" fmla="*/ 368300 h 1651000"/>
                <a:gd name="connsiteX57" fmla="*/ 933450 w 2711450"/>
                <a:gd name="connsiteY57" fmla="*/ 285750 h 1651000"/>
                <a:gd name="connsiteX58" fmla="*/ 584200 w 2711450"/>
                <a:gd name="connsiteY58" fmla="*/ 95250 h 1651000"/>
                <a:gd name="connsiteX59" fmla="*/ 584200 w 2711450"/>
                <a:gd name="connsiteY59" fmla="*/ 63500 h 1651000"/>
                <a:gd name="connsiteX60" fmla="*/ 457200 w 2711450"/>
                <a:gd name="connsiteY60" fmla="*/ 0 h 1651000"/>
                <a:gd name="connsiteX61" fmla="*/ 412750 w 2711450"/>
                <a:gd name="connsiteY61" fmla="*/ 50800 h 1651000"/>
                <a:gd name="connsiteX62" fmla="*/ 381000 w 2711450"/>
                <a:gd name="connsiteY62" fmla="*/ 139700 h 1651000"/>
                <a:gd name="connsiteX63" fmla="*/ 209550 w 2711450"/>
                <a:gd name="connsiteY63" fmla="*/ 107950 h 1651000"/>
                <a:gd name="connsiteX64" fmla="*/ 69850 w 2711450"/>
                <a:gd name="connsiteY64" fmla="*/ 107950 h 1651000"/>
                <a:gd name="connsiteX65" fmla="*/ 0 w 2711450"/>
                <a:gd name="connsiteY65" fmla="*/ 215900 h 1651000"/>
                <a:gd name="connsiteX0" fmla="*/ 0 w 2711450"/>
                <a:gd name="connsiteY0" fmla="*/ 215900 h 1651000"/>
                <a:gd name="connsiteX1" fmla="*/ 196850 w 2711450"/>
                <a:gd name="connsiteY1" fmla="*/ 361950 h 1651000"/>
                <a:gd name="connsiteX2" fmla="*/ 323850 w 2711450"/>
                <a:gd name="connsiteY2" fmla="*/ 508000 h 1651000"/>
                <a:gd name="connsiteX3" fmla="*/ 431800 w 2711450"/>
                <a:gd name="connsiteY3" fmla="*/ 628650 h 1651000"/>
                <a:gd name="connsiteX4" fmla="*/ 527050 w 2711450"/>
                <a:gd name="connsiteY4" fmla="*/ 723900 h 1651000"/>
                <a:gd name="connsiteX5" fmla="*/ 647700 w 2711450"/>
                <a:gd name="connsiteY5" fmla="*/ 850900 h 1651000"/>
                <a:gd name="connsiteX6" fmla="*/ 698500 w 2711450"/>
                <a:gd name="connsiteY6" fmla="*/ 958850 h 1651000"/>
                <a:gd name="connsiteX7" fmla="*/ 762000 w 2711450"/>
                <a:gd name="connsiteY7" fmla="*/ 927100 h 1651000"/>
                <a:gd name="connsiteX8" fmla="*/ 882650 w 2711450"/>
                <a:gd name="connsiteY8" fmla="*/ 1085850 h 1651000"/>
                <a:gd name="connsiteX9" fmla="*/ 990600 w 2711450"/>
                <a:gd name="connsiteY9" fmla="*/ 1193800 h 1651000"/>
                <a:gd name="connsiteX10" fmla="*/ 1085850 w 2711450"/>
                <a:gd name="connsiteY10" fmla="*/ 1289050 h 1651000"/>
                <a:gd name="connsiteX11" fmla="*/ 1193800 w 2711450"/>
                <a:gd name="connsiteY11" fmla="*/ 1339850 h 1651000"/>
                <a:gd name="connsiteX12" fmla="*/ 1308100 w 2711450"/>
                <a:gd name="connsiteY12" fmla="*/ 1441450 h 1651000"/>
                <a:gd name="connsiteX13" fmla="*/ 1250950 w 2711450"/>
                <a:gd name="connsiteY13" fmla="*/ 1460500 h 1651000"/>
                <a:gd name="connsiteX14" fmla="*/ 1276350 w 2711450"/>
                <a:gd name="connsiteY14" fmla="*/ 1587500 h 1651000"/>
                <a:gd name="connsiteX15" fmla="*/ 1473200 w 2711450"/>
                <a:gd name="connsiteY15" fmla="*/ 1651000 h 1651000"/>
                <a:gd name="connsiteX16" fmla="*/ 1485900 w 2711450"/>
                <a:gd name="connsiteY16" fmla="*/ 1549400 h 1651000"/>
                <a:gd name="connsiteX17" fmla="*/ 1524000 w 2711450"/>
                <a:gd name="connsiteY17" fmla="*/ 1473200 h 1651000"/>
                <a:gd name="connsiteX18" fmla="*/ 1543050 w 2711450"/>
                <a:gd name="connsiteY18" fmla="*/ 1397000 h 1651000"/>
                <a:gd name="connsiteX19" fmla="*/ 1581150 w 2711450"/>
                <a:gd name="connsiteY19" fmla="*/ 1327150 h 1651000"/>
                <a:gd name="connsiteX20" fmla="*/ 1574800 w 2711450"/>
                <a:gd name="connsiteY20" fmla="*/ 1244600 h 1651000"/>
                <a:gd name="connsiteX21" fmla="*/ 1657350 w 2711450"/>
                <a:gd name="connsiteY21" fmla="*/ 1244600 h 1651000"/>
                <a:gd name="connsiteX22" fmla="*/ 1746250 w 2711450"/>
                <a:gd name="connsiteY22" fmla="*/ 1206500 h 1651000"/>
                <a:gd name="connsiteX23" fmla="*/ 1917700 w 2711450"/>
                <a:gd name="connsiteY23" fmla="*/ 1200150 h 1651000"/>
                <a:gd name="connsiteX24" fmla="*/ 1987550 w 2711450"/>
                <a:gd name="connsiteY24" fmla="*/ 1225550 h 1651000"/>
                <a:gd name="connsiteX25" fmla="*/ 2197100 w 2711450"/>
                <a:gd name="connsiteY25" fmla="*/ 1282700 h 1651000"/>
                <a:gd name="connsiteX26" fmla="*/ 2292350 w 2711450"/>
                <a:gd name="connsiteY26" fmla="*/ 1295400 h 1651000"/>
                <a:gd name="connsiteX27" fmla="*/ 2349500 w 2711450"/>
                <a:gd name="connsiteY27" fmla="*/ 1365250 h 1651000"/>
                <a:gd name="connsiteX28" fmla="*/ 2413000 w 2711450"/>
                <a:gd name="connsiteY28" fmla="*/ 1352550 h 1651000"/>
                <a:gd name="connsiteX29" fmla="*/ 2463800 w 2711450"/>
                <a:gd name="connsiteY29" fmla="*/ 1308100 h 1651000"/>
                <a:gd name="connsiteX30" fmla="*/ 2546350 w 2711450"/>
                <a:gd name="connsiteY30" fmla="*/ 1263650 h 1651000"/>
                <a:gd name="connsiteX31" fmla="*/ 2597150 w 2711450"/>
                <a:gd name="connsiteY31" fmla="*/ 1263650 h 1651000"/>
                <a:gd name="connsiteX32" fmla="*/ 2654300 w 2711450"/>
                <a:gd name="connsiteY32" fmla="*/ 1320800 h 1651000"/>
                <a:gd name="connsiteX33" fmla="*/ 2686050 w 2711450"/>
                <a:gd name="connsiteY33" fmla="*/ 1219200 h 1651000"/>
                <a:gd name="connsiteX34" fmla="*/ 2711450 w 2711450"/>
                <a:gd name="connsiteY34" fmla="*/ 1187450 h 1651000"/>
                <a:gd name="connsiteX35" fmla="*/ 2654300 w 2711450"/>
                <a:gd name="connsiteY35" fmla="*/ 1098550 h 1651000"/>
                <a:gd name="connsiteX36" fmla="*/ 2660650 w 2711450"/>
                <a:gd name="connsiteY36" fmla="*/ 1016000 h 1651000"/>
                <a:gd name="connsiteX37" fmla="*/ 2641600 w 2711450"/>
                <a:gd name="connsiteY37" fmla="*/ 958850 h 1651000"/>
                <a:gd name="connsiteX38" fmla="*/ 2584450 w 2711450"/>
                <a:gd name="connsiteY38" fmla="*/ 990600 h 1651000"/>
                <a:gd name="connsiteX39" fmla="*/ 2457450 w 2711450"/>
                <a:gd name="connsiteY39" fmla="*/ 971550 h 1651000"/>
                <a:gd name="connsiteX40" fmla="*/ 2222500 w 2711450"/>
                <a:gd name="connsiteY40" fmla="*/ 946150 h 1651000"/>
                <a:gd name="connsiteX41" fmla="*/ 2032000 w 2711450"/>
                <a:gd name="connsiteY41" fmla="*/ 781050 h 1651000"/>
                <a:gd name="connsiteX42" fmla="*/ 1955800 w 2711450"/>
                <a:gd name="connsiteY42" fmla="*/ 755650 h 1651000"/>
                <a:gd name="connsiteX43" fmla="*/ 1866900 w 2711450"/>
                <a:gd name="connsiteY43" fmla="*/ 812800 h 1651000"/>
                <a:gd name="connsiteX44" fmla="*/ 1816100 w 2711450"/>
                <a:gd name="connsiteY44" fmla="*/ 723900 h 1651000"/>
                <a:gd name="connsiteX45" fmla="*/ 1778000 w 2711450"/>
                <a:gd name="connsiteY45" fmla="*/ 654050 h 1651000"/>
                <a:gd name="connsiteX46" fmla="*/ 1771650 w 2711450"/>
                <a:gd name="connsiteY46" fmla="*/ 552450 h 1651000"/>
                <a:gd name="connsiteX47" fmla="*/ 1720850 w 2711450"/>
                <a:gd name="connsiteY47" fmla="*/ 546100 h 1651000"/>
                <a:gd name="connsiteX48" fmla="*/ 1631950 w 2711450"/>
                <a:gd name="connsiteY48" fmla="*/ 571500 h 1651000"/>
                <a:gd name="connsiteX49" fmla="*/ 1587500 w 2711450"/>
                <a:gd name="connsiteY49" fmla="*/ 590550 h 1651000"/>
                <a:gd name="connsiteX50" fmla="*/ 1441450 w 2711450"/>
                <a:gd name="connsiteY50" fmla="*/ 501650 h 1651000"/>
                <a:gd name="connsiteX51" fmla="*/ 1346200 w 2711450"/>
                <a:gd name="connsiteY51" fmla="*/ 387350 h 1651000"/>
                <a:gd name="connsiteX52" fmla="*/ 1282700 w 2711450"/>
                <a:gd name="connsiteY52" fmla="*/ 317500 h 1651000"/>
                <a:gd name="connsiteX53" fmla="*/ 1244600 w 2711450"/>
                <a:gd name="connsiteY53" fmla="*/ 400050 h 1651000"/>
                <a:gd name="connsiteX54" fmla="*/ 1123950 w 2711450"/>
                <a:gd name="connsiteY54" fmla="*/ 425450 h 1651000"/>
                <a:gd name="connsiteX55" fmla="*/ 1073150 w 2711450"/>
                <a:gd name="connsiteY55" fmla="*/ 412750 h 1651000"/>
                <a:gd name="connsiteX56" fmla="*/ 946150 w 2711450"/>
                <a:gd name="connsiteY56" fmla="*/ 368300 h 1651000"/>
                <a:gd name="connsiteX57" fmla="*/ 933450 w 2711450"/>
                <a:gd name="connsiteY57" fmla="*/ 285750 h 1651000"/>
                <a:gd name="connsiteX58" fmla="*/ 584200 w 2711450"/>
                <a:gd name="connsiteY58" fmla="*/ 95250 h 1651000"/>
                <a:gd name="connsiteX59" fmla="*/ 584200 w 2711450"/>
                <a:gd name="connsiteY59" fmla="*/ 63500 h 1651000"/>
                <a:gd name="connsiteX60" fmla="*/ 457200 w 2711450"/>
                <a:gd name="connsiteY60" fmla="*/ 0 h 1651000"/>
                <a:gd name="connsiteX61" fmla="*/ 412750 w 2711450"/>
                <a:gd name="connsiteY61" fmla="*/ 50800 h 1651000"/>
                <a:gd name="connsiteX62" fmla="*/ 381000 w 2711450"/>
                <a:gd name="connsiteY62" fmla="*/ 139700 h 1651000"/>
                <a:gd name="connsiteX63" fmla="*/ 209550 w 2711450"/>
                <a:gd name="connsiteY63" fmla="*/ 107950 h 1651000"/>
                <a:gd name="connsiteX64" fmla="*/ 69850 w 2711450"/>
                <a:gd name="connsiteY64" fmla="*/ 107950 h 1651000"/>
                <a:gd name="connsiteX65" fmla="*/ 0 w 2711450"/>
                <a:gd name="connsiteY65" fmla="*/ 215900 h 1651000"/>
                <a:gd name="connsiteX0" fmla="*/ 0 w 2711450"/>
                <a:gd name="connsiteY0" fmla="*/ 215900 h 1651000"/>
                <a:gd name="connsiteX1" fmla="*/ 196850 w 2711450"/>
                <a:gd name="connsiteY1" fmla="*/ 361950 h 1651000"/>
                <a:gd name="connsiteX2" fmla="*/ 323850 w 2711450"/>
                <a:gd name="connsiteY2" fmla="*/ 508000 h 1651000"/>
                <a:gd name="connsiteX3" fmla="*/ 431800 w 2711450"/>
                <a:gd name="connsiteY3" fmla="*/ 628650 h 1651000"/>
                <a:gd name="connsiteX4" fmla="*/ 527050 w 2711450"/>
                <a:gd name="connsiteY4" fmla="*/ 723900 h 1651000"/>
                <a:gd name="connsiteX5" fmla="*/ 647700 w 2711450"/>
                <a:gd name="connsiteY5" fmla="*/ 850900 h 1651000"/>
                <a:gd name="connsiteX6" fmla="*/ 698500 w 2711450"/>
                <a:gd name="connsiteY6" fmla="*/ 958850 h 1651000"/>
                <a:gd name="connsiteX7" fmla="*/ 781050 w 2711450"/>
                <a:gd name="connsiteY7" fmla="*/ 1009650 h 1651000"/>
                <a:gd name="connsiteX8" fmla="*/ 882650 w 2711450"/>
                <a:gd name="connsiteY8" fmla="*/ 1085850 h 1651000"/>
                <a:gd name="connsiteX9" fmla="*/ 990600 w 2711450"/>
                <a:gd name="connsiteY9" fmla="*/ 1193800 h 1651000"/>
                <a:gd name="connsiteX10" fmla="*/ 1085850 w 2711450"/>
                <a:gd name="connsiteY10" fmla="*/ 1289050 h 1651000"/>
                <a:gd name="connsiteX11" fmla="*/ 1193800 w 2711450"/>
                <a:gd name="connsiteY11" fmla="*/ 1339850 h 1651000"/>
                <a:gd name="connsiteX12" fmla="*/ 1308100 w 2711450"/>
                <a:gd name="connsiteY12" fmla="*/ 1441450 h 1651000"/>
                <a:gd name="connsiteX13" fmla="*/ 1250950 w 2711450"/>
                <a:gd name="connsiteY13" fmla="*/ 1460500 h 1651000"/>
                <a:gd name="connsiteX14" fmla="*/ 1276350 w 2711450"/>
                <a:gd name="connsiteY14" fmla="*/ 1587500 h 1651000"/>
                <a:gd name="connsiteX15" fmla="*/ 1473200 w 2711450"/>
                <a:gd name="connsiteY15" fmla="*/ 1651000 h 1651000"/>
                <a:gd name="connsiteX16" fmla="*/ 1485900 w 2711450"/>
                <a:gd name="connsiteY16" fmla="*/ 1549400 h 1651000"/>
                <a:gd name="connsiteX17" fmla="*/ 1524000 w 2711450"/>
                <a:gd name="connsiteY17" fmla="*/ 1473200 h 1651000"/>
                <a:gd name="connsiteX18" fmla="*/ 1543050 w 2711450"/>
                <a:gd name="connsiteY18" fmla="*/ 1397000 h 1651000"/>
                <a:gd name="connsiteX19" fmla="*/ 1581150 w 2711450"/>
                <a:gd name="connsiteY19" fmla="*/ 1327150 h 1651000"/>
                <a:gd name="connsiteX20" fmla="*/ 1574800 w 2711450"/>
                <a:gd name="connsiteY20" fmla="*/ 1244600 h 1651000"/>
                <a:gd name="connsiteX21" fmla="*/ 1657350 w 2711450"/>
                <a:gd name="connsiteY21" fmla="*/ 1244600 h 1651000"/>
                <a:gd name="connsiteX22" fmla="*/ 1746250 w 2711450"/>
                <a:gd name="connsiteY22" fmla="*/ 1206500 h 1651000"/>
                <a:gd name="connsiteX23" fmla="*/ 1917700 w 2711450"/>
                <a:gd name="connsiteY23" fmla="*/ 1200150 h 1651000"/>
                <a:gd name="connsiteX24" fmla="*/ 1987550 w 2711450"/>
                <a:gd name="connsiteY24" fmla="*/ 1225550 h 1651000"/>
                <a:gd name="connsiteX25" fmla="*/ 2197100 w 2711450"/>
                <a:gd name="connsiteY25" fmla="*/ 1282700 h 1651000"/>
                <a:gd name="connsiteX26" fmla="*/ 2292350 w 2711450"/>
                <a:gd name="connsiteY26" fmla="*/ 1295400 h 1651000"/>
                <a:gd name="connsiteX27" fmla="*/ 2349500 w 2711450"/>
                <a:gd name="connsiteY27" fmla="*/ 1365250 h 1651000"/>
                <a:gd name="connsiteX28" fmla="*/ 2413000 w 2711450"/>
                <a:gd name="connsiteY28" fmla="*/ 1352550 h 1651000"/>
                <a:gd name="connsiteX29" fmla="*/ 2463800 w 2711450"/>
                <a:gd name="connsiteY29" fmla="*/ 1308100 h 1651000"/>
                <a:gd name="connsiteX30" fmla="*/ 2546350 w 2711450"/>
                <a:gd name="connsiteY30" fmla="*/ 1263650 h 1651000"/>
                <a:gd name="connsiteX31" fmla="*/ 2597150 w 2711450"/>
                <a:gd name="connsiteY31" fmla="*/ 1263650 h 1651000"/>
                <a:gd name="connsiteX32" fmla="*/ 2654300 w 2711450"/>
                <a:gd name="connsiteY32" fmla="*/ 1320800 h 1651000"/>
                <a:gd name="connsiteX33" fmla="*/ 2686050 w 2711450"/>
                <a:gd name="connsiteY33" fmla="*/ 1219200 h 1651000"/>
                <a:gd name="connsiteX34" fmla="*/ 2711450 w 2711450"/>
                <a:gd name="connsiteY34" fmla="*/ 1187450 h 1651000"/>
                <a:gd name="connsiteX35" fmla="*/ 2654300 w 2711450"/>
                <a:gd name="connsiteY35" fmla="*/ 1098550 h 1651000"/>
                <a:gd name="connsiteX36" fmla="*/ 2660650 w 2711450"/>
                <a:gd name="connsiteY36" fmla="*/ 1016000 h 1651000"/>
                <a:gd name="connsiteX37" fmla="*/ 2641600 w 2711450"/>
                <a:gd name="connsiteY37" fmla="*/ 958850 h 1651000"/>
                <a:gd name="connsiteX38" fmla="*/ 2584450 w 2711450"/>
                <a:gd name="connsiteY38" fmla="*/ 990600 h 1651000"/>
                <a:gd name="connsiteX39" fmla="*/ 2457450 w 2711450"/>
                <a:gd name="connsiteY39" fmla="*/ 971550 h 1651000"/>
                <a:gd name="connsiteX40" fmla="*/ 2222500 w 2711450"/>
                <a:gd name="connsiteY40" fmla="*/ 946150 h 1651000"/>
                <a:gd name="connsiteX41" fmla="*/ 2032000 w 2711450"/>
                <a:gd name="connsiteY41" fmla="*/ 781050 h 1651000"/>
                <a:gd name="connsiteX42" fmla="*/ 1955800 w 2711450"/>
                <a:gd name="connsiteY42" fmla="*/ 755650 h 1651000"/>
                <a:gd name="connsiteX43" fmla="*/ 1866900 w 2711450"/>
                <a:gd name="connsiteY43" fmla="*/ 812800 h 1651000"/>
                <a:gd name="connsiteX44" fmla="*/ 1816100 w 2711450"/>
                <a:gd name="connsiteY44" fmla="*/ 723900 h 1651000"/>
                <a:gd name="connsiteX45" fmla="*/ 1778000 w 2711450"/>
                <a:gd name="connsiteY45" fmla="*/ 654050 h 1651000"/>
                <a:gd name="connsiteX46" fmla="*/ 1771650 w 2711450"/>
                <a:gd name="connsiteY46" fmla="*/ 552450 h 1651000"/>
                <a:gd name="connsiteX47" fmla="*/ 1720850 w 2711450"/>
                <a:gd name="connsiteY47" fmla="*/ 546100 h 1651000"/>
                <a:gd name="connsiteX48" fmla="*/ 1631950 w 2711450"/>
                <a:gd name="connsiteY48" fmla="*/ 571500 h 1651000"/>
                <a:gd name="connsiteX49" fmla="*/ 1587500 w 2711450"/>
                <a:gd name="connsiteY49" fmla="*/ 590550 h 1651000"/>
                <a:gd name="connsiteX50" fmla="*/ 1441450 w 2711450"/>
                <a:gd name="connsiteY50" fmla="*/ 501650 h 1651000"/>
                <a:gd name="connsiteX51" fmla="*/ 1346200 w 2711450"/>
                <a:gd name="connsiteY51" fmla="*/ 387350 h 1651000"/>
                <a:gd name="connsiteX52" fmla="*/ 1282700 w 2711450"/>
                <a:gd name="connsiteY52" fmla="*/ 317500 h 1651000"/>
                <a:gd name="connsiteX53" fmla="*/ 1244600 w 2711450"/>
                <a:gd name="connsiteY53" fmla="*/ 400050 h 1651000"/>
                <a:gd name="connsiteX54" fmla="*/ 1123950 w 2711450"/>
                <a:gd name="connsiteY54" fmla="*/ 425450 h 1651000"/>
                <a:gd name="connsiteX55" fmla="*/ 1073150 w 2711450"/>
                <a:gd name="connsiteY55" fmla="*/ 412750 h 1651000"/>
                <a:gd name="connsiteX56" fmla="*/ 946150 w 2711450"/>
                <a:gd name="connsiteY56" fmla="*/ 368300 h 1651000"/>
                <a:gd name="connsiteX57" fmla="*/ 933450 w 2711450"/>
                <a:gd name="connsiteY57" fmla="*/ 285750 h 1651000"/>
                <a:gd name="connsiteX58" fmla="*/ 584200 w 2711450"/>
                <a:gd name="connsiteY58" fmla="*/ 95250 h 1651000"/>
                <a:gd name="connsiteX59" fmla="*/ 584200 w 2711450"/>
                <a:gd name="connsiteY59" fmla="*/ 63500 h 1651000"/>
                <a:gd name="connsiteX60" fmla="*/ 457200 w 2711450"/>
                <a:gd name="connsiteY60" fmla="*/ 0 h 1651000"/>
                <a:gd name="connsiteX61" fmla="*/ 412750 w 2711450"/>
                <a:gd name="connsiteY61" fmla="*/ 50800 h 1651000"/>
                <a:gd name="connsiteX62" fmla="*/ 381000 w 2711450"/>
                <a:gd name="connsiteY62" fmla="*/ 139700 h 1651000"/>
                <a:gd name="connsiteX63" fmla="*/ 209550 w 2711450"/>
                <a:gd name="connsiteY63" fmla="*/ 107950 h 1651000"/>
                <a:gd name="connsiteX64" fmla="*/ 69850 w 2711450"/>
                <a:gd name="connsiteY64" fmla="*/ 107950 h 1651000"/>
                <a:gd name="connsiteX65" fmla="*/ 0 w 2711450"/>
                <a:gd name="connsiteY65" fmla="*/ 215900 h 1651000"/>
                <a:gd name="connsiteX0" fmla="*/ 0 w 2711450"/>
                <a:gd name="connsiteY0" fmla="*/ 215900 h 1651000"/>
                <a:gd name="connsiteX1" fmla="*/ 196850 w 2711450"/>
                <a:gd name="connsiteY1" fmla="*/ 361950 h 1651000"/>
                <a:gd name="connsiteX2" fmla="*/ 323850 w 2711450"/>
                <a:gd name="connsiteY2" fmla="*/ 508000 h 1651000"/>
                <a:gd name="connsiteX3" fmla="*/ 431800 w 2711450"/>
                <a:gd name="connsiteY3" fmla="*/ 628650 h 1651000"/>
                <a:gd name="connsiteX4" fmla="*/ 527050 w 2711450"/>
                <a:gd name="connsiteY4" fmla="*/ 723900 h 1651000"/>
                <a:gd name="connsiteX5" fmla="*/ 647700 w 2711450"/>
                <a:gd name="connsiteY5" fmla="*/ 850900 h 1651000"/>
                <a:gd name="connsiteX6" fmla="*/ 698500 w 2711450"/>
                <a:gd name="connsiteY6" fmla="*/ 958850 h 1651000"/>
                <a:gd name="connsiteX7" fmla="*/ 781050 w 2711450"/>
                <a:gd name="connsiteY7" fmla="*/ 1009650 h 1651000"/>
                <a:gd name="connsiteX8" fmla="*/ 882650 w 2711450"/>
                <a:gd name="connsiteY8" fmla="*/ 1085850 h 1651000"/>
                <a:gd name="connsiteX9" fmla="*/ 984250 w 2711450"/>
                <a:gd name="connsiteY9" fmla="*/ 1238250 h 1651000"/>
                <a:gd name="connsiteX10" fmla="*/ 1085850 w 2711450"/>
                <a:gd name="connsiteY10" fmla="*/ 1289050 h 1651000"/>
                <a:gd name="connsiteX11" fmla="*/ 1193800 w 2711450"/>
                <a:gd name="connsiteY11" fmla="*/ 1339850 h 1651000"/>
                <a:gd name="connsiteX12" fmla="*/ 1308100 w 2711450"/>
                <a:gd name="connsiteY12" fmla="*/ 1441450 h 1651000"/>
                <a:gd name="connsiteX13" fmla="*/ 1250950 w 2711450"/>
                <a:gd name="connsiteY13" fmla="*/ 1460500 h 1651000"/>
                <a:gd name="connsiteX14" fmla="*/ 1276350 w 2711450"/>
                <a:gd name="connsiteY14" fmla="*/ 1587500 h 1651000"/>
                <a:gd name="connsiteX15" fmla="*/ 1473200 w 2711450"/>
                <a:gd name="connsiteY15" fmla="*/ 1651000 h 1651000"/>
                <a:gd name="connsiteX16" fmla="*/ 1485900 w 2711450"/>
                <a:gd name="connsiteY16" fmla="*/ 1549400 h 1651000"/>
                <a:gd name="connsiteX17" fmla="*/ 1524000 w 2711450"/>
                <a:gd name="connsiteY17" fmla="*/ 1473200 h 1651000"/>
                <a:gd name="connsiteX18" fmla="*/ 1543050 w 2711450"/>
                <a:gd name="connsiteY18" fmla="*/ 1397000 h 1651000"/>
                <a:gd name="connsiteX19" fmla="*/ 1581150 w 2711450"/>
                <a:gd name="connsiteY19" fmla="*/ 1327150 h 1651000"/>
                <a:gd name="connsiteX20" fmla="*/ 1574800 w 2711450"/>
                <a:gd name="connsiteY20" fmla="*/ 1244600 h 1651000"/>
                <a:gd name="connsiteX21" fmla="*/ 1657350 w 2711450"/>
                <a:gd name="connsiteY21" fmla="*/ 1244600 h 1651000"/>
                <a:gd name="connsiteX22" fmla="*/ 1746250 w 2711450"/>
                <a:gd name="connsiteY22" fmla="*/ 1206500 h 1651000"/>
                <a:gd name="connsiteX23" fmla="*/ 1917700 w 2711450"/>
                <a:gd name="connsiteY23" fmla="*/ 1200150 h 1651000"/>
                <a:gd name="connsiteX24" fmla="*/ 1987550 w 2711450"/>
                <a:gd name="connsiteY24" fmla="*/ 1225550 h 1651000"/>
                <a:gd name="connsiteX25" fmla="*/ 2197100 w 2711450"/>
                <a:gd name="connsiteY25" fmla="*/ 1282700 h 1651000"/>
                <a:gd name="connsiteX26" fmla="*/ 2292350 w 2711450"/>
                <a:gd name="connsiteY26" fmla="*/ 1295400 h 1651000"/>
                <a:gd name="connsiteX27" fmla="*/ 2349500 w 2711450"/>
                <a:gd name="connsiteY27" fmla="*/ 1365250 h 1651000"/>
                <a:gd name="connsiteX28" fmla="*/ 2413000 w 2711450"/>
                <a:gd name="connsiteY28" fmla="*/ 1352550 h 1651000"/>
                <a:gd name="connsiteX29" fmla="*/ 2463800 w 2711450"/>
                <a:gd name="connsiteY29" fmla="*/ 1308100 h 1651000"/>
                <a:gd name="connsiteX30" fmla="*/ 2546350 w 2711450"/>
                <a:gd name="connsiteY30" fmla="*/ 1263650 h 1651000"/>
                <a:gd name="connsiteX31" fmla="*/ 2597150 w 2711450"/>
                <a:gd name="connsiteY31" fmla="*/ 1263650 h 1651000"/>
                <a:gd name="connsiteX32" fmla="*/ 2654300 w 2711450"/>
                <a:gd name="connsiteY32" fmla="*/ 1320800 h 1651000"/>
                <a:gd name="connsiteX33" fmla="*/ 2686050 w 2711450"/>
                <a:gd name="connsiteY33" fmla="*/ 1219200 h 1651000"/>
                <a:gd name="connsiteX34" fmla="*/ 2711450 w 2711450"/>
                <a:gd name="connsiteY34" fmla="*/ 1187450 h 1651000"/>
                <a:gd name="connsiteX35" fmla="*/ 2654300 w 2711450"/>
                <a:gd name="connsiteY35" fmla="*/ 1098550 h 1651000"/>
                <a:gd name="connsiteX36" fmla="*/ 2660650 w 2711450"/>
                <a:gd name="connsiteY36" fmla="*/ 1016000 h 1651000"/>
                <a:gd name="connsiteX37" fmla="*/ 2641600 w 2711450"/>
                <a:gd name="connsiteY37" fmla="*/ 958850 h 1651000"/>
                <a:gd name="connsiteX38" fmla="*/ 2584450 w 2711450"/>
                <a:gd name="connsiteY38" fmla="*/ 990600 h 1651000"/>
                <a:gd name="connsiteX39" fmla="*/ 2457450 w 2711450"/>
                <a:gd name="connsiteY39" fmla="*/ 971550 h 1651000"/>
                <a:gd name="connsiteX40" fmla="*/ 2222500 w 2711450"/>
                <a:gd name="connsiteY40" fmla="*/ 946150 h 1651000"/>
                <a:gd name="connsiteX41" fmla="*/ 2032000 w 2711450"/>
                <a:gd name="connsiteY41" fmla="*/ 781050 h 1651000"/>
                <a:gd name="connsiteX42" fmla="*/ 1955800 w 2711450"/>
                <a:gd name="connsiteY42" fmla="*/ 755650 h 1651000"/>
                <a:gd name="connsiteX43" fmla="*/ 1866900 w 2711450"/>
                <a:gd name="connsiteY43" fmla="*/ 812800 h 1651000"/>
                <a:gd name="connsiteX44" fmla="*/ 1816100 w 2711450"/>
                <a:gd name="connsiteY44" fmla="*/ 723900 h 1651000"/>
                <a:gd name="connsiteX45" fmla="*/ 1778000 w 2711450"/>
                <a:gd name="connsiteY45" fmla="*/ 654050 h 1651000"/>
                <a:gd name="connsiteX46" fmla="*/ 1771650 w 2711450"/>
                <a:gd name="connsiteY46" fmla="*/ 552450 h 1651000"/>
                <a:gd name="connsiteX47" fmla="*/ 1720850 w 2711450"/>
                <a:gd name="connsiteY47" fmla="*/ 546100 h 1651000"/>
                <a:gd name="connsiteX48" fmla="*/ 1631950 w 2711450"/>
                <a:gd name="connsiteY48" fmla="*/ 571500 h 1651000"/>
                <a:gd name="connsiteX49" fmla="*/ 1587500 w 2711450"/>
                <a:gd name="connsiteY49" fmla="*/ 590550 h 1651000"/>
                <a:gd name="connsiteX50" fmla="*/ 1441450 w 2711450"/>
                <a:gd name="connsiteY50" fmla="*/ 501650 h 1651000"/>
                <a:gd name="connsiteX51" fmla="*/ 1346200 w 2711450"/>
                <a:gd name="connsiteY51" fmla="*/ 387350 h 1651000"/>
                <a:gd name="connsiteX52" fmla="*/ 1282700 w 2711450"/>
                <a:gd name="connsiteY52" fmla="*/ 317500 h 1651000"/>
                <a:gd name="connsiteX53" fmla="*/ 1244600 w 2711450"/>
                <a:gd name="connsiteY53" fmla="*/ 400050 h 1651000"/>
                <a:gd name="connsiteX54" fmla="*/ 1123950 w 2711450"/>
                <a:gd name="connsiteY54" fmla="*/ 425450 h 1651000"/>
                <a:gd name="connsiteX55" fmla="*/ 1073150 w 2711450"/>
                <a:gd name="connsiteY55" fmla="*/ 412750 h 1651000"/>
                <a:gd name="connsiteX56" fmla="*/ 946150 w 2711450"/>
                <a:gd name="connsiteY56" fmla="*/ 368300 h 1651000"/>
                <a:gd name="connsiteX57" fmla="*/ 933450 w 2711450"/>
                <a:gd name="connsiteY57" fmla="*/ 285750 h 1651000"/>
                <a:gd name="connsiteX58" fmla="*/ 584200 w 2711450"/>
                <a:gd name="connsiteY58" fmla="*/ 95250 h 1651000"/>
                <a:gd name="connsiteX59" fmla="*/ 584200 w 2711450"/>
                <a:gd name="connsiteY59" fmla="*/ 63500 h 1651000"/>
                <a:gd name="connsiteX60" fmla="*/ 457200 w 2711450"/>
                <a:gd name="connsiteY60" fmla="*/ 0 h 1651000"/>
                <a:gd name="connsiteX61" fmla="*/ 412750 w 2711450"/>
                <a:gd name="connsiteY61" fmla="*/ 50800 h 1651000"/>
                <a:gd name="connsiteX62" fmla="*/ 381000 w 2711450"/>
                <a:gd name="connsiteY62" fmla="*/ 139700 h 1651000"/>
                <a:gd name="connsiteX63" fmla="*/ 209550 w 2711450"/>
                <a:gd name="connsiteY63" fmla="*/ 107950 h 1651000"/>
                <a:gd name="connsiteX64" fmla="*/ 69850 w 2711450"/>
                <a:gd name="connsiteY64" fmla="*/ 107950 h 1651000"/>
                <a:gd name="connsiteX65" fmla="*/ 0 w 2711450"/>
                <a:gd name="connsiteY65" fmla="*/ 215900 h 1651000"/>
                <a:gd name="connsiteX0" fmla="*/ 0 w 2711450"/>
                <a:gd name="connsiteY0" fmla="*/ 215900 h 1651000"/>
                <a:gd name="connsiteX1" fmla="*/ 196850 w 2711450"/>
                <a:gd name="connsiteY1" fmla="*/ 361950 h 1651000"/>
                <a:gd name="connsiteX2" fmla="*/ 323850 w 2711450"/>
                <a:gd name="connsiteY2" fmla="*/ 508000 h 1651000"/>
                <a:gd name="connsiteX3" fmla="*/ 431800 w 2711450"/>
                <a:gd name="connsiteY3" fmla="*/ 628650 h 1651000"/>
                <a:gd name="connsiteX4" fmla="*/ 527050 w 2711450"/>
                <a:gd name="connsiteY4" fmla="*/ 723900 h 1651000"/>
                <a:gd name="connsiteX5" fmla="*/ 647700 w 2711450"/>
                <a:gd name="connsiteY5" fmla="*/ 850900 h 1651000"/>
                <a:gd name="connsiteX6" fmla="*/ 698500 w 2711450"/>
                <a:gd name="connsiteY6" fmla="*/ 958850 h 1651000"/>
                <a:gd name="connsiteX7" fmla="*/ 781050 w 2711450"/>
                <a:gd name="connsiteY7" fmla="*/ 1009650 h 1651000"/>
                <a:gd name="connsiteX8" fmla="*/ 882650 w 2711450"/>
                <a:gd name="connsiteY8" fmla="*/ 1085850 h 1651000"/>
                <a:gd name="connsiteX9" fmla="*/ 984250 w 2711450"/>
                <a:gd name="connsiteY9" fmla="*/ 1238250 h 1651000"/>
                <a:gd name="connsiteX10" fmla="*/ 1085850 w 2711450"/>
                <a:gd name="connsiteY10" fmla="*/ 1289050 h 1651000"/>
                <a:gd name="connsiteX11" fmla="*/ 1193800 w 2711450"/>
                <a:gd name="connsiteY11" fmla="*/ 1384300 h 1651000"/>
                <a:gd name="connsiteX12" fmla="*/ 1308100 w 2711450"/>
                <a:gd name="connsiteY12" fmla="*/ 1441450 h 1651000"/>
                <a:gd name="connsiteX13" fmla="*/ 1250950 w 2711450"/>
                <a:gd name="connsiteY13" fmla="*/ 1460500 h 1651000"/>
                <a:gd name="connsiteX14" fmla="*/ 1276350 w 2711450"/>
                <a:gd name="connsiteY14" fmla="*/ 1587500 h 1651000"/>
                <a:gd name="connsiteX15" fmla="*/ 1473200 w 2711450"/>
                <a:gd name="connsiteY15" fmla="*/ 1651000 h 1651000"/>
                <a:gd name="connsiteX16" fmla="*/ 1485900 w 2711450"/>
                <a:gd name="connsiteY16" fmla="*/ 1549400 h 1651000"/>
                <a:gd name="connsiteX17" fmla="*/ 1524000 w 2711450"/>
                <a:gd name="connsiteY17" fmla="*/ 1473200 h 1651000"/>
                <a:gd name="connsiteX18" fmla="*/ 1543050 w 2711450"/>
                <a:gd name="connsiteY18" fmla="*/ 1397000 h 1651000"/>
                <a:gd name="connsiteX19" fmla="*/ 1581150 w 2711450"/>
                <a:gd name="connsiteY19" fmla="*/ 1327150 h 1651000"/>
                <a:gd name="connsiteX20" fmla="*/ 1574800 w 2711450"/>
                <a:gd name="connsiteY20" fmla="*/ 1244600 h 1651000"/>
                <a:gd name="connsiteX21" fmla="*/ 1657350 w 2711450"/>
                <a:gd name="connsiteY21" fmla="*/ 1244600 h 1651000"/>
                <a:gd name="connsiteX22" fmla="*/ 1746250 w 2711450"/>
                <a:gd name="connsiteY22" fmla="*/ 1206500 h 1651000"/>
                <a:gd name="connsiteX23" fmla="*/ 1917700 w 2711450"/>
                <a:gd name="connsiteY23" fmla="*/ 1200150 h 1651000"/>
                <a:gd name="connsiteX24" fmla="*/ 1987550 w 2711450"/>
                <a:gd name="connsiteY24" fmla="*/ 1225550 h 1651000"/>
                <a:gd name="connsiteX25" fmla="*/ 2197100 w 2711450"/>
                <a:gd name="connsiteY25" fmla="*/ 1282700 h 1651000"/>
                <a:gd name="connsiteX26" fmla="*/ 2292350 w 2711450"/>
                <a:gd name="connsiteY26" fmla="*/ 1295400 h 1651000"/>
                <a:gd name="connsiteX27" fmla="*/ 2349500 w 2711450"/>
                <a:gd name="connsiteY27" fmla="*/ 1365250 h 1651000"/>
                <a:gd name="connsiteX28" fmla="*/ 2413000 w 2711450"/>
                <a:gd name="connsiteY28" fmla="*/ 1352550 h 1651000"/>
                <a:gd name="connsiteX29" fmla="*/ 2463800 w 2711450"/>
                <a:gd name="connsiteY29" fmla="*/ 1308100 h 1651000"/>
                <a:gd name="connsiteX30" fmla="*/ 2546350 w 2711450"/>
                <a:gd name="connsiteY30" fmla="*/ 1263650 h 1651000"/>
                <a:gd name="connsiteX31" fmla="*/ 2597150 w 2711450"/>
                <a:gd name="connsiteY31" fmla="*/ 1263650 h 1651000"/>
                <a:gd name="connsiteX32" fmla="*/ 2654300 w 2711450"/>
                <a:gd name="connsiteY32" fmla="*/ 1320800 h 1651000"/>
                <a:gd name="connsiteX33" fmla="*/ 2686050 w 2711450"/>
                <a:gd name="connsiteY33" fmla="*/ 1219200 h 1651000"/>
                <a:gd name="connsiteX34" fmla="*/ 2711450 w 2711450"/>
                <a:gd name="connsiteY34" fmla="*/ 1187450 h 1651000"/>
                <a:gd name="connsiteX35" fmla="*/ 2654300 w 2711450"/>
                <a:gd name="connsiteY35" fmla="*/ 1098550 h 1651000"/>
                <a:gd name="connsiteX36" fmla="*/ 2660650 w 2711450"/>
                <a:gd name="connsiteY36" fmla="*/ 1016000 h 1651000"/>
                <a:gd name="connsiteX37" fmla="*/ 2641600 w 2711450"/>
                <a:gd name="connsiteY37" fmla="*/ 958850 h 1651000"/>
                <a:gd name="connsiteX38" fmla="*/ 2584450 w 2711450"/>
                <a:gd name="connsiteY38" fmla="*/ 990600 h 1651000"/>
                <a:gd name="connsiteX39" fmla="*/ 2457450 w 2711450"/>
                <a:gd name="connsiteY39" fmla="*/ 971550 h 1651000"/>
                <a:gd name="connsiteX40" fmla="*/ 2222500 w 2711450"/>
                <a:gd name="connsiteY40" fmla="*/ 946150 h 1651000"/>
                <a:gd name="connsiteX41" fmla="*/ 2032000 w 2711450"/>
                <a:gd name="connsiteY41" fmla="*/ 781050 h 1651000"/>
                <a:gd name="connsiteX42" fmla="*/ 1955800 w 2711450"/>
                <a:gd name="connsiteY42" fmla="*/ 755650 h 1651000"/>
                <a:gd name="connsiteX43" fmla="*/ 1866900 w 2711450"/>
                <a:gd name="connsiteY43" fmla="*/ 812800 h 1651000"/>
                <a:gd name="connsiteX44" fmla="*/ 1816100 w 2711450"/>
                <a:gd name="connsiteY44" fmla="*/ 723900 h 1651000"/>
                <a:gd name="connsiteX45" fmla="*/ 1778000 w 2711450"/>
                <a:gd name="connsiteY45" fmla="*/ 654050 h 1651000"/>
                <a:gd name="connsiteX46" fmla="*/ 1771650 w 2711450"/>
                <a:gd name="connsiteY46" fmla="*/ 552450 h 1651000"/>
                <a:gd name="connsiteX47" fmla="*/ 1720850 w 2711450"/>
                <a:gd name="connsiteY47" fmla="*/ 546100 h 1651000"/>
                <a:gd name="connsiteX48" fmla="*/ 1631950 w 2711450"/>
                <a:gd name="connsiteY48" fmla="*/ 571500 h 1651000"/>
                <a:gd name="connsiteX49" fmla="*/ 1587500 w 2711450"/>
                <a:gd name="connsiteY49" fmla="*/ 590550 h 1651000"/>
                <a:gd name="connsiteX50" fmla="*/ 1441450 w 2711450"/>
                <a:gd name="connsiteY50" fmla="*/ 501650 h 1651000"/>
                <a:gd name="connsiteX51" fmla="*/ 1346200 w 2711450"/>
                <a:gd name="connsiteY51" fmla="*/ 387350 h 1651000"/>
                <a:gd name="connsiteX52" fmla="*/ 1282700 w 2711450"/>
                <a:gd name="connsiteY52" fmla="*/ 317500 h 1651000"/>
                <a:gd name="connsiteX53" fmla="*/ 1244600 w 2711450"/>
                <a:gd name="connsiteY53" fmla="*/ 400050 h 1651000"/>
                <a:gd name="connsiteX54" fmla="*/ 1123950 w 2711450"/>
                <a:gd name="connsiteY54" fmla="*/ 425450 h 1651000"/>
                <a:gd name="connsiteX55" fmla="*/ 1073150 w 2711450"/>
                <a:gd name="connsiteY55" fmla="*/ 412750 h 1651000"/>
                <a:gd name="connsiteX56" fmla="*/ 946150 w 2711450"/>
                <a:gd name="connsiteY56" fmla="*/ 368300 h 1651000"/>
                <a:gd name="connsiteX57" fmla="*/ 933450 w 2711450"/>
                <a:gd name="connsiteY57" fmla="*/ 285750 h 1651000"/>
                <a:gd name="connsiteX58" fmla="*/ 584200 w 2711450"/>
                <a:gd name="connsiteY58" fmla="*/ 95250 h 1651000"/>
                <a:gd name="connsiteX59" fmla="*/ 584200 w 2711450"/>
                <a:gd name="connsiteY59" fmla="*/ 63500 h 1651000"/>
                <a:gd name="connsiteX60" fmla="*/ 457200 w 2711450"/>
                <a:gd name="connsiteY60" fmla="*/ 0 h 1651000"/>
                <a:gd name="connsiteX61" fmla="*/ 412750 w 2711450"/>
                <a:gd name="connsiteY61" fmla="*/ 50800 h 1651000"/>
                <a:gd name="connsiteX62" fmla="*/ 381000 w 2711450"/>
                <a:gd name="connsiteY62" fmla="*/ 139700 h 1651000"/>
                <a:gd name="connsiteX63" fmla="*/ 209550 w 2711450"/>
                <a:gd name="connsiteY63" fmla="*/ 107950 h 1651000"/>
                <a:gd name="connsiteX64" fmla="*/ 69850 w 2711450"/>
                <a:gd name="connsiteY64" fmla="*/ 107950 h 1651000"/>
                <a:gd name="connsiteX65" fmla="*/ 0 w 2711450"/>
                <a:gd name="connsiteY65" fmla="*/ 215900 h 1651000"/>
                <a:gd name="connsiteX0" fmla="*/ 0 w 2711450"/>
                <a:gd name="connsiteY0" fmla="*/ 215900 h 1651000"/>
                <a:gd name="connsiteX1" fmla="*/ 196850 w 2711450"/>
                <a:gd name="connsiteY1" fmla="*/ 361950 h 1651000"/>
                <a:gd name="connsiteX2" fmla="*/ 323850 w 2711450"/>
                <a:gd name="connsiteY2" fmla="*/ 508000 h 1651000"/>
                <a:gd name="connsiteX3" fmla="*/ 431800 w 2711450"/>
                <a:gd name="connsiteY3" fmla="*/ 628650 h 1651000"/>
                <a:gd name="connsiteX4" fmla="*/ 527050 w 2711450"/>
                <a:gd name="connsiteY4" fmla="*/ 723900 h 1651000"/>
                <a:gd name="connsiteX5" fmla="*/ 647700 w 2711450"/>
                <a:gd name="connsiteY5" fmla="*/ 850900 h 1651000"/>
                <a:gd name="connsiteX6" fmla="*/ 698500 w 2711450"/>
                <a:gd name="connsiteY6" fmla="*/ 958850 h 1651000"/>
                <a:gd name="connsiteX7" fmla="*/ 781050 w 2711450"/>
                <a:gd name="connsiteY7" fmla="*/ 1009650 h 1651000"/>
                <a:gd name="connsiteX8" fmla="*/ 882650 w 2711450"/>
                <a:gd name="connsiteY8" fmla="*/ 1085850 h 1651000"/>
                <a:gd name="connsiteX9" fmla="*/ 984250 w 2711450"/>
                <a:gd name="connsiteY9" fmla="*/ 1238250 h 1651000"/>
                <a:gd name="connsiteX10" fmla="*/ 1085850 w 2711450"/>
                <a:gd name="connsiteY10" fmla="*/ 1289050 h 1651000"/>
                <a:gd name="connsiteX11" fmla="*/ 1193800 w 2711450"/>
                <a:gd name="connsiteY11" fmla="*/ 1384300 h 1651000"/>
                <a:gd name="connsiteX12" fmla="*/ 1263650 w 2711450"/>
                <a:gd name="connsiteY12" fmla="*/ 1454150 h 1651000"/>
                <a:gd name="connsiteX13" fmla="*/ 1250950 w 2711450"/>
                <a:gd name="connsiteY13" fmla="*/ 1460500 h 1651000"/>
                <a:gd name="connsiteX14" fmla="*/ 1276350 w 2711450"/>
                <a:gd name="connsiteY14" fmla="*/ 1587500 h 1651000"/>
                <a:gd name="connsiteX15" fmla="*/ 1473200 w 2711450"/>
                <a:gd name="connsiteY15" fmla="*/ 1651000 h 1651000"/>
                <a:gd name="connsiteX16" fmla="*/ 1485900 w 2711450"/>
                <a:gd name="connsiteY16" fmla="*/ 1549400 h 1651000"/>
                <a:gd name="connsiteX17" fmla="*/ 1524000 w 2711450"/>
                <a:gd name="connsiteY17" fmla="*/ 1473200 h 1651000"/>
                <a:gd name="connsiteX18" fmla="*/ 1543050 w 2711450"/>
                <a:gd name="connsiteY18" fmla="*/ 1397000 h 1651000"/>
                <a:gd name="connsiteX19" fmla="*/ 1581150 w 2711450"/>
                <a:gd name="connsiteY19" fmla="*/ 1327150 h 1651000"/>
                <a:gd name="connsiteX20" fmla="*/ 1574800 w 2711450"/>
                <a:gd name="connsiteY20" fmla="*/ 1244600 h 1651000"/>
                <a:gd name="connsiteX21" fmla="*/ 1657350 w 2711450"/>
                <a:gd name="connsiteY21" fmla="*/ 1244600 h 1651000"/>
                <a:gd name="connsiteX22" fmla="*/ 1746250 w 2711450"/>
                <a:gd name="connsiteY22" fmla="*/ 1206500 h 1651000"/>
                <a:gd name="connsiteX23" fmla="*/ 1917700 w 2711450"/>
                <a:gd name="connsiteY23" fmla="*/ 1200150 h 1651000"/>
                <a:gd name="connsiteX24" fmla="*/ 1987550 w 2711450"/>
                <a:gd name="connsiteY24" fmla="*/ 1225550 h 1651000"/>
                <a:gd name="connsiteX25" fmla="*/ 2197100 w 2711450"/>
                <a:gd name="connsiteY25" fmla="*/ 1282700 h 1651000"/>
                <a:gd name="connsiteX26" fmla="*/ 2292350 w 2711450"/>
                <a:gd name="connsiteY26" fmla="*/ 1295400 h 1651000"/>
                <a:gd name="connsiteX27" fmla="*/ 2349500 w 2711450"/>
                <a:gd name="connsiteY27" fmla="*/ 1365250 h 1651000"/>
                <a:gd name="connsiteX28" fmla="*/ 2413000 w 2711450"/>
                <a:gd name="connsiteY28" fmla="*/ 1352550 h 1651000"/>
                <a:gd name="connsiteX29" fmla="*/ 2463800 w 2711450"/>
                <a:gd name="connsiteY29" fmla="*/ 1308100 h 1651000"/>
                <a:gd name="connsiteX30" fmla="*/ 2546350 w 2711450"/>
                <a:gd name="connsiteY30" fmla="*/ 1263650 h 1651000"/>
                <a:gd name="connsiteX31" fmla="*/ 2597150 w 2711450"/>
                <a:gd name="connsiteY31" fmla="*/ 1263650 h 1651000"/>
                <a:gd name="connsiteX32" fmla="*/ 2654300 w 2711450"/>
                <a:gd name="connsiteY32" fmla="*/ 1320800 h 1651000"/>
                <a:gd name="connsiteX33" fmla="*/ 2686050 w 2711450"/>
                <a:gd name="connsiteY33" fmla="*/ 1219200 h 1651000"/>
                <a:gd name="connsiteX34" fmla="*/ 2711450 w 2711450"/>
                <a:gd name="connsiteY34" fmla="*/ 1187450 h 1651000"/>
                <a:gd name="connsiteX35" fmla="*/ 2654300 w 2711450"/>
                <a:gd name="connsiteY35" fmla="*/ 1098550 h 1651000"/>
                <a:gd name="connsiteX36" fmla="*/ 2660650 w 2711450"/>
                <a:gd name="connsiteY36" fmla="*/ 1016000 h 1651000"/>
                <a:gd name="connsiteX37" fmla="*/ 2641600 w 2711450"/>
                <a:gd name="connsiteY37" fmla="*/ 958850 h 1651000"/>
                <a:gd name="connsiteX38" fmla="*/ 2584450 w 2711450"/>
                <a:gd name="connsiteY38" fmla="*/ 990600 h 1651000"/>
                <a:gd name="connsiteX39" fmla="*/ 2457450 w 2711450"/>
                <a:gd name="connsiteY39" fmla="*/ 971550 h 1651000"/>
                <a:gd name="connsiteX40" fmla="*/ 2222500 w 2711450"/>
                <a:gd name="connsiteY40" fmla="*/ 946150 h 1651000"/>
                <a:gd name="connsiteX41" fmla="*/ 2032000 w 2711450"/>
                <a:gd name="connsiteY41" fmla="*/ 781050 h 1651000"/>
                <a:gd name="connsiteX42" fmla="*/ 1955800 w 2711450"/>
                <a:gd name="connsiteY42" fmla="*/ 755650 h 1651000"/>
                <a:gd name="connsiteX43" fmla="*/ 1866900 w 2711450"/>
                <a:gd name="connsiteY43" fmla="*/ 812800 h 1651000"/>
                <a:gd name="connsiteX44" fmla="*/ 1816100 w 2711450"/>
                <a:gd name="connsiteY44" fmla="*/ 723900 h 1651000"/>
                <a:gd name="connsiteX45" fmla="*/ 1778000 w 2711450"/>
                <a:gd name="connsiteY45" fmla="*/ 654050 h 1651000"/>
                <a:gd name="connsiteX46" fmla="*/ 1771650 w 2711450"/>
                <a:gd name="connsiteY46" fmla="*/ 552450 h 1651000"/>
                <a:gd name="connsiteX47" fmla="*/ 1720850 w 2711450"/>
                <a:gd name="connsiteY47" fmla="*/ 546100 h 1651000"/>
                <a:gd name="connsiteX48" fmla="*/ 1631950 w 2711450"/>
                <a:gd name="connsiteY48" fmla="*/ 571500 h 1651000"/>
                <a:gd name="connsiteX49" fmla="*/ 1587500 w 2711450"/>
                <a:gd name="connsiteY49" fmla="*/ 590550 h 1651000"/>
                <a:gd name="connsiteX50" fmla="*/ 1441450 w 2711450"/>
                <a:gd name="connsiteY50" fmla="*/ 501650 h 1651000"/>
                <a:gd name="connsiteX51" fmla="*/ 1346200 w 2711450"/>
                <a:gd name="connsiteY51" fmla="*/ 387350 h 1651000"/>
                <a:gd name="connsiteX52" fmla="*/ 1282700 w 2711450"/>
                <a:gd name="connsiteY52" fmla="*/ 317500 h 1651000"/>
                <a:gd name="connsiteX53" fmla="*/ 1244600 w 2711450"/>
                <a:gd name="connsiteY53" fmla="*/ 400050 h 1651000"/>
                <a:gd name="connsiteX54" fmla="*/ 1123950 w 2711450"/>
                <a:gd name="connsiteY54" fmla="*/ 425450 h 1651000"/>
                <a:gd name="connsiteX55" fmla="*/ 1073150 w 2711450"/>
                <a:gd name="connsiteY55" fmla="*/ 412750 h 1651000"/>
                <a:gd name="connsiteX56" fmla="*/ 946150 w 2711450"/>
                <a:gd name="connsiteY56" fmla="*/ 368300 h 1651000"/>
                <a:gd name="connsiteX57" fmla="*/ 933450 w 2711450"/>
                <a:gd name="connsiteY57" fmla="*/ 285750 h 1651000"/>
                <a:gd name="connsiteX58" fmla="*/ 584200 w 2711450"/>
                <a:gd name="connsiteY58" fmla="*/ 95250 h 1651000"/>
                <a:gd name="connsiteX59" fmla="*/ 584200 w 2711450"/>
                <a:gd name="connsiteY59" fmla="*/ 63500 h 1651000"/>
                <a:gd name="connsiteX60" fmla="*/ 457200 w 2711450"/>
                <a:gd name="connsiteY60" fmla="*/ 0 h 1651000"/>
                <a:gd name="connsiteX61" fmla="*/ 412750 w 2711450"/>
                <a:gd name="connsiteY61" fmla="*/ 50800 h 1651000"/>
                <a:gd name="connsiteX62" fmla="*/ 381000 w 2711450"/>
                <a:gd name="connsiteY62" fmla="*/ 139700 h 1651000"/>
                <a:gd name="connsiteX63" fmla="*/ 209550 w 2711450"/>
                <a:gd name="connsiteY63" fmla="*/ 107950 h 1651000"/>
                <a:gd name="connsiteX64" fmla="*/ 69850 w 2711450"/>
                <a:gd name="connsiteY64" fmla="*/ 107950 h 1651000"/>
                <a:gd name="connsiteX65" fmla="*/ 0 w 2711450"/>
                <a:gd name="connsiteY65" fmla="*/ 215900 h 165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2711450" h="1651000">
                  <a:moveTo>
                    <a:pt x="0" y="215900"/>
                  </a:moveTo>
                  <a:lnTo>
                    <a:pt x="196850" y="361950"/>
                  </a:lnTo>
                  <a:lnTo>
                    <a:pt x="323850" y="508000"/>
                  </a:lnTo>
                  <a:lnTo>
                    <a:pt x="431800" y="628650"/>
                  </a:lnTo>
                  <a:lnTo>
                    <a:pt x="527050" y="723900"/>
                  </a:lnTo>
                  <a:lnTo>
                    <a:pt x="647700" y="850900"/>
                  </a:lnTo>
                  <a:lnTo>
                    <a:pt x="698500" y="958850"/>
                  </a:lnTo>
                  <a:lnTo>
                    <a:pt x="781050" y="1009650"/>
                  </a:lnTo>
                  <a:lnTo>
                    <a:pt x="882650" y="1085850"/>
                  </a:lnTo>
                  <a:lnTo>
                    <a:pt x="984250" y="1238250"/>
                  </a:lnTo>
                  <a:lnTo>
                    <a:pt x="1085850" y="1289050"/>
                  </a:lnTo>
                  <a:lnTo>
                    <a:pt x="1193800" y="1384300"/>
                  </a:lnTo>
                  <a:lnTo>
                    <a:pt x="1263650" y="1454150"/>
                  </a:lnTo>
                  <a:lnTo>
                    <a:pt x="1250950" y="1460500"/>
                  </a:lnTo>
                  <a:lnTo>
                    <a:pt x="1276350" y="1587500"/>
                  </a:lnTo>
                  <a:lnTo>
                    <a:pt x="1473200" y="1651000"/>
                  </a:lnTo>
                  <a:lnTo>
                    <a:pt x="1485900" y="1549400"/>
                  </a:lnTo>
                  <a:lnTo>
                    <a:pt x="1524000" y="1473200"/>
                  </a:lnTo>
                  <a:lnTo>
                    <a:pt x="1543050" y="1397000"/>
                  </a:lnTo>
                  <a:lnTo>
                    <a:pt x="1581150" y="1327150"/>
                  </a:lnTo>
                  <a:lnTo>
                    <a:pt x="1574800" y="1244600"/>
                  </a:lnTo>
                  <a:lnTo>
                    <a:pt x="1657350" y="1244600"/>
                  </a:lnTo>
                  <a:lnTo>
                    <a:pt x="1746250" y="1206500"/>
                  </a:lnTo>
                  <a:lnTo>
                    <a:pt x="1917700" y="1200150"/>
                  </a:lnTo>
                  <a:lnTo>
                    <a:pt x="1987550" y="1225550"/>
                  </a:lnTo>
                  <a:lnTo>
                    <a:pt x="2197100" y="1282700"/>
                  </a:lnTo>
                  <a:lnTo>
                    <a:pt x="2292350" y="1295400"/>
                  </a:lnTo>
                  <a:lnTo>
                    <a:pt x="2349500" y="1365250"/>
                  </a:lnTo>
                  <a:lnTo>
                    <a:pt x="2413000" y="1352550"/>
                  </a:lnTo>
                  <a:lnTo>
                    <a:pt x="2463800" y="1308100"/>
                  </a:lnTo>
                  <a:lnTo>
                    <a:pt x="2546350" y="1263650"/>
                  </a:lnTo>
                  <a:lnTo>
                    <a:pt x="2597150" y="1263650"/>
                  </a:lnTo>
                  <a:lnTo>
                    <a:pt x="2654300" y="1320800"/>
                  </a:lnTo>
                  <a:lnTo>
                    <a:pt x="2686050" y="1219200"/>
                  </a:lnTo>
                  <a:lnTo>
                    <a:pt x="2711450" y="1187450"/>
                  </a:lnTo>
                  <a:lnTo>
                    <a:pt x="2654300" y="1098550"/>
                  </a:lnTo>
                  <a:lnTo>
                    <a:pt x="2660650" y="1016000"/>
                  </a:lnTo>
                  <a:lnTo>
                    <a:pt x="2641600" y="958850"/>
                  </a:lnTo>
                  <a:lnTo>
                    <a:pt x="2584450" y="990600"/>
                  </a:lnTo>
                  <a:lnTo>
                    <a:pt x="2457450" y="971550"/>
                  </a:lnTo>
                  <a:lnTo>
                    <a:pt x="2222500" y="946150"/>
                  </a:lnTo>
                  <a:lnTo>
                    <a:pt x="2032000" y="781050"/>
                  </a:lnTo>
                  <a:lnTo>
                    <a:pt x="1955800" y="755650"/>
                  </a:lnTo>
                  <a:lnTo>
                    <a:pt x="1866900" y="812800"/>
                  </a:lnTo>
                  <a:lnTo>
                    <a:pt x="1816100" y="723900"/>
                  </a:lnTo>
                  <a:lnTo>
                    <a:pt x="1778000" y="654050"/>
                  </a:lnTo>
                  <a:lnTo>
                    <a:pt x="1771650" y="552450"/>
                  </a:lnTo>
                  <a:lnTo>
                    <a:pt x="1720850" y="546100"/>
                  </a:lnTo>
                  <a:lnTo>
                    <a:pt x="1631950" y="571500"/>
                  </a:lnTo>
                  <a:lnTo>
                    <a:pt x="1587500" y="590550"/>
                  </a:lnTo>
                  <a:lnTo>
                    <a:pt x="1441450" y="501650"/>
                  </a:lnTo>
                  <a:lnTo>
                    <a:pt x="1346200" y="387350"/>
                  </a:lnTo>
                  <a:lnTo>
                    <a:pt x="1282700" y="317500"/>
                  </a:lnTo>
                  <a:lnTo>
                    <a:pt x="1244600" y="400050"/>
                  </a:lnTo>
                  <a:lnTo>
                    <a:pt x="1123950" y="425450"/>
                  </a:lnTo>
                  <a:lnTo>
                    <a:pt x="1073150" y="412750"/>
                  </a:lnTo>
                  <a:lnTo>
                    <a:pt x="946150" y="368300"/>
                  </a:lnTo>
                  <a:lnTo>
                    <a:pt x="933450" y="285750"/>
                  </a:lnTo>
                  <a:lnTo>
                    <a:pt x="584200" y="95250"/>
                  </a:lnTo>
                  <a:lnTo>
                    <a:pt x="584200" y="63500"/>
                  </a:lnTo>
                  <a:lnTo>
                    <a:pt x="457200" y="0"/>
                  </a:lnTo>
                  <a:lnTo>
                    <a:pt x="412750" y="50800"/>
                  </a:lnTo>
                  <a:lnTo>
                    <a:pt x="381000" y="139700"/>
                  </a:lnTo>
                  <a:lnTo>
                    <a:pt x="209550" y="107950"/>
                  </a:lnTo>
                  <a:lnTo>
                    <a:pt x="69850" y="107950"/>
                  </a:lnTo>
                  <a:lnTo>
                    <a:pt x="0" y="2159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59" name="Rectangle 704"/>
            <p:cNvSpPr>
              <a:spLocks noChangeArrowheads="1"/>
            </p:cNvSpPr>
            <p:nvPr/>
          </p:nvSpPr>
          <p:spPr bwMode="auto">
            <a:xfrm>
              <a:off x="4756713" y="5919774"/>
              <a:ext cx="200376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latin typeface="Times New Roman" pitchFamily="18" charset="0"/>
                  <a:cs typeface="Times New Roman" pitchFamily="18" charset="0"/>
                </a:rPr>
                <a:t>Сочи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0" name="TextBox 159"/>
            <p:cNvSpPr txBox="1"/>
            <p:nvPr/>
          </p:nvSpPr>
          <p:spPr>
            <a:xfrm>
              <a:off x="5027707" y="1054111"/>
              <a:ext cx="341867" cy="201622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5277394" y="1455037"/>
              <a:ext cx="341867" cy="201622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62" name="TextBox 161"/>
            <p:cNvSpPr txBox="1"/>
            <p:nvPr/>
          </p:nvSpPr>
          <p:spPr>
            <a:xfrm>
              <a:off x="4006460" y="1324329"/>
              <a:ext cx="341867" cy="201622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63" name="TextBox 162"/>
            <p:cNvSpPr txBox="1"/>
            <p:nvPr/>
          </p:nvSpPr>
          <p:spPr>
            <a:xfrm>
              <a:off x="6436179" y="2367642"/>
              <a:ext cx="341867" cy="201622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64" name="TextBox 163"/>
            <p:cNvSpPr txBox="1"/>
            <p:nvPr/>
          </p:nvSpPr>
          <p:spPr>
            <a:xfrm>
              <a:off x="5827549" y="2310574"/>
              <a:ext cx="341867" cy="201622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65" name="TextBox 164"/>
            <p:cNvSpPr txBox="1"/>
            <p:nvPr/>
          </p:nvSpPr>
          <p:spPr>
            <a:xfrm>
              <a:off x="4760295" y="2629031"/>
              <a:ext cx="341867" cy="201622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4320492" y="2882863"/>
              <a:ext cx="341867" cy="201622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67" name="TextBox 166"/>
            <p:cNvSpPr txBox="1"/>
            <p:nvPr/>
          </p:nvSpPr>
          <p:spPr>
            <a:xfrm>
              <a:off x="4295279" y="2483734"/>
              <a:ext cx="341867" cy="201622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5272645" y="2266831"/>
              <a:ext cx="341867" cy="201622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5332567" y="3376636"/>
              <a:ext cx="341867" cy="201622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3514222" y="4099176"/>
              <a:ext cx="341867" cy="201622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4149559" y="4311718"/>
              <a:ext cx="341867" cy="201622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4667188" y="4450930"/>
              <a:ext cx="341867" cy="201622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3655849" y="4944141"/>
              <a:ext cx="341867" cy="201622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5845879" y="4989255"/>
              <a:ext cx="341867" cy="201622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6226733" y="4497161"/>
              <a:ext cx="341867" cy="201622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6841281" y="4871218"/>
              <a:ext cx="341867" cy="201622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3298876" y="3057998"/>
              <a:ext cx="341867" cy="201622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</p:grpSp>
      <p:pic>
        <p:nvPicPr>
          <p:cNvPr id="57" name="Picture 2" descr="C:\Users\user\Desktop\open 10.jpg">
            <a:extLst>
              <a:ext uri="{FF2B5EF4-FFF2-40B4-BE49-F238E27FC236}">
                <a16:creationId xmlns:a16="http://schemas.microsoft.com/office/drawing/2014/main" xmlns="" id="{DB6F7C1B-4E11-49F8-8727-D56485DA59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9" r="13573" b="3549"/>
          <a:stretch/>
        </p:blipFill>
        <p:spPr bwMode="auto">
          <a:xfrm>
            <a:off x="7659" y="478227"/>
            <a:ext cx="9137605" cy="4669292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</p:pic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B8CC4655-6E0F-4F26-B7E5-8E9D7DD717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959" y="73858"/>
            <a:ext cx="1269087" cy="48166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="" xmlns:a16="http://schemas.microsoft.com/office/drawing/2014/main" id="{14A74C13-225A-46AB-BA9E-A38487CA6D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3" y="73858"/>
            <a:ext cx="793715" cy="476191"/>
          </a:xfrm>
          <a:prstGeom prst="rect">
            <a:avLst/>
          </a:prstGeom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-20538"/>
            <a:ext cx="9144000" cy="623546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3" rIns="46603" bIns="23303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1200" dirty="0" smtClean="0"/>
              <a:t>СВЕДЕНИЯ О ЗАПЛАНИРОВАННЫХ СЖИГАНИЯХ (ПАЛАХ) </a:t>
            </a:r>
          </a:p>
          <a:p>
            <a:r>
              <a:rPr lang="ru-RU" altLang="ru-RU" sz="1200" dirty="0" smtClean="0"/>
              <a:t>НА </a:t>
            </a:r>
            <a:r>
              <a:rPr lang="ru-RU" altLang="ru-RU" sz="1200" dirty="0"/>
              <a:t>ТЕРРИТОРИИ </a:t>
            </a:r>
            <a:r>
              <a:rPr lang="ru-RU" altLang="ru-RU" sz="1200" dirty="0" smtClean="0"/>
              <a:t>КРАСНОДАРСКОГО </a:t>
            </a:r>
            <a:r>
              <a:rPr lang="ru-RU" altLang="ru-RU" sz="1200" dirty="0"/>
              <a:t>КРАЯ</a:t>
            </a:r>
          </a:p>
          <a:p>
            <a:r>
              <a:rPr lang="ru-RU" altLang="ru-RU" sz="1200" dirty="0"/>
              <a:t>(по состоянию на </a:t>
            </a:r>
            <a:r>
              <a:rPr lang="ru-RU" altLang="ru-RU" sz="1200" dirty="0" smtClean="0"/>
              <a:t>05.11.2020 </a:t>
            </a:r>
            <a:r>
              <a:rPr lang="ru-RU" altLang="ru-RU" sz="1200" dirty="0"/>
              <a:t>г.)</a:t>
            </a:r>
          </a:p>
        </p:txBody>
      </p:sp>
      <p:graphicFrame>
        <p:nvGraphicFramePr>
          <p:cNvPr id="34" name="Group 1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4328205"/>
              </p:ext>
            </p:extLst>
          </p:nvPr>
        </p:nvGraphicFramePr>
        <p:xfrm>
          <a:off x="7659" y="4178859"/>
          <a:ext cx="2699792" cy="963310"/>
        </p:xfrm>
        <a:graphic>
          <a:graphicData uri="http://schemas.openxmlformats.org/drawingml/2006/table">
            <a:tbl>
              <a:tblPr/>
              <a:tblGrid>
                <a:gridCol w="1524882">
                  <a:extLst>
                    <a:ext uri="{9D8B030D-6E8A-4147-A177-3AD203B41FA5}"/>
                  </a:extLst>
                </a:gridCol>
                <a:gridCol w="668283">
                  <a:extLst>
                    <a:ext uri="{9D8B030D-6E8A-4147-A177-3AD203B41FA5}"/>
                  </a:extLst>
                </a:gridCol>
                <a:gridCol w="506627">
                  <a:extLst>
                    <a:ext uri="{9D8B030D-6E8A-4147-A177-3AD203B41FA5}"/>
                  </a:extLst>
                </a:gridCol>
              </a:tblGrid>
              <a:tr h="207500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Расчет сил и средств</a:t>
                      </a:r>
                    </a:p>
                  </a:txBody>
                  <a:tcPr marT="45628" marB="456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151534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</a:p>
                  </a:txBody>
                  <a:tcPr marL="72000" marR="72000" marT="7187" marB="71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Количество</a:t>
                      </a:r>
                    </a:p>
                  </a:txBody>
                  <a:tcPr marL="72000" marR="72000" marT="7187" marB="71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1515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л/с, чел.</a:t>
                      </a:r>
                    </a:p>
                  </a:txBody>
                  <a:tcPr marL="72000" marR="72000" marT="7187" marB="71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тех.ед</a:t>
                      </a: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72000" marR="72000" marT="7187" marB="71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/>
                </a:extLst>
              </a:tr>
              <a:tr h="1473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 РСЧС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473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 МЧС России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  <a:tr h="1371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 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35" name="TextBox 5"/>
          <p:cNvSpPr txBox="1">
            <a:spLocks noChangeArrowheads="1"/>
          </p:cNvSpPr>
          <p:nvPr/>
        </p:nvSpPr>
        <p:spPr bwMode="auto">
          <a:xfrm>
            <a:off x="7613648" y="4373725"/>
            <a:ext cx="1419149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Населенный пункт</a:t>
            </a:r>
          </a:p>
        </p:txBody>
      </p:sp>
      <p:grpSp>
        <p:nvGrpSpPr>
          <p:cNvPr id="36" name="Группа 2"/>
          <p:cNvGrpSpPr>
            <a:grpSpLocks/>
          </p:cNvGrpSpPr>
          <p:nvPr/>
        </p:nvGrpSpPr>
        <p:grpSpPr bwMode="auto">
          <a:xfrm>
            <a:off x="6706523" y="3704501"/>
            <a:ext cx="2438741" cy="1443018"/>
            <a:chOff x="3881365" y="5911947"/>
            <a:chExt cx="1996910" cy="906106"/>
          </a:xfrm>
          <a:solidFill>
            <a:schemeClr val="bg1"/>
          </a:solidFill>
        </p:grpSpPr>
        <p:sp>
          <p:nvSpPr>
            <p:cNvPr id="37" name="Прямоугольник 36"/>
            <p:cNvSpPr/>
            <p:nvPr/>
          </p:nvSpPr>
          <p:spPr bwMode="auto">
            <a:xfrm>
              <a:off x="3881365" y="5911947"/>
              <a:ext cx="1996910" cy="906106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6352" tIns="38177" rIns="76352" bIns="38177" anchor="ctr"/>
            <a:lstStyle>
              <a:defPPr>
                <a:defRPr lang="ru-RU"/>
              </a:defPPr>
              <a:lvl1pPr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08000" indent="-50800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38225" indent="-123825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566863" indent="-195263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097088" indent="-268288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 sz="900" dirty="0">
                <a:solidFill>
                  <a:prstClr val="white"/>
                </a:solidFill>
              </a:endParaRPr>
            </a:p>
          </p:txBody>
        </p:sp>
        <p:sp>
          <p:nvSpPr>
            <p:cNvPr id="38" name="TextBox 5"/>
            <p:cNvSpPr txBox="1">
              <a:spLocks noChangeArrowheads="1"/>
            </p:cNvSpPr>
            <p:nvPr/>
          </p:nvSpPr>
          <p:spPr bwMode="auto">
            <a:xfrm>
              <a:off x="4049018" y="5936972"/>
              <a:ext cx="1682267" cy="148202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86738" tIns="43370" rIns="86738" bIns="43370">
              <a:spAutoFit/>
            </a:bodyPr>
            <a:lstStyle>
              <a:lvl1pPr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1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Условные обозначения</a:t>
              </a:r>
            </a:p>
          </p:txBody>
        </p:sp>
      </p:grpSp>
      <p:sp>
        <p:nvSpPr>
          <p:cNvPr id="40" name="TextBox 5"/>
          <p:cNvSpPr txBox="1">
            <a:spLocks noChangeArrowheads="1"/>
          </p:cNvSpPr>
          <p:nvPr/>
        </p:nvSpPr>
        <p:spPr bwMode="auto">
          <a:xfrm>
            <a:off x="7271262" y="4660514"/>
            <a:ext cx="1423812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образование</a:t>
            </a:r>
            <a:endParaRPr lang="ru-RU" sz="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5"/>
          <p:cNvSpPr txBox="1">
            <a:spLocks noChangeArrowheads="1"/>
          </p:cNvSpPr>
          <p:nvPr/>
        </p:nvSpPr>
        <p:spPr bwMode="auto">
          <a:xfrm>
            <a:off x="7275925" y="4354967"/>
            <a:ext cx="1419149" cy="363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планируемых отжигов</a:t>
            </a:r>
            <a:endParaRPr lang="ru-RU" sz="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5"/>
          <p:cNvSpPr txBox="1">
            <a:spLocks noChangeArrowheads="1"/>
          </p:cNvSpPr>
          <p:nvPr/>
        </p:nvSpPr>
        <p:spPr bwMode="auto">
          <a:xfrm>
            <a:off x="7275926" y="4145004"/>
            <a:ext cx="766414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Плановый отжиг </a:t>
            </a:r>
          </a:p>
        </p:txBody>
      </p:sp>
      <p:sp>
        <p:nvSpPr>
          <p:cNvPr id="52" name="Oval 121"/>
          <p:cNvSpPr>
            <a:spLocks noChangeArrowheads="1"/>
          </p:cNvSpPr>
          <p:nvPr/>
        </p:nvSpPr>
        <p:spPr bwMode="auto">
          <a:xfrm>
            <a:off x="6895635" y="4672517"/>
            <a:ext cx="215900" cy="2159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100"/>
          </a:p>
        </p:txBody>
      </p:sp>
      <p:sp>
        <p:nvSpPr>
          <p:cNvPr id="45" name="Прямоугольник 44"/>
          <p:cNvSpPr/>
          <p:nvPr/>
        </p:nvSpPr>
        <p:spPr>
          <a:xfrm>
            <a:off x="5221137" y="599714"/>
            <a:ext cx="3915093" cy="1104646"/>
          </a:xfrm>
          <a:prstGeom prst="rect">
            <a:avLst/>
          </a:prstGeom>
          <a:solidFill>
            <a:srgbClr val="FFC000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о запланированных сжиганиях (палах) на </a:t>
            </a: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05.11.2020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Славянский – 10 отжигов. </a:t>
            </a:r>
          </a:p>
          <a:p>
            <a:pPr algn="just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Итого запланировано 10</a:t>
            </a:r>
            <a:r>
              <a:rPr lang="ru-RU" sz="10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отжигов</a:t>
            </a: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819881" y="4333963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4" name="Объект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1942276"/>
              </p:ext>
            </p:extLst>
          </p:nvPr>
        </p:nvGraphicFramePr>
        <p:xfrm>
          <a:off x="6913284" y="4145004"/>
          <a:ext cx="177800" cy="2057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07" name="Clip" r:id="rId6" imgW="297180" imgH="500177" progId="MS_ClipArt_Gallery.2">
                  <p:embed/>
                </p:oleObj>
              </mc:Choice>
              <mc:Fallback>
                <p:oleObj name="Clip" r:id="rId6" imgW="297180" imgH="500177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13284" y="4145004"/>
                        <a:ext cx="177800" cy="20573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3" name="Freeform 273"/>
          <p:cNvSpPr>
            <a:spLocks noEditPoints="1"/>
          </p:cNvSpPr>
          <p:nvPr/>
        </p:nvSpPr>
        <p:spPr bwMode="auto">
          <a:xfrm rot="21314132">
            <a:off x="2285523" y="2336606"/>
            <a:ext cx="750718" cy="719394"/>
          </a:xfrm>
          <a:custGeom>
            <a:avLst/>
            <a:gdLst>
              <a:gd name="T0" fmla="*/ 2147483647 w 177"/>
              <a:gd name="T1" fmla="*/ 0 h 261"/>
              <a:gd name="T2" fmla="*/ 2147483647 w 177"/>
              <a:gd name="T3" fmla="*/ 2147483647 h 261"/>
              <a:gd name="T4" fmla="*/ 2147483647 w 177"/>
              <a:gd name="T5" fmla="*/ 2147483647 h 261"/>
              <a:gd name="T6" fmla="*/ 2147483647 w 177"/>
              <a:gd name="T7" fmla="*/ 2147483647 h 261"/>
              <a:gd name="T8" fmla="*/ 2147483647 w 177"/>
              <a:gd name="T9" fmla="*/ 2147483647 h 261"/>
              <a:gd name="T10" fmla="*/ 2147483647 w 177"/>
              <a:gd name="T11" fmla="*/ 2147483647 h 261"/>
              <a:gd name="T12" fmla="*/ 2147483647 w 177"/>
              <a:gd name="T13" fmla="*/ 2147483647 h 261"/>
              <a:gd name="T14" fmla="*/ 2147483647 w 177"/>
              <a:gd name="T15" fmla="*/ 2147483647 h 261"/>
              <a:gd name="T16" fmla="*/ 2147483647 w 177"/>
              <a:gd name="T17" fmla="*/ 2147483647 h 261"/>
              <a:gd name="T18" fmla="*/ 2147483647 w 177"/>
              <a:gd name="T19" fmla="*/ 2147483647 h 261"/>
              <a:gd name="T20" fmla="*/ 2147483647 w 177"/>
              <a:gd name="T21" fmla="*/ 2147483647 h 261"/>
              <a:gd name="T22" fmla="*/ 2147483647 w 177"/>
              <a:gd name="T23" fmla="*/ 2147483647 h 261"/>
              <a:gd name="T24" fmla="*/ 2147483647 w 177"/>
              <a:gd name="T25" fmla="*/ 2147483647 h 261"/>
              <a:gd name="T26" fmla="*/ 2147483647 w 177"/>
              <a:gd name="T27" fmla="*/ 2147483647 h 261"/>
              <a:gd name="T28" fmla="*/ 2147483647 w 177"/>
              <a:gd name="T29" fmla="*/ 2147483647 h 261"/>
              <a:gd name="T30" fmla="*/ 2147483647 w 177"/>
              <a:gd name="T31" fmla="*/ 2147483647 h 261"/>
              <a:gd name="T32" fmla="*/ 2147483647 w 177"/>
              <a:gd name="T33" fmla="*/ 2147483647 h 261"/>
              <a:gd name="T34" fmla="*/ 2147483647 w 177"/>
              <a:gd name="T35" fmla="*/ 2147483647 h 261"/>
              <a:gd name="T36" fmla="*/ 2147483647 w 177"/>
              <a:gd name="T37" fmla="*/ 2147483647 h 261"/>
              <a:gd name="T38" fmla="*/ 2147483647 w 177"/>
              <a:gd name="T39" fmla="*/ 2147483647 h 261"/>
              <a:gd name="T40" fmla="*/ 2147483647 w 177"/>
              <a:gd name="T41" fmla="*/ 2147483647 h 261"/>
              <a:gd name="T42" fmla="*/ 2147483647 w 177"/>
              <a:gd name="T43" fmla="*/ 2147483647 h 261"/>
              <a:gd name="T44" fmla="*/ 2147483647 w 177"/>
              <a:gd name="T45" fmla="*/ 2147483647 h 261"/>
              <a:gd name="T46" fmla="*/ 2147483647 w 177"/>
              <a:gd name="T47" fmla="*/ 2147483647 h 261"/>
              <a:gd name="T48" fmla="*/ 2147483647 w 177"/>
              <a:gd name="T49" fmla="*/ 2147483647 h 261"/>
              <a:gd name="T50" fmla="*/ 2147483647 w 177"/>
              <a:gd name="T51" fmla="*/ 2147483647 h 261"/>
              <a:gd name="T52" fmla="*/ 2147483647 w 177"/>
              <a:gd name="T53" fmla="*/ 2147483647 h 261"/>
              <a:gd name="T54" fmla="*/ 2147483647 w 177"/>
              <a:gd name="T55" fmla="*/ 2147483647 h 261"/>
              <a:gd name="T56" fmla="*/ 2147483647 w 177"/>
              <a:gd name="T57" fmla="*/ 2147483647 h 261"/>
              <a:gd name="T58" fmla="*/ 2147483647 w 177"/>
              <a:gd name="T59" fmla="*/ 2147483647 h 261"/>
              <a:gd name="T60" fmla="*/ 2147483647 w 177"/>
              <a:gd name="T61" fmla="*/ 2147483647 h 261"/>
              <a:gd name="T62" fmla="*/ 2147483647 w 177"/>
              <a:gd name="T63" fmla="*/ 2147483647 h 261"/>
              <a:gd name="T64" fmla="*/ 2147483647 w 177"/>
              <a:gd name="T65" fmla="*/ 2147483647 h 261"/>
              <a:gd name="T66" fmla="*/ 2147483647 w 177"/>
              <a:gd name="T67" fmla="*/ 2147483647 h 261"/>
              <a:gd name="T68" fmla="*/ 2147483647 w 177"/>
              <a:gd name="T69" fmla="*/ 2147483647 h 261"/>
              <a:gd name="T70" fmla="*/ 2147483647 w 177"/>
              <a:gd name="T71" fmla="*/ 2147483647 h 261"/>
              <a:gd name="T72" fmla="*/ 2147483647 w 177"/>
              <a:gd name="T73" fmla="*/ 2147483647 h 261"/>
              <a:gd name="T74" fmla="*/ 2147483647 w 177"/>
              <a:gd name="T75" fmla="*/ 2147483647 h 261"/>
              <a:gd name="T76" fmla="*/ 2147483647 w 177"/>
              <a:gd name="T77" fmla="*/ 2147483647 h 261"/>
              <a:gd name="T78" fmla="*/ 2147483647 w 177"/>
              <a:gd name="T79" fmla="*/ 2147483647 h 261"/>
              <a:gd name="T80" fmla="*/ 2147483647 w 177"/>
              <a:gd name="T81" fmla="*/ 2147483647 h 261"/>
              <a:gd name="T82" fmla="*/ 2147483647 w 177"/>
              <a:gd name="T83" fmla="*/ 2147483647 h 261"/>
              <a:gd name="T84" fmla="*/ 2147483647 w 177"/>
              <a:gd name="T85" fmla="*/ 2147483647 h 261"/>
              <a:gd name="T86" fmla="*/ 2147483647 w 177"/>
              <a:gd name="T87" fmla="*/ 2147483647 h 261"/>
              <a:gd name="T88" fmla="*/ 2147483647 w 177"/>
              <a:gd name="T89" fmla="*/ 2147483647 h 261"/>
              <a:gd name="T90" fmla="*/ 2147483647 w 177"/>
              <a:gd name="T91" fmla="*/ 2147483647 h 261"/>
              <a:gd name="T92" fmla="*/ 2147483647 w 177"/>
              <a:gd name="T93" fmla="*/ 2147483647 h 261"/>
              <a:gd name="T94" fmla="*/ 2147483647 w 177"/>
              <a:gd name="T95" fmla="*/ 2147483647 h 261"/>
              <a:gd name="T96" fmla="*/ 2147483647 w 177"/>
              <a:gd name="T97" fmla="*/ 2147483647 h 261"/>
              <a:gd name="T98" fmla="*/ 2147483647 w 177"/>
              <a:gd name="T99" fmla="*/ 2147483647 h 261"/>
              <a:gd name="T100" fmla="*/ 2147483647 w 177"/>
              <a:gd name="T101" fmla="*/ 2147483647 h 261"/>
              <a:gd name="T102" fmla="*/ 2147483647 w 177"/>
              <a:gd name="T103" fmla="*/ 2147483647 h 261"/>
              <a:gd name="T104" fmla="*/ 2147483647 w 177"/>
              <a:gd name="T105" fmla="*/ 2147483647 h 261"/>
              <a:gd name="T106" fmla="*/ 2147483647 w 177"/>
              <a:gd name="T107" fmla="*/ 2147483647 h 261"/>
              <a:gd name="T108" fmla="*/ 2147483647 w 177"/>
              <a:gd name="T109" fmla="*/ 2147483647 h 261"/>
              <a:gd name="T110" fmla="*/ 2147483647 w 177"/>
              <a:gd name="T111" fmla="*/ 2147483647 h 261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77"/>
              <a:gd name="T169" fmla="*/ 0 h 261"/>
              <a:gd name="T170" fmla="*/ 177 w 177"/>
              <a:gd name="T171" fmla="*/ 261 h 261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77" h="261">
                <a:moveTo>
                  <a:pt x="51" y="13"/>
                </a:moveTo>
                <a:lnTo>
                  <a:pt x="60" y="10"/>
                </a:lnTo>
                <a:lnTo>
                  <a:pt x="64" y="6"/>
                </a:lnTo>
                <a:lnTo>
                  <a:pt x="67" y="1"/>
                </a:lnTo>
                <a:lnTo>
                  <a:pt x="69" y="0"/>
                </a:lnTo>
                <a:lnTo>
                  <a:pt x="70" y="4"/>
                </a:lnTo>
                <a:lnTo>
                  <a:pt x="66" y="9"/>
                </a:lnTo>
                <a:lnTo>
                  <a:pt x="64" y="10"/>
                </a:lnTo>
                <a:lnTo>
                  <a:pt x="66" y="11"/>
                </a:lnTo>
                <a:lnTo>
                  <a:pt x="67" y="13"/>
                </a:lnTo>
                <a:lnTo>
                  <a:pt x="70" y="16"/>
                </a:lnTo>
                <a:lnTo>
                  <a:pt x="69" y="19"/>
                </a:lnTo>
                <a:lnTo>
                  <a:pt x="70" y="20"/>
                </a:lnTo>
                <a:lnTo>
                  <a:pt x="72" y="25"/>
                </a:lnTo>
                <a:lnTo>
                  <a:pt x="72" y="28"/>
                </a:lnTo>
                <a:lnTo>
                  <a:pt x="73" y="29"/>
                </a:lnTo>
                <a:lnTo>
                  <a:pt x="80" y="29"/>
                </a:lnTo>
                <a:lnTo>
                  <a:pt x="83" y="32"/>
                </a:lnTo>
                <a:lnTo>
                  <a:pt x="85" y="32"/>
                </a:lnTo>
                <a:lnTo>
                  <a:pt x="88" y="29"/>
                </a:lnTo>
                <a:lnTo>
                  <a:pt x="91" y="31"/>
                </a:lnTo>
                <a:lnTo>
                  <a:pt x="92" y="29"/>
                </a:lnTo>
                <a:lnTo>
                  <a:pt x="94" y="29"/>
                </a:lnTo>
                <a:lnTo>
                  <a:pt x="95" y="31"/>
                </a:lnTo>
                <a:lnTo>
                  <a:pt x="97" y="31"/>
                </a:lnTo>
                <a:lnTo>
                  <a:pt x="99" y="31"/>
                </a:lnTo>
                <a:lnTo>
                  <a:pt x="101" y="29"/>
                </a:lnTo>
                <a:lnTo>
                  <a:pt x="104" y="25"/>
                </a:lnTo>
                <a:lnTo>
                  <a:pt x="105" y="25"/>
                </a:lnTo>
                <a:lnTo>
                  <a:pt x="108" y="23"/>
                </a:lnTo>
                <a:lnTo>
                  <a:pt x="110" y="25"/>
                </a:lnTo>
                <a:lnTo>
                  <a:pt x="113" y="26"/>
                </a:lnTo>
                <a:lnTo>
                  <a:pt x="116" y="31"/>
                </a:lnTo>
                <a:lnTo>
                  <a:pt x="118" y="32"/>
                </a:lnTo>
                <a:lnTo>
                  <a:pt x="120" y="32"/>
                </a:lnTo>
                <a:lnTo>
                  <a:pt x="123" y="35"/>
                </a:lnTo>
                <a:lnTo>
                  <a:pt x="129" y="35"/>
                </a:lnTo>
                <a:lnTo>
                  <a:pt x="133" y="33"/>
                </a:lnTo>
                <a:lnTo>
                  <a:pt x="136" y="32"/>
                </a:lnTo>
                <a:lnTo>
                  <a:pt x="138" y="31"/>
                </a:lnTo>
                <a:lnTo>
                  <a:pt x="138" y="26"/>
                </a:lnTo>
                <a:lnTo>
                  <a:pt x="139" y="23"/>
                </a:lnTo>
                <a:lnTo>
                  <a:pt x="140" y="22"/>
                </a:lnTo>
                <a:lnTo>
                  <a:pt x="142" y="22"/>
                </a:lnTo>
                <a:lnTo>
                  <a:pt x="145" y="25"/>
                </a:lnTo>
                <a:lnTo>
                  <a:pt x="145" y="29"/>
                </a:lnTo>
                <a:lnTo>
                  <a:pt x="146" y="29"/>
                </a:lnTo>
                <a:lnTo>
                  <a:pt x="148" y="31"/>
                </a:lnTo>
                <a:lnTo>
                  <a:pt x="149" y="29"/>
                </a:lnTo>
                <a:lnTo>
                  <a:pt x="151" y="28"/>
                </a:lnTo>
                <a:lnTo>
                  <a:pt x="154" y="29"/>
                </a:lnTo>
                <a:lnTo>
                  <a:pt x="154" y="32"/>
                </a:lnTo>
                <a:lnTo>
                  <a:pt x="152" y="35"/>
                </a:lnTo>
                <a:lnTo>
                  <a:pt x="155" y="36"/>
                </a:lnTo>
                <a:lnTo>
                  <a:pt x="155" y="38"/>
                </a:lnTo>
                <a:lnTo>
                  <a:pt x="152" y="39"/>
                </a:lnTo>
                <a:lnTo>
                  <a:pt x="152" y="41"/>
                </a:lnTo>
                <a:lnTo>
                  <a:pt x="157" y="42"/>
                </a:lnTo>
                <a:lnTo>
                  <a:pt x="158" y="45"/>
                </a:lnTo>
                <a:lnTo>
                  <a:pt x="162" y="44"/>
                </a:lnTo>
                <a:lnTo>
                  <a:pt x="162" y="47"/>
                </a:lnTo>
                <a:lnTo>
                  <a:pt x="164" y="47"/>
                </a:lnTo>
                <a:lnTo>
                  <a:pt x="167" y="45"/>
                </a:lnTo>
                <a:lnTo>
                  <a:pt x="168" y="45"/>
                </a:lnTo>
                <a:lnTo>
                  <a:pt x="170" y="45"/>
                </a:lnTo>
                <a:lnTo>
                  <a:pt x="170" y="48"/>
                </a:lnTo>
                <a:lnTo>
                  <a:pt x="174" y="48"/>
                </a:lnTo>
                <a:lnTo>
                  <a:pt x="176" y="50"/>
                </a:lnTo>
                <a:lnTo>
                  <a:pt x="177" y="53"/>
                </a:lnTo>
                <a:lnTo>
                  <a:pt x="174" y="55"/>
                </a:lnTo>
                <a:lnTo>
                  <a:pt x="173" y="57"/>
                </a:lnTo>
                <a:lnTo>
                  <a:pt x="173" y="60"/>
                </a:lnTo>
                <a:lnTo>
                  <a:pt x="174" y="63"/>
                </a:lnTo>
                <a:lnTo>
                  <a:pt x="176" y="64"/>
                </a:lnTo>
                <a:lnTo>
                  <a:pt x="176" y="67"/>
                </a:lnTo>
                <a:lnTo>
                  <a:pt x="171" y="67"/>
                </a:lnTo>
                <a:lnTo>
                  <a:pt x="171" y="70"/>
                </a:lnTo>
                <a:lnTo>
                  <a:pt x="170" y="70"/>
                </a:lnTo>
                <a:lnTo>
                  <a:pt x="167" y="72"/>
                </a:lnTo>
                <a:lnTo>
                  <a:pt x="165" y="74"/>
                </a:lnTo>
                <a:lnTo>
                  <a:pt x="161" y="74"/>
                </a:lnTo>
                <a:lnTo>
                  <a:pt x="158" y="79"/>
                </a:lnTo>
                <a:lnTo>
                  <a:pt x="157" y="80"/>
                </a:lnTo>
                <a:lnTo>
                  <a:pt x="149" y="88"/>
                </a:lnTo>
                <a:lnTo>
                  <a:pt x="148" y="94"/>
                </a:lnTo>
                <a:lnTo>
                  <a:pt x="148" y="96"/>
                </a:lnTo>
                <a:lnTo>
                  <a:pt x="148" y="104"/>
                </a:lnTo>
                <a:lnTo>
                  <a:pt x="148" y="107"/>
                </a:lnTo>
                <a:lnTo>
                  <a:pt x="146" y="110"/>
                </a:lnTo>
                <a:lnTo>
                  <a:pt x="146" y="113"/>
                </a:lnTo>
                <a:lnTo>
                  <a:pt x="143" y="114"/>
                </a:lnTo>
                <a:lnTo>
                  <a:pt x="143" y="117"/>
                </a:lnTo>
                <a:lnTo>
                  <a:pt x="140" y="117"/>
                </a:lnTo>
                <a:lnTo>
                  <a:pt x="138" y="118"/>
                </a:lnTo>
                <a:lnTo>
                  <a:pt x="138" y="120"/>
                </a:lnTo>
                <a:lnTo>
                  <a:pt x="140" y="127"/>
                </a:lnTo>
                <a:lnTo>
                  <a:pt x="142" y="130"/>
                </a:lnTo>
                <a:lnTo>
                  <a:pt x="140" y="135"/>
                </a:lnTo>
                <a:lnTo>
                  <a:pt x="140" y="136"/>
                </a:lnTo>
                <a:lnTo>
                  <a:pt x="142" y="136"/>
                </a:lnTo>
                <a:lnTo>
                  <a:pt x="142" y="137"/>
                </a:lnTo>
                <a:lnTo>
                  <a:pt x="142" y="140"/>
                </a:lnTo>
                <a:lnTo>
                  <a:pt x="139" y="143"/>
                </a:lnTo>
                <a:lnTo>
                  <a:pt x="139" y="145"/>
                </a:lnTo>
                <a:lnTo>
                  <a:pt x="139" y="148"/>
                </a:lnTo>
                <a:lnTo>
                  <a:pt x="138" y="152"/>
                </a:lnTo>
                <a:lnTo>
                  <a:pt x="138" y="158"/>
                </a:lnTo>
                <a:lnTo>
                  <a:pt x="138" y="161"/>
                </a:lnTo>
                <a:lnTo>
                  <a:pt x="133" y="162"/>
                </a:lnTo>
                <a:lnTo>
                  <a:pt x="133" y="167"/>
                </a:lnTo>
                <a:lnTo>
                  <a:pt x="130" y="168"/>
                </a:lnTo>
                <a:lnTo>
                  <a:pt x="130" y="170"/>
                </a:lnTo>
                <a:lnTo>
                  <a:pt x="130" y="173"/>
                </a:lnTo>
                <a:lnTo>
                  <a:pt x="129" y="179"/>
                </a:lnTo>
                <a:lnTo>
                  <a:pt x="129" y="180"/>
                </a:lnTo>
                <a:lnTo>
                  <a:pt x="130" y="180"/>
                </a:lnTo>
                <a:lnTo>
                  <a:pt x="132" y="180"/>
                </a:lnTo>
                <a:lnTo>
                  <a:pt x="135" y="181"/>
                </a:lnTo>
                <a:lnTo>
                  <a:pt x="135" y="184"/>
                </a:lnTo>
                <a:lnTo>
                  <a:pt x="136" y="186"/>
                </a:lnTo>
                <a:lnTo>
                  <a:pt x="140" y="187"/>
                </a:lnTo>
                <a:lnTo>
                  <a:pt x="143" y="190"/>
                </a:lnTo>
                <a:lnTo>
                  <a:pt x="145" y="190"/>
                </a:lnTo>
                <a:lnTo>
                  <a:pt x="146" y="190"/>
                </a:lnTo>
                <a:lnTo>
                  <a:pt x="151" y="190"/>
                </a:lnTo>
                <a:lnTo>
                  <a:pt x="154" y="192"/>
                </a:lnTo>
                <a:lnTo>
                  <a:pt x="155" y="195"/>
                </a:lnTo>
                <a:lnTo>
                  <a:pt x="154" y="202"/>
                </a:lnTo>
                <a:lnTo>
                  <a:pt x="154" y="205"/>
                </a:lnTo>
                <a:lnTo>
                  <a:pt x="160" y="212"/>
                </a:lnTo>
                <a:lnTo>
                  <a:pt x="161" y="214"/>
                </a:lnTo>
                <a:lnTo>
                  <a:pt x="164" y="217"/>
                </a:lnTo>
                <a:lnTo>
                  <a:pt x="165" y="222"/>
                </a:lnTo>
                <a:lnTo>
                  <a:pt x="167" y="224"/>
                </a:lnTo>
                <a:lnTo>
                  <a:pt x="170" y="225"/>
                </a:lnTo>
                <a:lnTo>
                  <a:pt x="171" y="227"/>
                </a:lnTo>
                <a:lnTo>
                  <a:pt x="170" y="230"/>
                </a:lnTo>
                <a:lnTo>
                  <a:pt x="171" y="231"/>
                </a:lnTo>
                <a:lnTo>
                  <a:pt x="174" y="231"/>
                </a:lnTo>
                <a:lnTo>
                  <a:pt x="174" y="233"/>
                </a:lnTo>
                <a:lnTo>
                  <a:pt x="174" y="240"/>
                </a:lnTo>
                <a:lnTo>
                  <a:pt x="176" y="242"/>
                </a:lnTo>
                <a:lnTo>
                  <a:pt x="177" y="242"/>
                </a:lnTo>
                <a:lnTo>
                  <a:pt x="174" y="247"/>
                </a:lnTo>
                <a:lnTo>
                  <a:pt x="173" y="252"/>
                </a:lnTo>
                <a:lnTo>
                  <a:pt x="173" y="253"/>
                </a:lnTo>
                <a:lnTo>
                  <a:pt x="171" y="253"/>
                </a:lnTo>
                <a:lnTo>
                  <a:pt x="168" y="253"/>
                </a:lnTo>
                <a:lnTo>
                  <a:pt x="165" y="255"/>
                </a:lnTo>
                <a:lnTo>
                  <a:pt x="162" y="253"/>
                </a:lnTo>
                <a:lnTo>
                  <a:pt x="154" y="261"/>
                </a:lnTo>
                <a:lnTo>
                  <a:pt x="152" y="261"/>
                </a:lnTo>
                <a:lnTo>
                  <a:pt x="151" y="258"/>
                </a:lnTo>
                <a:lnTo>
                  <a:pt x="149" y="255"/>
                </a:lnTo>
                <a:lnTo>
                  <a:pt x="148" y="255"/>
                </a:lnTo>
                <a:lnTo>
                  <a:pt x="146" y="253"/>
                </a:lnTo>
                <a:lnTo>
                  <a:pt x="146" y="252"/>
                </a:lnTo>
                <a:lnTo>
                  <a:pt x="143" y="250"/>
                </a:lnTo>
                <a:lnTo>
                  <a:pt x="140" y="252"/>
                </a:lnTo>
                <a:lnTo>
                  <a:pt x="132" y="252"/>
                </a:lnTo>
                <a:lnTo>
                  <a:pt x="126" y="255"/>
                </a:lnTo>
                <a:lnTo>
                  <a:pt x="123" y="253"/>
                </a:lnTo>
                <a:lnTo>
                  <a:pt x="121" y="255"/>
                </a:lnTo>
                <a:lnTo>
                  <a:pt x="118" y="256"/>
                </a:lnTo>
                <a:lnTo>
                  <a:pt x="116" y="258"/>
                </a:lnTo>
                <a:lnTo>
                  <a:pt x="114" y="259"/>
                </a:lnTo>
                <a:lnTo>
                  <a:pt x="111" y="256"/>
                </a:lnTo>
                <a:lnTo>
                  <a:pt x="110" y="255"/>
                </a:lnTo>
                <a:lnTo>
                  <a:pt x="107" y="255"/>
                </a:lnTo>
                <a:lnTo>
                  <a:pt x="104" y="255"/>
                </a:lnTo>
                <a:lnTo>
                  <a:pt x="101" y="256"/>
                </a:lnTo>
                <a:lnTo>
                  <a:pt x="99" y="256"/>
                </a:lnTo>
                <a:lnTo>
                  <a:pt x="98" y="253"/>
                </a:lnTo>
                <a:lnTo>
                  <a:pt x="95" y="253"/>
                </a:lnTo>
                <a:lnTo>
                  <a:pt x="94" y="253"/>
                </a:lnTo>
                <a:lnTo>
                  <a:pt x="91" y="253"/>
                </a:lnTo>
                <a:lnTo>
                  <a:pt x="86" y="255"/>
                </a:lnTo>
                <a:lnTo>
                  <a:pt x="85" y="255"/>
                </a:lnTo>
                <a:lnTo>
                  <a:pt x="83" y="253"/>
                </a:lnTo>
                <a:lnTo>
                  <a:pt x="82" y="253"/>
                </a:lnTo>
                <a:lnTo>
                  <a:pt x="79" y="253"/>
                </a:lnTo>
                <a:lnTo>
                  <a:pt x="75" y="256"/>
                </a:lnTo>
                <a:lnTo>
                  <a:pt x="73" y="256"/>
                </a:lnTo>
                <a:lnTo>
                  <a:pt x="70" y="255"/>
                </a:lnTo>
                <a:lnTo>
                  <a:pt x="67" y="255"/>
                </a:lnTo>
                <a:lnTo>
                  <a:pt x="66" y="252"/>
                </a:lnTo>
                <a:lnTo>
                  <a:pt x="64" y="252"/>
                </a:lnTo>
                <a:lnTo>
                  <a:pt x="64" y="253"/>
                </a:lnTo>
                <a:lnTo>
                  <a:pt x="58" y="255"/>
                </a:lnTo>
                <a:lnTo>
                  <a:pt x="54" y="259"/>
                </a:lnTo>
                <a:lnTo>
                  <a:pt x="48" y="259"/>
                </a:lnTo>
                <a:lnTo>
                  <a:pt x="45" y="258"/>
                </a:lnTo>
                <a:lnTo>
                  <a:pt x="45" y="256"/>
                </a:lnTo>
                <a:lnTo>
                  <a:pt x="45" y="253"/>
                </a:lnTo>
                <a:lnTo>
                  <a:pt x="47" y="252"/>
                </a:lnTo>
                <a:lnTo>
                  <a:pt x="45" y="249"/>
                </a:lnTo>
                <a:lnTo>
                  <a:pt x="47" y="247"/>
                </a:lnTo>
                <a:lnTo>
                  <a:pt x="48" y="246"/>
                </a:lnTo>
                <a:lnTo>
                  <a:pt x="47" y="244"/>
                </a:lnTo>
                <a:lnTo>
                  <a:pt x="44" y="244"/>
                </a:lnTo>
                <a:lnTo>
                  <a:pt x="42" y="242"/>
                </a:lnTo>
                <a:lnTo>
                  <a:pt x="39" y="243"/>
                </a:lnTo>
                <a:lnTo>
                  <a:pt x="39" y="240"/>
                </a:lnTo>
                <a:lnTo>
                  <a:pt x="38" y="240"/>
                </a:lnTo>
                <a:lnTo>
                  <a:pt x="31" y="239"/>
                </a:lnTo>
                <a:lnTo>
                  <a:pt x="26" y="239"/>
                </a:lnTo>
                <a:lnTo>
                  <a:pt x="23" y="239"/>
                </a:lnTo>
                <a:lnTo>
                  <a:pt x="17" y="239"/>
                </a:lnTo>
                <a:lnTo>
                  <a:pt x="16" y="240"/>
                </a:lnTo>
                <a:lnTo>
                  <a:pt x="13" y="240"/>
                </a:lnTo>
                <a:lnTo>
                  <a:pt x="14" y="233"/>
                </a:lnTo>
                <a:lnTo>
                  <a:pt x="12" y="230"/>
                </a:lnTo>
                <a:lnTo>
                  <a:pt x="13" y="228"/>
                </a:lnTo>
                <a:lnTo>
                  <a:pt x="16" y="228"/>
                </a:lnTo>
                <a:lnTo>
                  <a:pt x="20" y="225"/>
                </a:lnTo>
                <a:lnTo>
                  <a:pt x="20" y="222"/>
                </a:lnTo>
                <a:lnTo>
                  <a:pt x="20" y="218"/>
                </a:lnTo>
                <a:lnTo>
                  <a:pt x="25" y="205"/>
                </a:lnTo>
                <a:lnTo>
                  <a:pt x="25" y="202"/>
                </a:lnTo>
                <a:lnTo>
                  <a:pt x="22" y="193"/>
                </a:lnTo>
                <a:lnTo>
                  <a:pt x="29" y="186"/>
                </a:lnTo>
                <a:lnTo>
                  <a:pt x="29" y="176"/>
                </a:lnTo>
                <a:lnTo>
                  <a:pt x="28" y="168"/>
                </a:lnTo>
                <a:lnTo>
                  <a:pt x="25" y="159"/>
                </a:lnTo>
                <a:lnTo>
                  <a:pt x="20" y="151"/>
                </a:lnTo>
                <a:lnTo>
                  <a:pt x="16" y="151"/>
                </a:lnTo>
                <a:lnTo>
                  <a:pt x="16" y="148"/>
                </a:lnTo>
                <a:lnTo>
                  <a:pt x="10" y="143"/>
                </a:lnTo>
                <a:lnTo>
                  <a:pt x="9" y="140"/>
                </a:lnTo>
                <a:lnTo>
                  <a:pt x="6" y="139"/>
                </a:lnTo>
                <a:lnTo>
                  <a:pt x="6" y="137"/>
                </a:lnTo>
                <a:lnTo>
                  <a:pt x="7" y="135"/>
                </a:lnTo>
                <a:lnTo>
                  <a:pt x="7" y="133"/>
                </a:lnTo>
                <a:lnTo>
                  <a:pt x="0" y="127"/>
                </a:lnTo>
                <a:lnTo>
                  <a:pt x="3" y="121"/>
                </a:lnTo>
                <a:lnTo>
                  <a:pt x="4" y="118"/>
                </a:lnTo>
                <a:lnTo>
                  <a:pt x="6" y="116"/>
                </a:lnTo>
                <a:lnTo>
                  <a:pt x="6" y="114"/>
                </a:lnTo>
                <a:lnTo>
                  <a:pt x="7" y="110"/>
                </a:lnTo>
                <a:lnTo>
                  <a:pt x="9" y="102"/>
                </a:lnTo>
                <a:lnTo>
                  <a:pt x="9" y="99"/>
                </a:lnTo>
                <a:lnTo>
                  <a:pt x="9" y="96"/>
                </a:lnTo>
                <a:lnTo>
                  <a:pt x="9" y="91"/>
                </a:lnTo>
                <a:lnTo>
                  <a:pt x="9" y="85"/>
                </a:lnTo>
                <a:lnTo>
                  <a:pt x="9" y="77"/>
                </a:lnTo>
                <a:lnTo>
                  <a:pt x="12" y="60"/>
                </a:lnTo>
                <a:lnTo>
                  <a:pt x="12" y="55"/>
                </a:lnTo>
                <a:lnTo>
                  <a:pt x="12" y="53"/>
                </a:lnTo>
                <a:lnTo>
                  <a:pt x="12" y="48"/>
                </a:lnTo>
                <a:lnTo>
                  <a:pt x="13" y="47"/>
                </a:lnTo>
                <a:lnTo>
                  <a:pt x="13" y="41"/>
                </a:lnTo>
                <a:lnTo>
                  <a:pt x="13" y="38"/>
                </a:lnTo>
                <a:lnTo>
                  <a:pt x="14" y="36"/>
                </a:lnTo>
                <a:lnTo>
                  <a:pt x="16" y="32"/>
                </a:lnTo>
                <a:lnTo>
                  <a:pt x="17" y="29"/>
                </a:lnTo>
                <a:lnTo>
                  <a:pt x="20" y="25"/>
                </a:lnTo>
                <a:lnTo>
                  <a:pt x="22" y="23"/>
                </a:lnTo>
                <a:lnTo>
                  <a:pt x="23" y="22"/>
                </a:lnTo>
                <a:lnTo>
                  <a:pt x="29" y="19"/>
                </a:lnTo>
                <a:lnTo>
                  <a:pt x="31" y="17"/>
                </a:lnTo>
                <a:lnTo>
                  <a:pt x="33" y="16"/>
                </a:lnTo>
                <a:lnTo>
                  <a:pt x="35" y="16"/>
                </a:lnTo>
                <a:lnTo>
                  <a:pt x="38" y="14"/>
                </a:lnTo>
                <a:lnTo>
                  <a:pt x="42" y="13"/>
                </a:lnTo>
                <a:lnTo>
                  <a:pt x="47" y="13"/>
                </a:lnTo>
                <a:lnTo>
                  <a:pt x="51" y="13"/>
                </a:lnTo>
                <a:close/>
                <a:moveTo>
                  <a:pt x="7" y="102"/>
                </a:moveTo>
                <a:lnTo>
                  <a:pt x="7" y="104"/>
                </a:lnTo>
                <a:lnTo>
                  <a:pt x="6" y="104"/>
                </a:lnTo>
                <a:lnTo>
                  <a:pt x="6" y="102"/>
                </a:lnTo>
                <a:lnTo>
                  <a:pt x="7" y="101"/>
                </a:lnTo>
                <a:lnTo>
                  <a:pt x="7" y="102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84" name="Rectangle 743"/>
          <p:cNvSpPr>
            <a:spLocks noChangeArrowheads="1"/>
          </p:cNvSpPr>
          <p:nvPr/>
        </p:nvSpPr>
        <p:spPr bwMode="auto">
          <a:xfrm>
            <a:off x="2317160" y="2511492"/>
            <a:ext cx="466908" cy="73199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Славянский</a:t>
            </a:r>
          </a:p>
        </p:txBody>
      </p:sp>
      <p:graphicFrame>
        <p:nvGraphicFramePr>
          <p:cNvPr id="199" name="Объект 19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2473446"/>
              </p:ext>
            </p:extLst>
          </p:nvPr>
        </p:nvGraphicFramePr>
        <p:xfrm>
          <a:off x="2641621" y="2618558"/>
          <a:ext cx="177800" cy="206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08" name="Clip" r:id="rId8" imgW="297180" imgH="500177" progId="MS_ClipArt_Gallery.2">
                  <p:embed/>
                </p:oleObj>
              </mc:Choice>
              <mc:Fallback>
                <p:oleObj name="Clip" r:id="rId8" imgW="297180" imgH="500177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1621" y="2618558"/>
                        <a:ext cx="177800" cy="206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0" name="TextBox 199"/>
          <p:cNvSpPr txBox="1"/>
          <p:nvPr/>
        </p:nvSpPr>
        <p:spPr>
          <a:xfrm>
            <a:off x="2377531" y="2625782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044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3498"/>
            <a:ext cx="9144001" cy="4840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12"/>
          <p:cNvSpPr txBox="1">
            <a:spLocks noChangeArrowheads="1"/>
          </p:cNvSpPr>
          <p:nvPr/>
        </p:nvSpPr>
        <p:spPr bwMode="auto">
          <a:xfrm>
            <a:off x="0" y="-20538"/>
            <a:ext cx="9144000" cy="487975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 lIns="56536" tIns="28268" rIns="56536" bIns="28268">
            <a:spAutoFit/>
          </a:bodyPr>
          <a:lstStyle>
            <a:lvl1pPr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ПРОГНОЗ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</a:rPr>
              <a:t>ПОЖАРООПАСНОЙ ОБСТАНОВКИ НА ТЕРРИТОРИИ </a:t>
            </a:r>
          </a:p>
          <a:p>
            <a:pPr algn="ctr" eaLnBrk="1" hangingPunct="1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МО СЛАВЯНСКИЙ РАЙОН КРАСНОДАРСКОГО КРАЯ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76" name="TextBox 375"/>
          <p:cNvSpPr txBox="1"/>
          <p:nvPr/>
        </p:nvSpPr>
        <p:spPr>
          <a:xfrm>
            <a:off x="3328647" y="488990"/>
            <a:ext cx="1800200" cy="295136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/>
              <a:t>Славянский район</a:t>
            </a:r>
            <a:endParaRPr lang="ru-RU" sz="1400" dirty="0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328" y="749725"/>
            <a:ext cx="2239074" cy="1101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Славянский район (1).wm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76256" y="3507854"/>
            <a:ext cx="2232248" cy="161828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9246" y="555526"/>
            <a:ext cx="738338" cy="765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1536" y="555526"/>
            <a:ext cx="2267716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5" y="3317157"/>
            <a:ext cx="2232247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1" name="Группа 60"/>
          <p:cNvGrpSpPr/>
          <p:nvPr/>
        </p:nvGrpSpPr>
        <p:grpSpPr>
          <a:xfrm>
            <a:off x="2914997" y="2286156"/>
            <a:ext cx="288032" cy="288032"/>
            <a:chOff x="5796136" y="2643758"/>
            <a:chExt cx="288032" cy="288032"/>
          </a:xfrm>
        </p:grpSpPr>
        <p:sp>
          <p:nvSpPr>
            <p:cNvPr id="62" name="Овал 61"/>
            <p:cNvSpPr/>
            <p:nvPr/>
          </p:nvSpPr>
          <p:spPr>
            <a:xfrm>
              <a:off x="5796136" y="2643758"/>
              <a:ext cx="288032" cy="2880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aphicFrame>
          <p:nvGraphicFramePr>
            <p:cNvPr id="63" name="Объект 6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35960402"/>
                </p:ext>
              </p:extLst>
            </p:nvPr>
          </p:nvGraphicFramePr>
          <p:xfrm>
            <a:off x="5851252" y="2667693"/>
            <a:ext cx="177800" cy="206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191" name="Clip" r:id="rId11" imgW="297180" imgH="500177" progId="MS_ClipArt_Gallery.2">
                    <p:embed/>
                  </p:oleObj>
                </mc:Choice>
                <mc:Fallback>
                  <p:oleObj name="Clip" r:id="rId11" imgW="297180" imgH="500177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51252" y="2667693"/>
                          <a:ext cx="177800" cy="2063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67" name="Группа 66"/>
          <p:cNvGrpSpPr/>
          <p:nvPr/>
        </p:nvGrpSpPr>
        <p:grpSpPr>
          <a:xfrm>
            <a:off x="4160419" y="867427"/>
            <a:ext cx="288032" cy="288032"/>
            <a:chOff x="5796136" y="2643758"/>
            <a:chExt cx="288032" cy="288032"/>
          </a:xfrm>
        </p:grpSpPr>
        <p:sp>
          <p:nvSpPr>
            <p:cNvPr id="68" name="Овал 67"/>
            <p:cNvSpPr/>
            <p:nvPr/>
          </p:nvSpPr>
          <p:spPr>
            <a:xfrm>
              <a:off x="5796136" y="2643758"/>
              <a:ext cx="288032" cy="2880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aphicFrame>
          <p:nvGraphicFramePr>
            <p:cNvPr id="69" name="Объект 6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87700480"/>
                </p:ext>
              </p:extLst>
            </p:nvPr>
          </p:nvGraphicFramePr>
          <p:xfrm>
            <a:off x="5851252" y="2667693"/>
            <a:ext cx="177800" cy="206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192" name="Clip" r:id="rId13" imgW="297180" imgH="500177" progId="MS_ClipArt_Gallery.2">
                    <p:embed/>
                  </p:oleObj>
                </mc:Choice>
                <mc:Fallback>
                  <p:oleObj name="Clip" r:id="rId13" imgW="297180" imgH="500177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51252" y="2667693"/>
                          <a:ext cx="177800" cy="2063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76" name="Группа 75"/>
          <p:cNvGrpSpPr/>
          <p:nvPr/>
        </p:nvGrpSpPr>
        <p:grpSpPr>
          <a:xfrm>
            <a:off x="3511145" y="3084818"/>
            <a:ext cx="288032" cy="288032"/>
            <a:chOff x="5796136" y="2643758"/>
            <a:chExt cx="288032" cy="288032"/>
          </a:xfrm>
        </p:grpSpPr>
        <p:sp>
          <p:nvSpPr>
            <p:cNvPr id="77" name="Овал 76"/>
            <p:cNvSpPr/>
            <p:nvPr/>
          </p:nvSpPr>
          <p:spPr>
            <a:xfrm>
              <a:off x="5796136" y="2643758"/>
              <a:ext cx="288032" cy="2880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aphicFrame>
          <p:nvGraphicFramePr>
            <p:cNvPr id="78" name="Объект 7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35960402"/>
                </p:ext>
              </p:extLst>
            </p:nvPr>
          </p:nvGraphicFramePr>
          <p:xfrm>
            <a:off x="5851252" y="2667693"/>
            <a:ext cx="177800" cy="206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193" name="Clip" r:id="rId14" imgW="297180" imgH="500177" progId="MS_ClipArt_Gallery.2">
                    <p:embed/>
                  </p:oleObj>
                </mc:Choice>
                <mc:Fallback>
                  <p:oleObj name="Clip" r:id="rId14" imgW="297180" imgH="500177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51252" y="2667693"/>
                          <a:ext cx="177800" cy="2063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85" name="Группа 84"/>
          <p:cNvGrpSpPr/>
          <p:nvPr/>
        </p:nvGrpSpPr>
        <p:grpSpPr>
          <a:xfrm>
            <a:off x="4228747" y="3552304"/>
            <a:ext cx="288032" cy="288032"/>
            <a:chOff x="6008480" y="2624158"/>
            <a:chExt cx="288032" cy="288032"/>
          </a:xfrm>
        </p:grpSpPr>
        <p:sp>
          <p:nvSpPr>
            <p:cNvPr id="86" name="Овал 85"/>
            <p:cNvSpPr/>
            <p:nvPr/>
          </p:nvSpPr>
          <p:spPr>
            <a:xfrm>
              <a:off x="6008480" y="2624158"/>
              <a:ext cx="288032" cy="2880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aphicFrame>
          <p:nvGraphicFramePr>
            <p:cNvPr id="87" name="Объект 8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08619310"/>
                </p:ext>
              </p:extLst>
            </p:nvPr>
          </p:nvGraphicFramePr>
          <p:xfrm>
            <a:off x="6055612" y="2652803"/>
            <a:ext cx="177800" cy="206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194" name="Clip" r:id="rId15" imgW="297180" imgH="500177" progId="MS_ClipArt_Gallery.2">
                    <p:embed/>
                  </p:oleObj>
                </mc:Choice>
                <mc:Fallback>
                  <p:oleObj name="Clip" r:id="rId15" imgW="297180" imgH="500177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55612" y="2652803"/>
                          <a:ext cx="177800" cy="2063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01" name="Группа 100"/>
          <p:cNvGrpSpPr/>
          <p:nvPr/>
        </p:nvGrpSpPr>
        <p:grpSpPr>
          <a:xfrm>
            <a:off x="3772671" y="3084818"/>
            <a:ext cx="288032" cy="288032"/>
            <a:chOff x="5796136" y="2643758"/>
            <a:chExt cx="288032" cy="288032"/>
          </a:xfrm>
        </p:grpSpPr>
        <p:sp>
          <p:nvSpPr>
            <p:cNvPr id="102" name="Овал 101"/>
            <p:cNvSpPr/>
            <p:nvPr/>
          </p:nvSpPr>
          <p:spPr>
            <a:xfrm>
              <a:off x="5796136" y="2643758"/>
              <a:ext cx="288032" cy="2880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aphicFrame>
          <p:nvGraphicFramePr>
            <p:cNvPr id="103" name="Объект 10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35960402"/>
                </p:ext>
              </p:extLst>
            </p:nvPr>
          </p:nvGraphicFramePr>
          <p:xfrm>
            <a:off x="5851252" y="2667693"/>
            <a:ext cx="177800" cy="206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195" name="Clip" r:id="rId16" imgW="297180" imgH="500177" progId="MS_ClipArt_Gallery.2">
                    <p:embed/>
                  </p:oleObj>
                </mc:Choice>
                <mc:Fallback>
                  <p:oleObj name="Clip" r:id="rId16" imgW="297180" imgH="500177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51252" y="2667693"/>
                          <a:ext cx="177800" cy="2063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16" name="TextBox 115"/>
          <p:cNvSpPr txBox="1"/>
          <p:nvPr/>
        </p:nvSpPr>
        <p:spPr>
          <a:xfrm>
            <a:off x="4143189" y="1146125"/>
            <a:ext cx="976668" cy="21544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п. Голубая Нива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3511145" y="3341483"/>
            <a:ext cx="897508" cy="21544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п. Рисовый</a:t>
            </a:r>
          </a:p>
        </p:txBody>
      </p:sp>
      <p:grpSp>
        <p:nvGrpSpPr>
          <p:cNvPr id="125" name="Группа 124"/>
          <p:cNvGrpSpPr/>
          <p:nvPr/>
        </p:nvGrpSpPr>
        <p:grpSpPr>
          <a:xfrm>
            <a:off x="3130865" y="2286150"/>
            <a:ext cx="288032" cy="288032"/>
            <a:chOff x="5796136" y="2643758"/>
            <a:chExt cx="288032" cy="288032"/>
          </a:xfrm>
        </p:grpSpPr>
        <p:sp>
          <p:nvSpPr>
            <p:cNvPr id="126" name="Овал 125"/>
            <p:cNvSpPr/>
            <p:nvPr/>
          </p:nvSpPr>
          <p:spPr>
            <a:xfrm>
              <a:off x="5796136" y="2643758"/>
              <a:ext cx="288032" cy="2880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aphicFrame>
          <p:nvGraphicFramePr>
            <p:cNvPr id="127" name="Объект 12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17746535"/>
                </p:ext>
              </p:extLst>
            </p:nvPr>
          </p:nvGraphicFramePr>
          <p:xfrm>
            <a:off x="5851252" y="2667693"/>
            <a:ext cx="177800" cy="206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196" name="Clip" r:id="rId17" imgW="297180" imgH="500177" progId="MS_ClipArt_Gallery.2">
                    <p:embed/>
                  </p:oleObj>
                </mc:Choice>
                <mc:Fallback>
                  <p:oleObj name="Clip" r:id="rId17" imgW="297180" imgH="500177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51252" y="2667693"/>
                          <a:ext cx="177800" cy="2063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24" name="Таблица 1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0021019"/>
              </p:ext>
            </p:extLst>
          </p:nvPr>
        </p:nvGraphicFramePr>
        <p:xfrm>
          <a:off x="23296" y="3249687"/>
          <a:ext cx="2307290" cy="1865096"/>
        </p:xfrm>
        <a:graphic>
          <a:graphicData uri="http://schemas.openxmlformats.org/drawingml/2006/table">
            <a:tbl>
              <a:tblPr/>
              <a:tblGrid>
                <a:gridCol w="126112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4616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15676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Характеристика населенных пунктов, находящихся в пятикилометровой зоне </a:t>
                      </a:r>
                      <a:b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 палов</a:t>
                      </a:r>
                      <a:endParaRPr kumimoji="0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232" marR="21232" marT="14128" marB="141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69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</a:t>
                      </a:r>
                      <a:r>
                        <a:rPr kumimoji="0" lang="ru-RU" sz="9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н.п</a:t>
                      </a:r>
                      <a:r>
                        <a:rPr kumimoji="0" 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16718" marR="16718" marT="2226" marB="22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людей, чел.</a:t>
                      </a:r>
                    </a:p>
                  </a:txBody>
                  <a:tcPr marL="16718" marR="16718" marT="2226" marB="22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453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х. Прикубанский</a:t>
                      </a: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304</a:t>
                      </a: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453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ст. Черноерковская</a:t>
                      </a: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65</a:t>
                      </a: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453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ст. </a:t>
                      </a:r>
                      <a:r>
                        <a:rPr kumimoji="0" lang="ru-RU" sz="9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Анастасиевская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11239</a:t>
                      </a: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1453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х. Губернаторский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1603</a:t>
                      </a: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4537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СЗО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14537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ПОО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593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ИТОГО: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</a:t>
                      </a: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населенных пунктов</a:t>
                      </a: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13211</a:t>
                      </a:r>
                      <a:endParaRPr kumimoji="0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97" name="Группа 96"/>
          <p:cNvGrpSpPr/>
          <p:nvPr/>
        </p:nvGrpSpPr>
        <p:grpSpPr>
          <a:xfrm>
            <a:off x="3384432" y="4103357"/>
            <a:ext cx="288032" cy="288032"/>
            <a:chOff x="4555231" y="2750772"/>
            <a:chExt cx="288032" cy="288032"/>
          </a:xfrm>
        </p:grpSpPr>
        <p:sp>
          <p:nvSpPr>
            <p:cNvPr id="104" name="Овал 103"/>
            <p:cNvSpPr/>
            <p:nvPr/>
          </p:nvSpPr>
          <p:spPr>
            <a:xfrm>
              <a:off x="4555231" y="2750772"/>
              <a:ext cx="288032" cy="2880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aphicFrame>
          <p:nvGraphicFramePr>
            <p:cNvPr id="105" name="Объект 10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46815564"/>
                </p:ext>
              </p:extLst>
            </p:nvPr>
          </p:nvGraphicFramePr>
          <p:xfrm>
            <a:off x="4584222" y="2773001"/>
            <a:ext cx="177800" cy="206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197" name="Clip" r:id="rId18" imgW="297180" imgH="500177" progId="MS_ClipArt_Gallery.2">
                    <p:embed/>
                  </p:oleObj>
                </mc:Choice>
                <mc:Fallback>
                  <p:oleObj name="Clip" r:id="rId18" imgW="297180" imgH="500177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84222" y="2773001"/>
                          <a:ext cx="177800" cy="2063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13" name="TextBox 112"/>
          <p:cNvSpPr txBox="1"/>
          <p:nvPr/>
        </p:nvSpPr>
        <p:spPr>
          <a:xfrm>
            <a:off x="2999317" y="2574790"/>
            <a:ext cx="1073983" cy="21544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ст. Черноерковская</a:t>
            </a:r>
          </a:p>
        </p:txBody>
      </p:sp>
      <p:grpSp>
        <p:nvGrpSpPr>
          <p:cNvPr id="48" name="Группа 47"/>
          <p:cNvGrpSpPr/>
          <p:nvPr/>
        </p:nvGrpSpPr>
        <p:grpSpPr>
          <a:xfrm>
            <a:off x="3619963" y="4103357"/>
            <a:ext cx="288032" cy="288032"/>
            <a:chOff x="5796136" y="2643758"/>
            <a:chExt cx="288032" cy="288032"/>
          </a:xfrm>
        </p:grpSpPr>
        <p:sp>
          <p:nvSpPr>
            <p:cNvPr id="49" name="Овал 48"/>
            <p:cNvSpPr/>
            <p:nvPr/>
          </p:nvSpPr>
          <p:spPr>
            <a:xfrm>
              <a:off x="5796136" y="2643758"/>
              <a:ext cx="288032" cy="2880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aphicFrame>
          <p:nvGraphicFramePr>
            <p:cNvPr id="50" name="Объект 4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57920158"/>
                </p:ext>
              </p:extLst>
            </p:nvPr>
          </p:nvGraphicFramePr>
          <p:xfrm>
            <a:off x="5851252" y="2667693"/>
            <a:ext cx="177800" cy="206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198" name="Clip" r:id="rId19" imgW="297180" imgH="500177" progId="MS_ClipArt_Gallery.2">
                    <p:embed/>
                  </p:oleObj>
                </mc:Choice>
                <mc:Fallback>
                  <p:oleObj name="Clip" r:id="rId19" imgW="297180" imgH="500177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51252" y="2667693"/>
                          <a:ext cx="177800" cy="2063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51" name="Группа 50"/>
          <p:cNvGrpSpPr/>
          <p:nvPr/>
        </p:nvGrpSpPr>
        <p:grpSpPr>
          <a:xfrm>
            <a:off x="4542579" y="3556927"/>
            <a:ext cx="288032" cy="288032"/>
            <a:chOff x="5796136" y="2643758"/>
            <a:chExt cx="288032" cy="288032"/>
          </a:xfrm>
        </p:grpSpPr>
        <p:sp>
          <p:nvSpPr>
            <p:cNvPr id="52" name="Овал 51"/>
            <p:cNvSpPr/>
            <p:nvPr/>
          </p:nvSpPr>
          <p:spPr>
            <a:xfrm>
              <a:off x="5796136" y="2643758"/>
              <a:ext cx="288032" cy="2880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aphicFrame>
          <p:nvGraphicFramePr>
            <p:cNvPr id="53" name="Объект 5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35960402"/>
                </p:ext>
              </p:extLst>
            </p:nvPr>
          </p:nvGraphicFramePr>
          <p:xfrm>
            <a:off x="5851252" y="2667693"/>
            <a:ext cx="177800" cy="206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199" name="Clip" r:id="rId20" imgW="297180" imgH="500177" progId="MS_ClipArt_Gallery.2">
                    <p:embed/>
                  </p:oleObj>
                </mc:Choice>
                <mc:Fallback>
                  <p:oleObj name="Clip" r:id="rId20" imgW="297180" imgH="500177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51252" y="2667693"/>
                          <a:ext cx="177800" cy="2063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39" name="Группа 138"/>
          <p:cNvGrpSpPr/>
          <p:nvPr/>
        </p:nvGrpSpPr>
        <p:grpSpPr>
          <a:xfrm>
            <a:off x="4932040" y="2769081"/>
            <a:ext cx="288032" cy="288032"/>
            <a:chOff x="5796136" y="2643758"/>
            <a:chExt cx="288032" cy="288032"/>
          </a:xfrm>
        </p:grpSpPr>
        <p:sp>
          <p:nvSpPr>
            <p:cNvPr id="140" name="Овал 139"/>
            <p:cNvSpPr/>
            <p:nvPr/>
          </p:nvSpPr>
          <p:spPr>
            <a:xfrm>
              <a:off x="5796136" y="2643758"/>
              <a:ext cx="288032" cy="2880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aphicFrame>
          <p:nvGraphicFramePr>
            <p:cNvPr id="141" name="Объект 14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18508174"/>
                </p:ext>
              </p:extLst>
            </p:nvPr>
          </p:nvGraphicFramePr>
          <p:xfrm>
            <a:off x="5851252" y="2667693"/>
            <a:ext cx="177800" cy="206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200" name="Clip" r:id="rId21" imgW="297180" imgH="500177" progId="MS_ClipArt_Gallery.2">
                    <p:embed/>
                  </p:oleObj>
                </mc:Choice>
                <mc:Fallback>
                  <p:oleObj name="Clip" r:id="rId21" imgW="297180" imgH="500177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51252" y="2667693"/>
                          <a:ext cx="177800" cy="2063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19" name="TextBox 118"/>
          <p:cNvSpPr txBox="1"/>
          <p:nvPr/>
        </p:nvSpPr>
        <p:spPr>
          <a:xfrm>
            <a:off x="4054864" y="3857142"/>
            <a:ext cx="1073983" cy="21544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ст</a:t>
            </a: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800" dirty="0" err="1" smtClean="0">
                <a:latin typeface="Times New Roman" pitchFamily="18" charset="0"/>
                <a:cs typeface="Times New Roman" pitchFamily="18" charset="0"/>
              </a:rPr>
              <a:t>Анастасиевская</a:t>
            </a:r>
            <a:endParaRPr lang="ru-RU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4932040" y="3013390"/>
            <a:ext cx="1073983" cy="21544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800" dirty="0">
                <a:latin typeface="Times New Roman"/>
                <a:ea typeface="Calibri"/>
              </a:rPr>
              <a:t>х. Губернаторский</a:t>
            </a:r>
            <a:endParaRPr lang="ru-RU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3371003" y="4390471"/>
            <a:ext cx="1073983" cy="21544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х. Прикубанский</a:t>
            </a:r>
          </a:p>
        </p:txBody>
      </p:sp>
    </p:spTree>
    <p:extLst>
      <p:ext uri="{BB962C8B-B14F-4D97-AF65-F5344CB8AC3E}">
        <p14:creationId xmlns:p14="http://schemas.microsoft.com/office/powerpoint/2010/main" val="577434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36" name="Picture 2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3008"/>
            <a:ext cx="9142420" cy="4553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" name="Freeform 1764"/>
          <p:cNvSpPr>
            <a:spLocks/>
          </p:cNvSpPr>
          <p:nvPr/>
        </p:nvSpPr>
        <p:spPr bwMode="auto">
          <a:xfrm rot="2619875" flipV="1">
            <a:off x="4352537" y="3192485"/>
            <a:ext cx="426429" cy="1005124"/>
          </a:xfrm>
          <a:custGeom>
            <a:avLst/>
            <a:gdLst>
              <a:gd name="T0" fmla="*/ 0 w 9097"/>
              <a:gd name="T1" fmla="*/ 0 h 8493"/>
              <a:gd name="T2" fmla="*/ 0 w 9097"/>
              <a:gd name="T3" fmla="*/ 0 h 8493"/>
              <a:gd name="T4" fmla="*/ 0 w 9097"/>
              <a:gd name="T5" fmla="*/ 0 h 8493"/>
              <a:gd name="T6" fmla="*/ 0 w 9097"/>
              <a:gd name="T7" fmla="*/ 0 h 8493"/>
              <a:gd name="T8" fmla="*/ 0 w 9097"/>
              <a:gd name="T9" fmla="*/ 0 h 8493"/>
              <a:gd name="T10" fmla="*/ 0 w 9097"/>
              <a:gd name="T11" fmla="*/ 0 h 8493"/>
              <a:gd name="T12" fmla="*/ 0 w 9097"/>
              <a:gd name="T13" fmla="*/ 0 h 8493"/>
              <a:gd name="T14" fmla="*/ 0 w 9097"/>
              <a:gd name="T15" fmla="*/ 0 h 8493"/>
              <a:gd name="T16" fmla="*/ 0 w 9097"/>
              <a:gd name="T17" fmla="*/ 0 h 8493"/>
              <a:gd name="T18" fmla="*/ 0 w 9097"/>
              <a:gd name="T19" fmla="*/ 0 h 8493"/>
              <a:gd name="T20" fmla="*/ 0 w 9097"/>
              <a:gd name="T21" fmla="*/ 0 h 8493"/>
              <a:gd name="T22" fmla="*/ 0 w 9097"/>
              <a:gd name="T23" fmla="*/ 0 h 8493"/>
              <a:gd name="T24" fmla="*/ 0 w 9097"/>
              <a:gd name="T25" fmla="*/ 0 h 8493"/>
              <a:gd name="T26" fmla="*/ 0 w 9097"/>
              <a:gd name="T27" fmla="*/ 0 h 8493"/>
              <a:gd name="T28" fmla="*/ 0 w 9097"/>
              <a:gd name="T29" fmla="*/ 0 h 8493"/>
              <a:gd name="T30" fmla="*/ 0 w 9097"/>
              <a:gd name="T31" fmla="*/ 0 h 8493"/>
              <a:gd name="T32" fmla="*/ 0 w 9097"/>
              <a:gd name="T33" fmla="*/ 0 h 8493"/>
              <a:gd name="T34" fmla="*/ 0 w 9097"/>
              <a:gd name="T35" fmla="*/ 0 h 8493"/>
              <a:gd name="T36" fmla="*/ 0 w 9097"/>
              <a:gd name="T37" fmla="*/ 0 h 8493"/>
              <a:gd name="T38" fmla="*/ 0 w 9097"/>
              <a:gd name="T39" fmla="*/ 0 h 8493"/>
              <a:gd name="T40" fmla="*/ 0 w 9097"/>
              <a:gd name="T41" fmla="*/ 0 h 8493"/>
              <a:gd name="T42" fmla="*/ 0 w 9097"/>
              <a:gd name="T43" fmla="*/ 0 h 8493"/>
              <a:gd name="T44" fmla="*/ 0 w 9097"/>
              <a:gd name="T45" fmla="*/ 0 h 8493"/>
              <a:gd name="T46" fmla="*/ 0 w 9097"/>
              <a:gd name="T47" fmla="*/ 0 h 8493"/>
              <a:gd name="T48" fmla="*/ 0 w 9097"/>
              <a:gd name="T49" fmla="*/ 0 h 8493"/>
              <a:gd name="T50" fmla="*/ 0 w 9097"/>
              <a:gd name="T51" fmla="*/ 0 h 8493"/>
              <a:gd name="T52" fmla="*/ 0 w 9097"/>
              <a:gd name="T53" fmla="*/ 0 h 8493"/>
              <a:gd name="T54" fmla="*/ 0 w 9097"/>
              <a:gd name="T55" fmla="*/ 0 h 8493"/>
              <a:gd name="T56" fmla="*/ 0 w 9097"/>
              <a:gd name="T57" fmla="*/ 0 h 8493"/>
              <a:gd name="T58" fmla="*/ 0 w 9097"/>
              <a:gd name="T59" fmla="*/ 0 h 8493"/>
              <a:gd name="T60" fmla="*/ 0 w 9097"/>
              <a:gd name="T61" fmla="*/ 0 h 8493"/>
              <a:gd name="T62" fmla="*/ 0 w 9097"/>
              <a:gd name="T63" fmla="*/ 0 h 8493"/>
              <a:gd name="T64" fmla="*/ 0 w 9097"/>
              <a:gd name="T65" fmla="*/ 0 h 8493"/>
              <a:gd name="T66" fmla="*/ 0 w 9097"/>
              <a:gd name="T67" fmla="*/ 0 h 8493"/>
              <a:gd name="T68" fmla="*/ 0 w 9097"/>
              <a:gd name="T69" fmla="*/ 0 h 8493"/>
              <a:gd name="T70" fmla="*/ 0 w 9097"/>
              <a:gd name="T71" fmla="*/ 0 h 8493"/>
              <a:gd name="T72" fmla="*/ 0 w 9097"/>
              <a:gd name="T73" fmla="*/ 0 h 8493"/>
              <a:gd name="T74" fmla="*/ 0 w 9097"/>
              <a:gd name="T75" fmla="*/ 0 h 8493"/>
              <a:gd name="T76" fmla="*/ 0 w 9097"/>
              <a:gd name="T77" fmla="*/ 0 h 8493"/>
              <a:gd name="T78" fmla="*/ 0 w 9097"/>
              <a:gd name="T79" fmla="*/ 0 h 8493"/>
              <a:gd name="T80" fmla="*/ 0 w 9097"/>
              <a:gd name="T81" fmla="*/ 0 h 8493"/>
              <a:gd name="T82" fmla="*/ 0 w 9097"/>
              <a:gd name="T83" fmla="*/ 0 h 8493"/>
              <a:gd name="T84" fmla="*/ 0 w 9097"/>
              <a:gd name="T85" fmla="*/ 0 h 8493"/>
              <a:gd name="T86" fmla="*/ 0 w 9097"/>
              <a:gd name="T87" fmla="*/ 0 h 8493"/>
              <a:gd name="T88" fmla="*/ 0 w 9097"/>
              <a:gd name="T89" fmla="*/ 0 h 8493"/>
              <a:gd name="T90" fmla="*/ 0 w 9097"/>
              <a:gd name="T91" fmla="*/ 0 h 8493"/>
              <a:gd name="T92" fmla="*/ 0 w 9097"/>
              <a:gd name="T93" fmla="*/ 0 h 8493"/>
              <a:gd name="T94" fmla="*/ 0 w 9097"/>
              <a:gd name="T95" fmla="*/ 0 h 8493"/>
              <a:gd name="T96" fmla="*/ 0 w 9097"/>
              <a:gd name="T97" fmla="*/ 0 h 8493"/>
              <a:gd name="T98" fmla="*/ 0 w 9097"/>
              <a:gd name="T99" fmla="*/ 0 h 8493"/>
              <a:gd name="T100" fmla="*/ 0 w 9097"/>
              <a:gd name="T101" fmla="*/ 0 h 8493"/>
              <a:gd name="T102" fmla="*/ 0 w 9097"/>
              <a:gd name="T103" fmla="*/ 0 h 8493"/>
              <a:gd name="T104" fmla="*/ 0 w 9097"/>
              <a:gd name="T105" fmla="*/ 0 h 8493"/>
              <a:gd name="T106" fmla="*/ 0 w 9097"/>
              <a:gd name="T107" fmla="*/ 0 h 8493"/>
              <a:gd name="T108" fmla="*/ 0 w 9097"/>
              <a:gd name="T109" fmla="*/ 0 h 8493"/>
              <a:gd name="T110" fmla="*/ 0 w 9097"/>
              <a:gd name="T111" fmla="*/ 0 h 8493"/>
              <a:gd name="T112" fmla="*/ 0 w 9097"/>
              <a:gd name="T113" fmla="*/ 0 h 8493"/>
              <a:gd name="T114" fmla="*/ 0 w 9097"/>
              <a:gd name="T115" fmla="*/ 0 h 849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097" h="8493">
                <a:moveTo>
                  <a:pt x="7955" y="8493"/>
                </a:moveTo>
                <a:lnTo>
                  <a:pt x="8182" y="8483"/>
                </a:lnTo>
                <a:lnTo>
                  <a:pt x="8380" y="8418"/>
                </a:lnTo>
                <a:lnTo>
                  <a:pt x="8540" y="8295"/>
                </a:lnTo>
                <a:lnTo>
                  <a:pt x="8644" y="8135"/>
                </a:lnTo>
                <a:lnTo>
                  <a:pt x="8701" y="7965"/>
                </a:lnTo>
                <a:lnTo>
                  <a:pt x="8691" y="7804"/>
                </a:lnTo>
                <a:lnTo>
                  <a:pt x="8616" y="7654"/>
                </a:lnTo>
                <a:lnTo>
                  <a:pt x="8465" y="7541"/>
                </a:lnTo>
                <a:lnTo>
                  <a:pt x="8503" y="7532"/>
                </a:lnTo>
                <a:lnTo>
                  <a:pt x="8512" y="7503"/>
                </a:lnTo>
                <a:lnTo>
                  <a:pt x="8503" y="7475"/>
                </a:lnTo>
                <a:lnTo>
                  <a:pt x="8484" y="7447"/>
                </a:lnTo>
                <a:lnTo>
                  <a:pt x="8559" y="7438"/>
                </a:lnTo>
                <a:lnTo>
                  <a:pt x="8635" y="7418"/>
                </a:lnTo>
                <a:lnTo>
                  <a:pt x="8719" y="7371"/>
                </a:lnTo>
                <a:lnTo>
                  <a:pt x="8786" y="7306"/>
                </a:lnTo>
                <a:lnTo>
                  <a:pt x="8833" y="7230"/>
                </a:lnTo>
                <a:lnTo>
                  <a:pt x="8842" y="7145"/>
                </a:lnTo>
                <a:lnTo>
                  <a:pt x="8814" y="7051"/>
                </a:lnTo>
                <a:lnTo>
                  <a:pt x="8730" y="6956"/>
                </a:lnTo>
                <a:lnTo>
                  <a:pt x="8871" y="6890"/>
                </a:lnTo>
                <a:lnTo>
                  <a:pt x="8983" y="6797"/>
                </a:lnTo>
                <a:lnTo>
                  <a:pt x="9059" y="6674"/>
                </a:lnTo>
                <a:lnTo>
                  <a:pt x="9097" y="6551"/>
                </a:lnTo>
                <a:lnTo>
                  <a:pt x="9079" y="6420"/>
                </a:lnTo>
                <a:lnTo>
                  <a:pt x="9003" y="6297"/>
                </a:lnTo>
                <a:lnTo>
                  <a:pt x="8851" y="6202"/>
                </a:lnTo>
                <a:lnTo>
                  <a:pt x="8616" y="6127"/>
                </a:lnTo>
                <a:lnTo>
                  <a:pt x="8653" y="6079"/>
                </a:lnTo>
                <a:lnTo>
                  <a:pt x="8663" y="6023"/>
                </a:lnTo>
                <a:lnTo>
                  <a:pt x="8653" y="5986"/>
                </a:lnTo>
                <a:lnTo>
                  <a:pt x="8616" y="5958"/>
                </a:lnTo>
                <a:lnTo>
                  <a:pt x="8701" y="5920"/>
                </a:lnTo>
                <a:lnTo>
                  <a:pt x="8786" y="5864"/>
                </a:lnTo>
                <a:lnTo>
                  <a:pt x="8880" y="5788"/>
                </a:lnTo>
                <a:lnTo>
                  <a:pt x="8965" y="5693"/>
                </a:lnTo>
                <a:lnTo>
                  <a:pt x="9021" y="5590"/>
                </a:lnTo>
                <a:lnTo>
                  <a:pt x="9041" y="5476"/>
                </a:lnTo>
                <a:lnTo>
                  <a:pt x="9003" y="5355"/>
                </a:lnTo>
                <a:lnTo>
                  <a:pt x="8909" y="5213"/>
                </a:lnTo>
                <a:lnTo>
                  <a:pt x="8757" y="5090"/>
                </a:lnTo>
                <a:lnTo>
                  <a:pt x="8578" y="5014"/>
                </a:lnTo>
                <a:lnTo>
                  <a:pt x="8389" y="4977"/>
                </a:lnTo>
                <a:lnTo>
                  <a:pt x="8201" y="4967"/>
                </a:lnTo>
                <a:lnTo>
                  <a:pt x="8022" y="4967"/>
                </a:lnTo>
                <a:lnTo>
                  <a:pt x="7870" y="4987"/>
                </a:lnTo>
                <a:lnTo>
                  <a:pt x="7757" y="5014"/>
                </a:lnTo>
                <a:lnTo>
                  <a:pt x="7700" y="5034"/>
                </a:lnTo>
                <a:lnTo>
                  <a:pt x="7729" y="4967"/>
                </a:lnTo>
                <a:lnTo>
                  <a:pt x="7747" y="4882"/>
                </a:lnTo>
                <a:lnTo>
                  <a:pt x="7738" y="4770"/>
                </a:lnTo>
                <a:lnTo>
                  <a:pt x="7700" y="4657"/>
                </a:lnTo>
                <a:lnTo>
                  <a:pt x="7625" y="4562"/>
                </a:lnTo>
                <a:lnTo>
                  <a:pt x="7493" y="4478"/>
                </a:lnTo>
                <a:lnTo>
                  <a:pt x="7294" y="4440"/>
                </a:lnTo>
                <a:lnTo>
                  <a:pt x="7021" y="4449"/>
                </a:lnTo>
                <a:lnTo>
                  <a:pt x="7135" y="4402"/>
                </a:lnTo>
                <a:lnTo>
                  <a:pt x="7238" y="4299"/>
                </a:lnTo>
                <a:lnTo>
                  <a:pt x="7314" y="4166"/>
                </a:lnTo>
                <a:lnTo>
                  <a:pt x="7342" y="4025"/>
                </a:lnTo>
                <a:lnTo>
                  <a:pt x="7314" y="3874"/>
                </a:lnTo>
                <a:lnTo>
                  <a:pt x="7200" y="3742"/>
                </a:lnTo>
                <a:lnTo>
                  <a:pt x="7012" y="3639"/>
                </a:lnTo>
                <a:lnTo>
                  <a:pt x="6710" y="3582"/>
                </a:lnTo>
                <a:lnTo>
                  <a:pt x="6691" y="3554"/>
                </a:lnTo>
                <a:lnTo>
                  <a:pt x="6643" y="3525"/>
                </a:lnTo>
                <a:lnTo>
                  <a:pt x="6587" y="3516"/>
                </a:lnTo>
                <a:lnTo>
                  <a:pt x="6502" y="3507"/>
                </a:lnTo>
                <a:lnTo>
                  <a:pt x="6417" y="3516"/>
                </a:lnTo>
                <a:lnTo>
                  <a:pt x="6323" y="3525"/>
                </a:lnTo>
                <a:lnTo>
                  <a:pt x="6219" y="3554"/>
                </a:lnTo>
                <a:lnTo>
                  <a:pt x="6134" y="3601"/>
                </a:lnTo>
                <a:lnTo>
                  <a:pt x="6125" y="3525"/>
                </a:lnTo>
                <a:lnTo>
                  <a:pt x="6096" y="3440"/>
                </a:lnTo>
                <a:lnTo>
                  <a:pt x="6040" y="3337"/>
                </a:lnTo>
                <a:lnTo>
                  <a:pt x="5955" y="3242"/>
                </a:lnTo>
                <a:lnTo>
                  <a:pt x="5841" y="3158"/>
                </a:lnTo>
                <a:lnTo>
                  <a:pt x="5709" y="3110"/>
                </a:lnTo>
                <a:lnTo>
                  <a:pt x="5539" y="3101"/>
                </a:lnTo>
                <a:lnTo>
                  <a:pt x="5341" y="3139"/>
                </a:lnTo>
                <a:lnTo>
                  <a:pt x="5323" y="3092"/>
                </a:lnTo>
                <a:lnTo>
                  <a:pt x="5285" y="3063"/>
                </a:lnTo>
                <a:lnTo>
                  <a:pt x="5228" y="3036"/>
                </a:lnTo>
                <a:lnTo>
                  <a:pt x="5171" y="3016"/>
                </a:lnTo>
                <a:lnTo>
                  <a:pt x="5106" y="3016"/>
                </a:lnTo>
                <a:lnTo>
                  <a:pt x="5039" y="3036"/>
                </a:lnTo>
                <a:lnTo>
                  <a:pt x="4992" y="3073"/>
                </a:lnTo>
                <a:lnTo>
                  <a:pt x="4945" y="3139"/>
                </a:lnTo>
                <a:lnTo>
                  <a:pt x="4936" y="3063"/>
                </a:lnTo>
                <a:lnTo>
                  <a:pt x="4889" y="2989"/>
                </a:lnTo>
                <a:lnTo>
                  <a:pt x="4832" y="2940"/>
                </a:lnTo>
                <a:lnTo>
                  <a:pt x="4756" y="2894"/>
                </a:lnTo>
                <a:lnTo>
                  <a:pt x="4662" y="2875"/>
                </a:lnTo>
                <a:lnTo>
                  <a:pt x="4558" y="2875"/>
                </a:lnTo>
                <a:lnTo>
                  <a:pt x="4454" y="2894"/>
                </a:lnTo>
                <a:lnTo>
                  <a:pt x="4341" y="2940"/>
                </a:lnTo>
                <a:lnTo>
                  <a:pt x="4445" y="2866"/>
                </a:lnTo>
                <a:lnTo>
                  <a:pt x="4549" y="2772"/>
                </a:lnTo>
                <a:lnTo>
                  <a:pt x="4643" y="2668"/>
                </a:lnTo>
                <a:lnTo>
                  <a:pt x="4699" y="2545"/>
                </a:lnTo>
                <a:lnTo>
                  <a:pt x="4728" y="2422"/>
                </a:lnTo>
                <a:lnTo>
                  <a:pt x="4699" y="2300"/>
                </a:lnTo>
                <a:lnTo>
                  <a:pt x="4605" y="2187"/>
                </a:lnTo>
                <a:lnTo>
                  <a:pt x="4426" y="2083"/>
                </a:lnTo>
                <a:lnTo>
                  <a:pt x="4454" y="2007"/>
                </a:lnTo>
                <a:lnTo>
                  <a:pt x="4464" y="1885"/>
                </a:lnTo>
                <a:lnTo>
                  <a:pt x="4464" y="1734"/>
                </a:lnTo>
                <a:lnTo>
                  <a:pt x="4435" y="1583"/>
                </a:lnTo>
                <a:lnTo>
                  <a:pt x="4388" y="1433"/>
                </a:lnTo>
                <a:lnTo>
                  <a:pt x="4313" y="1329"/>
                </a:lnTo>
                <a:lnTo>
                  <a:pt x="4208" y="1272"/>
                </a:lnTo>
                <a:lnTo>
                  <a:pt x="4077" y="1282"/>
                </a:lnTo>
                <a:lnTo>
                  <a:pt x="4039" y="1206"/>
                </a:lnTo>
                <a:lnTo>
                  <a:pt x="4011" y="1131"/>
                </a:lnTo>
                <a:lnTo>
                  <a:pt x="3973" y="1056"/>
                </a:lnTo>
                <a:lnTo>
                  <a:pt x="3935" y="989"/>
                </a:lnTo>
                <a:lnTo>
                  <a:pt x="3908" y="942"/>
                </a:lnTo>
                <a:lnTo>
                  <a:pt x="3879" y="905"/>
                </a:lnTo>
                <a:lnTo>
                  <a:pt x="3850" y="858"/>
                </a:lnTo>
                <a:lnTo>
                  <a:pt x="3822" y="820"/>
                </a:lnTo>
                <a:lnTo>
                  <a:pt x="3785" y="792"/>
                </a:lnTo>
                <a:lnTo>
                  <a:pt x="3747" y="773"/>
                </a:lnTo>
                <a:lnTo>
                  <a:pt x="3691" y="763"/>
                </a:lnTo>
                <a:lnTo>
                  <a:pt x="3633" y="754"/>
                </a:lnTo>
                <a:lnTo>
                  <a:pt x="3586" y="754"/>
                </a:lnTo>
                <a:lnTo>
                  <a:pt x="3530" y="744"/>
                </a:lnTo>
                <a:lnTo>
                  <a:pt x="3482" y="735"/>
                </a:lnTo>
                <a:lnTo>
                  <a:pt x="3445" y="716"/>
                </a:lnTo>
                <a:lnTo>
                  <a:pt x="3435" y="688"/>
                </a:lnTo>
                <a:lnTo>
                  <a:pt x="3445" y="660"/>
                </a:lnTo>
                <a:lnTo>
                  <a:pt x="3473" y="612"/>
                </a:lnTo>
                <a:lnTo>
                  <a:pt x="3501" y="565"/>
                </a:lnTo>
                <a:lnTo>
                  <a:pt x="3511" y="509"/>
                </a:lnTo>
                <a:lnTo>
                  <a:pt x="3511" y="453"/>
                </a:lnTo>
                <a:lnTo>
                  <a:pt x="3482" y="386"/>
                </a:lnTo>
                <a:lnTo>
                  <a:pt x="3407" y="321"/>
                </a:lnTo>
                <a:lnTo>
                  <a:pt x="3322" y="283"/>
                </a:lnTo>
                <a:lnTo>
                  <a:pt x="3256" y="264"/>
                </a:lnTo>
                <a:lnTo>
                  <a:pt x="3190" y="264"/>
                </a:lnTo>
                <a:lnTo>
                  <a:pt x="3133" y="283"/>
                </a:lnTo>
                <a:lnTo>
                  <a:pt x="3086" y="302"/>
                </a:lnTo>
                <a:lnTo>
                  <a:pt x="3030" y="330"/>
                </a:lnTo>
                <a:lnTo>
                  <a:pt x="2983" y="349"/>
                </a:lnTo>
                <a:lnTo>
                  <a:pt x="2925" y="359"/>
                </a:lnTo>
                <a:lnTo>
                  <a:pt x="2887" y="339"/>
                </a:lnTo>
                <a:lnTo>
                  <a:pt x="2860" y="302"/>
                </a:lnTo>
                <a:lnTo>
                  <a:pt x="2831" y="236"/>
                </a:lnTo>
                <a:lnTo>
                  <a:pt x="2802" y="170"/>
                </a:lnTo>
                <a:lnTo>
                  <a:pt x="2746" y="103"/>
                </a:lnTo>
                <a:lnTo>
                  <a:pt x="2670" y="47"/>
                </a:lnTo>
                <a:lnTo>
                  <a:pt x="2558" y="9"/>
                </a:lnTo>
                <a:lnTo>
                  <a:pt x="2397" y="0"/>
                </a:lnTo>
                <a:lnTo>
                  <a:pt x="2331" y="29"/>
                </a:lnTo>
                <a:lnTo>
                  <a:pt x="2293" y="65"/>
                </a:lnTo>
                <a:lnTo>
                  <a:pt x="2256" y="113"/>
                </a:lnTo>
                <a:lnTo>
                  <a:pt x="2237" y="160"/>
                </a:lnTo>
                <a:lnTo>
                  <a:pt x="2199" y="217"/>
                </a:lnTo>
                <a:lnTo>
                  <a:pt x="2161" y="264"/>
                </a:lnTo>
                <a:lnTo>
                  <a:pt x="2095" y="321"/>
                </a:lnTo>
                <a:lnTo>
                  <a:pt x="2011" y="368"/>
                </a:lnTo>
                <a:lnTo>
                  <a:pt x="1944" y="444"/>
                </a:lnTo>
                <a:lnTo>
                  <a:pt x="1916" y="547"/>
                </a:lnTo>
                <a:lnTo>
                  <a:pt x="1888" y="660"/>
                </a:lnTo>
                <a:lnTo>
                  <a:pt x="1821" y="735"/>
                </a:lnTo>
                <a:lnTo>
                  <a:pt x="1642" y="585"/>
                </a:lnTo>
                <a:lnTo>
                  <a:pt x="1501" y="528"/>
                </a:lnTo>
                <a:lnTo>
                  <a:pt x="1387" y="547"/>
                </a:lnTo>
                <a:lnTo>
                  <a:pt x="1312" y="622"/>
                </a:lnTo>
                <a:lnTo>
                  <a:pt x="1265" y="735"/>
                </a:lnTo>
                <a:lnTo>
                  <a:pt x="1246" y="858"/>
                </a:lnTo>
                <a:lnTo>
                  <a:pt x="1255" y="971"/>
                </a:lnTo>
                <a:lnTo>
                  <a:pt x="1293" y="1056"/>
                </a:lnTo>
                <a:lnTo>
                  <a:pt x="1010" y="953"/>
                </a:lnTo>
                <a:lnTo>
                  <a:pt x="784" y="953"/>
                </a:lnTo>
                <a:lnTo>
                  <a:pt x="614" y="1027"/>
                </a:lnTo>
                <a:lnTo>
                  <a:pt x="491" y="1141"/>
                </a:lnTo>
                <a:lnTo>
                  <a:pt x="397" y="1263"/>
                </a:lnTo>
                <a:lnTo>
                  <a:pt x="321" y="1366"/>
                </a:lnTo>
                <a:lnTo>
                  <a:pt x="255" y="1414"/>
                </a:lnTo>
                <a:lnTo>
                  <a:pt x="180" y="1386"/>
                </a:lnTo>
                <a:lnTo>
                  <a:pt x="67" y="1404"/>
                </a:lnTo>
                <a:lnTo>
                  <a:pt x="10" y="1471"/>
                </a:lnTo>
                <a:lnTo>
                  <a:pt x="0" y="1574"/>
                </a:lnTo>
                <a:lnTo>
                  <a:pt x="29" y="1697"/>
                </a:lnTo>
                <a:lnTo>
                  <a:pt x="95" y="1819"/>
                </a:lnTo>
                <a:lnTo>
                  <a:pt x="189" y="1933"/>
                </a:lnTo>
                <a:lnTo>
                  <a:pt x="312" y="2027"/>
                </a:lnTo>
                <a:lnTo>
                  <a:pt x="453" y="2074"/>
                </a:lnTo>
                <a:lnTo>
                  <a:pt x="303" y="2206"/>
                </a:lnTo>
                <a:lnTo>
                  <a:pt x="208" y="2357"/>
                </a:lnTo>
                <a:lnTo>
                  <a:pt x="161" y="2527"/>
                </a:lnTo>
                <a:lnTo>
                  <a:pt x="161" y="2705"/>
                </a:lnTo>
                <a:lnTo>
                  <a:pt x="217" y="2866"/>
                </a:lnTo>
                <a:lnTo>
                  <a:pt x="321" y="3007"/>
                </a:lnTo>
                <a:lnTo>
                  <a:pt x="482" y="3110"/>
                </a:lnTo>
                <a:lnTo>
                  <a:pt x="699" y="3167"/>
                </a:lnTo>
                <a:lnTo>
                  <a:pt x="594" y="3252"/>
                </a:lnTo>
                <a:lnTo>
                  <a:pt x="557" y="3355"/>
                </a:lnTo>
                <a:lnTo>
                  <a:pt x="594" y="3460"/>
                </a:lnTo>
                <a:lnTo>
                  <a:pt x="717" y="3516"/>
                </a:lnTo>
                <a:lnTo>
                  <a:pt x="642" y="3601"/>
                </a:lnTo>
                <a:lnTo>
                  <a:pt x="605" y="3733"/>
                </a:lnTo>
                <a:lnTo>
                  <a:pt x="614" y="3893"/>
                </a:lnTo>
                <a:lnTo>
                  <a:pt x="679" y="4063"/>
                </a:lnTo>
                <a:lnTo>
                  <a:pt x="822" y="4223"/>
                </a:lnTo>
                <a:lnTo>
                  <a:pt x="1057" y="4355"/>
                </a:lnTo>
                <a:lnTo>
                  <a:pt x="1407" y="4440"/>
                </a:lnTo>
                <a:lnTo>
                  <a:pt x="1868" y="4468"/>
                </a:lnTo>
                <a:lnTo>
                  <a:pt x="1821" y="4505"/>
                </a:lnTo>
                <a:lnTo>
                  <a:pt x="1774" y="4543"/>
                </a:lnTo>
                <a:lnTo>
                  <a:pt x="1727" y="4600"/>
                </a:lnTo>
                <a:lnTo>
                  <a:pt x="1680" y="4666"/>
                </a:lnTo>
                <a:lnTo>
                  <a:pt x="1651" y="4732"/>
                </a:lnTo>
                <a:lnTo>
                  <a:pt x="1633" y="4798"/>
                </a:lnTo>
                <a:lnTo>
                  <a:pt x="1633" y="4873"/>
                </a:lnTo>
                <a:lnTo>
                  <a:pt x="1651" y="4940"/>
                </a:lnTo>
                <a:lnTo>
                  <a:pt x="1689" y="5005"/>
                </a:lnTo>
                <a:lnTo>
                  <a:pt x="1765" y="5061"/>
                </a:lnTo>
                <a:lnTo>
                  <a:pt x="1859" y="5118"/>
                </a:lnTo>
                <a:lnTo>
                  <a:pt x="2001" y="5156"/>
                </a:lnTo>
                <a:lnTo>
                  <a:pt x="2170" y="5175"/>
                </a:lnTo>
                <a:lnTo>
                  <a:pt x="2378" y="5184"/>
                </a:lnTo>
                <a:lnTo>
                  <a:pt x="2633" y="5175"/>
                </a:lnTo>
                <a:lnTo>
                  <a:pt x="2935" y="5147"/>
                </a:lnTo>
                <a:lnTo>
                  <a:pt x="2878" y="5194"/>
                </a:lnTo>
                <a:lnTo>
                  <a:pt x="2840" y="5241"/>
                </a:lnTo>
                <a:lnTo>
                  <a:pt x="2822" y="5297"/>
                </a:lnTo>
                <a:lnTo>
                  <a:pt x="2831" y="5355"/>
                </a:lnTo>
                <a:lnTo>
                  <a:pt x="2860" y="5402"/>
                </a:lnTo>
                <a:lnTo>
                  <a:pt x="2916" y="5439"/>
                </a:lnTo>
                <a:lnTo>
                  <a:pt x="2992" y="5448"/>
                </a:lnTo>
                <a:lnTo>
                  <a:pt x="3096" y="5439"/>
                </a:lnTo>
                <a:lnTo>
                  <a:pt x="3086" y="5486"/>
                </a:lnTo>
                <a:lnTo>
                  <a:pt x="3104" y="5523"/>
                </a:lnTo>
                <a:lnTo>
                  <a:pt x="3133" y="5561"/>
                </a:lnTo>
                <a:lnTo>
                  <a:pt x="3190" y="5580"/>
                </a:lnTo>
                <a:lnTo>
                  <a:pt x="3256" y="5599"/>
                </a:lnTo>
                <a:lnTo>
                  <a:pt x="3341" y="5608"/>
                </a:lnTo>
                <a:lnTo>
                  <a:pt x="3454" y="5599"/>
                </a:lnTo>
                <a:lnTo>
                  <a:pt x="3586" y="5580"/>
                </a:lnTo>
                <a:lnTo>
                  <a:pt x="3568" y="5618"/>
                </a:lnTo>
                <a:lnTo>
                  <a:pt x="3586" y="5665"/>
                </a:lnTo>
                <a:lnTo>
                  <a:pt x="3624" y="5703"/>
                </a:lnTo>
                <a:lnTo>
                  <a:pt x="3691" y="5731"/>
                </a:lnTo>
                <a:lnTo>
                  <a:pt x="3774" y="5750"/>
                </a:lnTo>
                <a:lnTo>
                  <a:pt x="3879" y="5759"/>
                </a:lnTo>
                <a:lnTo>
                  <a:pt x="4011" y="5759"/>
                </a:lnTo>
                <a:lnTo>
                  <a:pt x="4162" y="5750"/>
                </a:lnTo>
                <a:lnTo>
                  <a:pt x="4162" y="5853"/>
                </a:lnTo>
                <a:lnTo>
                  <a:pt x="4199" y="5967"/>
                </a:lnTo>
                <a:lnTo>
                  <a:pt x="4294" y="6061"/>
                </a:lnTo>
                <a:lnTo>
                  <a:pt x="4416" y="6146"/>
                </a:lnTo>
                <a:lnTo>
                  <a:pt x="4567" y="6183"/>
                </a:lnTo>
                <a:lnTo>
                  <a:pt x="4746" y="6174"/>
                </a:lnTo>
                <a:lnTo>
                  <a:pt x="4936" y="6099"/>
                </a:lnTo>
                <a:lnTo>
                  <a:pt x="5133" y="5938"/>
                </a:lnTo>
                <a:lnTo>
                  <a:pt x="5106" y="6042"/>
                </a:lnTo>
                <a:lnTo>
                  <a:pt x="5096" y="6155"/>
                </a:lnTo>
                <a:lnTo>
                  <a:pt x="5124" y="6259"/>
                </a:lnTo>
                <a:lnTo>
                  <a:pt x="5181" y="6353"/>
                </a:lnTo>
                <a:lnTo>
                  <a:pt x="5256" y="6429"/>
                </a:lnTo>
                <a:lnTo>
                  <a:pt x="5370" y="6485"/>
                </a:lnTo>
                <a:lnTo>
                  <a:pt x="5521" y="6494"/>
                </a:lnTo>
                <a:lnTo>
                  <a:pt x="5700" y="6467"/>
                </a:lnTo>
                <a:lnTo>
                  <a:pt x="5691" y="6523"/>
                </a:lnTo>
                <a:lnTo>
                  <a:pt x="5709" y="6588"/>
                </a:lnTo>
                <a:lnTo>
                  <a:pt x="5738" y="6645"/>
                </a:lnTo>
                <a:lnTo>
                  <a:pt x="5794" y="6711"/>
                </a:lnTo>
                <a:lnTo>
                  <a:pt x="5860" y="6759"/>
                </a:lnTo>
                <a:lnTo>
                  <a:pt x="5946" y="6786"/>
                </a:lnTo>
                <a:lnTo>
                  <a:pt x="6049" y="6786"/>
                </a:lnTo>
                <a:lnTo>
                  <a:pt x="6172" y="6759"/>
                </a:lnTo>
                <a:lnTo>
                  <a:pt x="6285" y="6721"/>
                </a:lnTo>
                <a:lnTo>
                  <a:pt x="6389" y="6711"/>
                </a:lnTo>
                <a:lnTo>
                  <a:pt x="6474" y="6721"/>
                </a:lnTo>
                <a:lnTo>
                  <a:pt x="6540" y="6730"/>
                </a:lnTo>
                <a:lnTo>
                  <a:pt x="6587" y="6749"/>
                </a:lnTo>
                <a:lnTo>
                  <a:pt x="6615" y="6777"/>
                </a:lnTo>
                <a:lnTo>
                  <a:pt x="6634" y="6786"/>
                </a:lnTo>
                <a:lnTo>
                  <a:pt x="6643" y="6797"/>
                </a:lnTo>
                <a:lnTo>
                  <a:pt x="6569" y="6815"/>
                </a:lnTo>
                <a:lnTo>
                  <a:pt x="6502" y="6862"/>
                </a:lnTo>
                <a:lnTo>
                  <a:pt x="6464" y="6918"/>
                </a:lnTo>
                <a:lnTo>
                  <a:pt x="6455" y="6985"/>
                </a:lnTo>
                <a:lnTo>
                  <a:pt x="6483" y="7051"/>
                </a:lnTo>
                <a:lnTo>
                  <a:pt x="6540" y="7098"/>
                </a:lnTo>
                <a:lnTo>
                  <a:pt x="6634" y="7117"/>
                </a:lnTo>
                <a:lnTo>
                  <a:pt x="6775" y="7107"/>
                </a:lnTo>
                <a:lnTo>
                  <a:pt x="6757" y="7183"/>
                </a:lnTo>
                <a:lnTo>
                  <a:pt x="6785" y="7295"/>
                </a:lnTo>
                <a:lnTo>
                  <a:pt x="6851" y="7400"/>
                </a:lnTo>
                <a:lnTo>
                  <a:pt x="6945" y="7485"/>
                </a:lnTo>
                <a:lnTo>
                  <a:pt x="7955" y="8493"/>
                </a:lnTo>
                <a:close/>
              </a:path>
            </a:pathLst>
          </a:cu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184" name="Freeform 1764"/>
          <p:cNvSpPr>
            <a:spLocks/>
          </p:cNvSpPr>
          <p:nvPr/>
        </p:nvSpPr>
        <p:spPr bwMode="auto">
          <a:xfrm rot="2184777" flipV="1">
            <a:off x="4541537" y="3557224"/>
            <a:ext cx="426429" cy="1005124"/>
          </a:xfrm>
          <a:custGeom>
            <a:avLst/>
            <a:gdLst>
              <a:gd name="T0" fmla="*/ 0 w 9097"/>
              <a:gd name="T1" fmla="*/ 0 h 8493"/>
              <a:gd name="T2" fmla="*/ 0 w 9097"/>
              <a:gd name="T3" fmla="*/ 0 h 8493"/>
              <a:gd name="T4" fmla="*/ 0 w 9097"/>
              <a:gd name="T5" fmla="*/ 0 h 8493"/>
              <a:gd name="T6" fmla="*/ 0 w 9097"/>
              <a:gd name="T7" fmla="*/ 0 h 8493"/>
              <a:gd name="T8" fmla="*/ 0 w 9097"/>
              <a:gd name="T9" fmla="*/ 0 h 8493"/>
              <a:gd name="T10" fmla="*/ 0 w 9097"/>
              <a:gd name="T11" fmla="*/ 0 h 8493"/>
              <a:gd name="T12" fmla="*/ 0 w 9097"/>
              <a:gd name="T13" fmla="*/ 0 h 8493"/>
              <a:gd name="T14" fmla="*/ 0 w 9097"/>
              <a:gd name="T15" fmla="*/ 0 h 8493"/>
              <a:gd name="T16" fmla="*/ 0 w 9097"/>
              <a:gd name="T17" fmla="*/ 0 h 8493"/>
              <a:gd name="T18" fmla="*/ 0 w 9097"/>
              <a:gd name="T19" fmla="*/ 0 h 8493"/>
              <a:gd name="T20" fmla="*/ 0 w 9097"/>
              <a:gd name="T21" fmla="*/ 0 h 8493"/>
              <a:gd name="T22" fmla="*/ 0 w 9097"/>
              <a:gd name="T23" fmla="*/ 0 h 8493"/>
              <a:gd name="T24" fmla="*/ 0 w 9097"/>
              <a:gd name="T25" fmla="*/ 0 h 8493"/>
              <a:gd name="T26" fmla="*/ 0 w 9097"/>
              <a:gd name="T27" fmla="*/ 0 h 8493"/>
              <a:gd name="T28" fmla="*/ 0 w 9097"/>
              <a:gd name="T29" fmla="*/ 0 h 8493"/>
              <a:gd name="T30" fmla="*/ 0 w 9097"/>
              <a:gd name="T31" fmla="*/ 0 h 8493"/>
              <a:gd name="T32" fmla="*/ 0 w 9097"/>
              <a:gd name="T33" fmla="*/ 0 h 8493"/>
              <a:gd name="T34" fmla="*/ 0 w 9097"/>
              <a:gd name="T35" fmla="*/ 0 h 8493"/>
              <a:gd name="T36" fmla="*/ 0 w 9097"/>
              <a:gd name="T37" fmla="*/ 0 h 8493"/>
              <a:gd name="T38" fmla="*/ 0 w 9097"/>
              <a:gd name="T39" fmla="*/ 0 h 8493"/>
              <a:gd name="T40" fmla="*/ 0 w 9097"/>
              <a:gd name="T41" fmla="*/ 0 h 8493"/>
              <a:gd name="T42" fmla="*/ 0 w 9097"/>
              <a:gd name="T43" fmla="*/ 0 h 8493"/>
              <a:gd name="T44" fmla="*/ 0 w 9097"/>
              <a:gd name="T45" fmla="*/ 0 h 8493"/>
              <a:gd name="T46" fmla="*/ 0 w 9097"/>
              <a:gd name="T47" fmla="*/ 0 h 8493"/>
              <a:gd name="T48" fmla="*/ 0 w 9097"/>
              <a:gd name="T49" fmla="*/ 0 h 8493"/>
              <a:gd name="T50" fmla="*/ 0 w 9097"/>
              <a:gd name="T51" fmla="*/ 0 h 8493"/>
              <a:gd name="T52" fmla="*/ 0 w 9097"/>
              <a:gd name="T53" fmla="*/ 0 h 8493"/>
              <a:gd name="T54" fmla="*/ 0 w 9097"/>
              <a:gd name="T55" fmla="*/ 0 h 8493"/>
              <a:gd name="T56" fmla="*/ 0 w 9097"/>
              <a:gd name="T57" fmla="*/ 0 h 8493"/>
              <a:gd name="T58" fmla="*/ 0 w 9097"/>
              <a:gd name="T59" fmla="*/ 0 h 8493"/>
              <a:gd name="T60" fmla="*/ 0 w 9097"/>
              <a:gd name="T61" fmla="*/ 0 h 8493"/>
              <a:gd name="T62" fmla="*/ 0 w 9097"/>
              <a:gd name="T63" fmla="*/ 0 h 8493"/>
              <a:gd name="T64" fmla="*/ 0 w 9097"/>
              <a:gd name="T65" fmla="*/ 0 h 8493"/>
              <a:gd name="T66" fmla="*/ 0 w 9097"/>
              <a:gd name="T67" fmla="*/ 0 h 8493"/>
              <a:gd name="T68" fmla="*/ 0 w 9097"/>
              <a:gd name="T69" fmla="*/ 0 h 8493"/>
              <a:gd name="T70" fmla="*/ 0 w 9097"/>
              <a:gd name="T71" fmla="*/ 0 h 8493"/>
              <a:gd name="T72" fmla="*/ 0 w 9097"/>
              <a:gd name="T73" fmla="*/ 0 h 8493"/>
              <a:gd name="T74" fmla="*/ 0 w 9097"/>
              <a:gd name="T75" fmla="*/ 0 h 8493"/>
              <a:gd name="T76" fmla="*/ 0 w 9097"/>
              <a:gd name="T77" fmla="*/ 0 h 8493"/>
              <a:gd name="T78" fmla="*/ 0 w 9097"/>
              <a:gd name="T79" fmla="*/ 0 h 8493"/>
              <a:gd name="T80" fmla="*/ 0 w 9097"/>
              <a:gd name="T81" fmla="*/ 0 h 8493"/>
              <a:gd name="T82" fmla="*/ 0 w 9097"/>
              <a:gd name="T83" fmla="*/ 0 h 8493"/>
              <a:gd name="T84" fmla="*/ 0 w 9097"/>
              <a:gd name="T85" fmla="*/ 0 h 8493"/>
              <a:gd name="T86" fmla="*/ 0 w 9097"/>
              <a:gd name="T87" fmla="*/ 0 h 8493"/>
              <a:gd name="T88" fmla="*/ 0 w 9097"/>
              <a:gd name="T89" fmla="*/ 0 h 8493"/>
              <a:gd name="T90" fmla="*/ 0 w 9097"/>
              <a:gd name="T91" fmla="*/ 0 h 8493"/>
              <a:gd name="T92" fmla="*/ 0 w 9097"/>
              <a:gd name="T93" fmla="*/ 0 h 8493"/>
              <a:gd name="T94" fmla="*/ 0 w 9097"/>
              <a:gd name="T95" fmla="*/ 0 h 8493"/>
              <a:gd name="T96" fmla="*/ 0 w 9097"/>
              <a:gd name="T97" fmla="*/ 0 h 8493"/>
              <a:gd name="T98" fmla="*/ 0 w 9097"/>
              <a:gd name="T99" fmla="*/ 0 h 8493"/>
              <a:gd name="T100" fmla="*/ 0 w 9097"/>
              <a:gd name="T101" fmla="*/ 0 h 8493"/>
              <a:gd name="T102" fmla="*/ 0 w 9097"/>
              <a:gd name="T103" fmla="*/ 0 h 8493"/>
              <a:gd name="T104" fmla="*/ 0 w 9097"/>
              <a:gd name="T105" fmla="*/ 0 h 8493"/>
              <a:gd name="T106" fmla="*/ 0 w 9097"/>
              <a:gd name="T107" fmla="*/ 0 h 8493"/>
              <a:gd name="T108" fmla="*/ 0 w 9097"/>
              <a:gd name="T109" fmla="*/ 0 h 8493"/>
              <a:gd name="T110" fmla="*/ 0 w 9097"/>
              <a:gd name="T111" fmla="*/ 0 h 8493"/>
              <a:gd name="T112" fmla="*/ 0 w 9097"/>
              <a:gd name="T113" fmla="*/ 0 h 8493"/>
              <a:gd name="T114" fmla="*/ 0 w 9097"/>
              <a:gd name="T115" fmla="*/ 0 h 849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097" h="8493">
                <a:moveTo>
                  <a:pt x="7955" y="8493"/>
                </a:moveTo>
                <a:lnTo>
                  <a:pt x="8182" y="8483"/>
                </a:lnTo>
                <a:lnTo>
                  <a:pt x="8380" y="8418"/>
                </a:lnTo>
                <a:lnTo>
                  <a:pt x="8540" y="8295"/>
                </a:lnTo>
                <a:lnTo>
                  <a:pt x="8644" y="8135"/>
                </a:lnTo>
                <a:lnTo>
                  <a:pt x="8701" y="7965"/>
                </a:lnTo>
                <a:lnTo>
                  <a:pt x="8691" y="7804"/>
                </a:lnTo>
                <a:lnTo>
                  <a:pt x="8616" y="7654"/>
                </a:lnTo>
                <a:lnTo>
                  <a:pt x="8465" y="7541"/>
                </a:lnTo>
                <a:lnTo>
                  <a:pt x="8503" y="7532"/>
                </a:lnTo>
                <a:lnTo>
                  <a:pt x="8512" y="7503"/>
                </a:lnTo>
                <a:lnTo>
                  <a:pt x="8503" y="7475"/>
                </a:lnTo>
                <a:lnTo>
                  <a:pt x="8484" y="7447"/>
                </a:lnTo>
                <a:lnTo>
                  <a:pt x="8559" y="7438"/>
                </a:lnTo>
                <a:lnTo>
                  <a:pt x="8635" y="7418"/>
                </a:lnTo>
                <a:lnTo>
                  <a:pt x="8719" y="7371"/>
                </a:lnTo>
                <a:lnTo>
                  <a:pt x="8786" y="7306"/>
                </a:lnTo>
                <a:lnTo>
                  <a:pt x="8833" y="7230"/>
                </a:lnTo>
                <a:lnTo>
                  <a:pt x="8842" y="7145"/>
                </a:lnTo>
                <a:lnTo>
                  <a:pt x="8814" y="7051"/>
                </a:lnTo>
                <a:lnTo>
                  <a:pt x="8730" y="6956"/>
                </a:lnTo>
                <a:lnTo>
                  <a:pt x="8871" y="6890"/>
                </a:lnTo>
                <a:lnTo>
                  <a:pt x="8983" y="6797"/>
                </a:lnTo>
                <a:lnTo>
                  <a:pt x="9059" y="6674"/>
                </a:lnTo>
                <a:lnTo>
                  <a:pt x="9097" y="6551"/>
                </a:lnTo>
                <a:lnTo>
                  <a:pt x="9079" y="6420"/>
                </a:lnTo>
                <a:lnTo>
                  <a:pt x="9003" y="6297"/>
                </a:lnTo>
                <a:lnTo>
                  <a:pt x="8851" y="6202"/>
                </a:lnTo>
                <a:lnTo>
                  <a:pt x="8616" y="6127"/>
                </a:lnTo>
                <a:lnTo>
                  <a:pt x="8653" y="6079"/>
                </a:lnTo>
                <a:lnTo>
                  <a:pt x="8663" y="6023"/>
                </a:lnTo>
                <a:lnTo>
                  <a:pt x="8653" y="5986"/>
                </a:lnTo>
                <a:lnTo>
                  <a:pt x="8616" y="5958"/>
                </a:lnTo>
                <a:lnTo>
                  <a:pt x="8701" y="5920"/>
                </a:lnTo>
                <a:lnTo>
                  <a:pt x="8786" y="5864"/>
                </a:lnTo>
                <a:lnTo>
                  <a:pt x="8880" y="5788"/>
                </a:lnTo>
                <a:lnTo>
                  <a:pt x="8965" y="5693"/>
                </a:lnTo>
                <a:lnTo>
                  <a:pt x="9021" y="5590"/>
                </a:lnTo>
                <a:lnTo>
                  <a:pt x="9041" y="5476"/>
                </a:lnTo>
                <a:lnTo>
                  <a:pt x="9003" y="5355"/>
                </a:lnTo>
                <a:lnTo>
                  <a:pt x="8909" y="5213"/>
                </a:lnTo>
                <a:lnTo>
                  <a:pt x="8757" y="5090"/>
                </a:lnTo>
                <a:lnTo>
                  <a:pt x="8578" y="5014"/>
                </a:lnTo>
                <a:lnTo>
                  <a:pt x="8389" y="4977"/>
                </a:lnTo>
                <a:lnTo>
                  <a:pt x="8201" y="4967"/>
                </a:lnTo>
                <a:lnTo>
                  <a:pt x="8022" y="4967"/>
                </a:lnTo>
                <a:lnTo>
                  <a:pt x="7870" y="4987"/>
                </a:lnTo>
                <a:lnTo>
                  <a:pt x="7757" y="5014"/>
                </a:lnTo>
                <a:lnTo>
                  <a:pt x="7700" y="5034"/>
                </a:lnTo>
                <a:lnTo>
                  <a:pt x="7729" y="4967"/>
                </a:lnTo>
                <a:lnTo>
                  <a:pt x="7747" y="4882"/>
                </a:lnTo>
                <a:lnTo>
                  <a:pt x="7738" y="4770"/>
                </a:lnTo>
                <a:lnTo>
                  <a:pt x="7700" y="4657"/>
                </a:lnTo>
                <a:lnTo>
                  <a:pt x="7625" y="4562"/>
                </a:lnTo>
                <a:lnTo>
                  <a:pt x="7493" y="4478"/>
                </a:lnTo>
                <a:lnTo>
                  <a:pt x="7294" y="4440"/>
                </a:lnTo>
                <a:lnTo>
                  <a:pt x="7021" y="4449"/>
                </a:lnTo>
                <a:lnTo>
                  <a:pt x="7135" y="4402"/>
                </a:lnTo>
                <a:lnTo>
                  <a:pt x="7238" y="4299"/>
                </a:lnTo>
                <a:lnTo>
                  <a:pt x="7314" y="4166"/>
                </a:lnTo>
                <a:lnTo>
                  <a:pt x="7342" y="4025"/>
                </a:lnTo>
                <a:lnTo>
                  <a:pt x="7314" y="3874"/>
                </a:lnTo>
                <a:lnTo>
                  <a:pt x="7200" y="3742"/>
                </a:lnTo>
                <a:lnTo>
                  <a:pt x="7012" y="3639"/>
                </a:lnTo>
                <a:lnTo>
                  <a:pt x="6710" y="3582"/>
                </a:lnTo>
                <a:lnTo>
                  <a:pt x="6691" y="3554"/>
                </a:lnTo>
                <a:lnTo>
                  <a:pt x="6643" y="3525"/>
                </a:lnTo>
                <a:lnTo>
                  <a:pt x="6587" y="3516"/>
                </a:lnTo>
                <a:lnTo>
                  <a:pt x="6502" y="3507"/>
                </a:lnTo>
                <a:lnTo>
                  <a:pt x="6417" y="3516"/>
                </a:lnTo>
                <a:lnTo>
                  <a:pt x="6323" y="3525"/>
                </a:lnTo>
                <a:lnTo>
                  <a:pt x="6219" y="3554"/>
                </a:lnTo>
                <a:lnTo>
                  <a:pt x="6134" y="3601"/>
                </a:lnTo>
                <a:lnTo>
                  <a:pt x="6125" y="3525"/>
                </a:lnTo>
                <a:lnTo>
                  <a:pt x="6096" y="3440"/>
                </a:lnTo>
                <a:lnTo>
                  <a:pt x="6040" y="3337"/>
                </a:lnTo>
                <a:lnTo>
                  <a:pt x="5955" y="3242"/>
                </a:lnTo>
                <a:lnTo>
                  <a:pt x="5841" y="3158"/>
                </a:lnTo>
                <a:lnTo>
                  <a:pt x="5709" y="3110"/>
                </a:lnTo>
                <a:lnTo>
                  <a:pt x="5539" y="3101"/>
                </a:lnTo>
                <a:lnTo>
                  <a:pt x="5341" y="3139"/>
                </a:lnTo>
                <a:lnTo>
                  <a:pt x="5323" y="3092"/>
                </a:lnTo>
                <a:lnTo>
                  <a:pt x="5285" y="3063"/>
                </a:lnTo>
                <a:lnTo>
                  <a:pt x="5228" y="3036"/>
                </a:lnTo>
                <a:lnTo>
                  <a:pt x="5171" y="3016"/>
                </a:lnTo>
                <a:lnTo>
                  <a:pt x="5106" y="3016"/>
                </a:lnTo>
                <a:lnTo>
                  <a:pt x="5039" y="3036"/>
                </a:lnTo>
                <a:lnTo>
                  <a:pt x="4992" y="3073"/>
                </a:lnTo>
                <a:lnTo>
                  <a:pt x="4945" y="3139"/>
                </a:lnTo>
                <a:lnTo>
                  <a:pt x="4936" y="3063"/>
                </a:lnTo>
                <a:lnTo>
                  <a:pt x="4889" y="2989"/>
                </a:lnTo>
                <a:lnTo>
                  <a:pt x="4832" y="2940"/>
                </a:lnTo>
                <a:lnTo>
                  <a:pt x="4756" y="2894"/>
                </a:lnTo>
                <a:lnTo>
                  <a:pt x="4662" y="2875"/>
                </a:lnTo>
                <a:lnTo>
                  <a:pt x="4558" y="2875"/>
                </a:lnTo>
                <a:lnTo>
                  <a:pt x="4454" y="2894"/>
                </a:lnTo>
                <a:lnTo>
                  <a:pt x="4341" y="2940"/>
                </a:lnTo>
                <a:lnTo>
                  <a:pt x="4445" y="2866"/>
                </a:lnTo>
                <a:lnTo>
                  <a:pt x="4549" y="2772"/>
                </a:lnTo>
                <a:lnTo>
                  <a:pt x="4643" y="2668"/>
                </a:lnTo>
                <a:lnTo>
                  <a:pt x="4699" y="2545"/>
                </a:lnTo>
                <a:lnTo>
                  <a:pt x="4728" y="2422"/>
                </a:lnTo>
                <a:lnTo>
                  <a:pt x="4699" y="2300"/>
                </a:lnTo>
                <a:lnTo>
                  <a:pt x="4605" y="2187"/>
                </a:lnTo>
                <a:lnTo>
                  <a:pt x="4426" y="2083"/>
                </a:lnTo>
                <a:lnTo>
                  <a:pt x="4454" y="2007"/>
                </a:lnTo>
                <a:lnTo>
                  <a:pt x="4464" y="1885"/>
                </a:lnTo>
                <a:lnTo>
                  <a:pt x="4464" y="1734"/>
                </a:lnTo>
                <a:lnTo>
                  <a:pt x="4435" y="1583"/>
                </a:lnTo>
                <a:lnTo>
                  <a:pt x="4388" y="1433"/>
                </a:lnTo>
                <a:lnTo>
                  <a:pt x="4313" y="1329"/>
                </a:lnTo>
                <a:lnTo>
                  <a:pt x="4208" y="1272"/>
                </a:lnTo>
                <a:lnTo>
                  <a:pt x="4077" y="1282"/>
                </a:lnTo>
                <a:lnTo>
                  <a:pt x="4039" y="1206"/>
                </a:lnTo>
                <a:lnTo>
                  <a:pt x="4011" y="1131"/>
                </a:lnTo>
                <a:lnTo>
                  <a:pt x="3973" y="1056"/>
                </a:lnTo>
                <a:lnTo>
                  <a:pt x="3935" y="989"/>
                </a:lnTo>
                <a:lnTo>
                  <a:pt x="3908" y="942"/>
                </a:lnTo>
                <a:lnTo>
                  <a:pt x="3879" y="905"/>
                </a:lnTo>
                <a:lnTo>
                  <a:pt x="3850" y="858"/>
                </a:lnTo>
                <a:lnTo>
                  <a:pt x="3822" y="820"/>
                </a:lnTo>
                <a:lnTo>
                  <a:pt x="3785" y="792"/>
                </a:lnTo>
                <a:lnTo>
                  <a:pt x="3747" y="773"/>
                </a:lnTo>
                <a:lnTo>
                  <a:pt x="3691" y="763"/>
                </a:lnTo>
                <a:lnTo>
                  <a:pt x="3633" y="754"/>
                </a:lnTo>
                <a:lnTo>
                  <a:pt x="3586" y="754"/>
                </a:lnTo>
                <a:lnTo>
                  <a:pt x="3530" y="744"/>
                </a:lnTo>
                <a:lnTo>
                  <a:pt x="3482" y="735"/>
                </a:lnTo>
                <a:lnTo>
                  <a:pt x="3445" y="716"/>
                </a:lnTo>
                <a:lnTo>
                  <a:pt x="3435" y="688"/>
                </a:lnTo>
                <a:lnTo>
                  <a:pt x="3445" y="660"/>
                </a:lnTo>
                <a:lnTo>
                  <a:pt x="3473" y="612"/>
                </a:lnTo>
                <a:lnTo>
                  <a:pt x="3501" y="565"/>
                </a:lnTo>
                <a:lnTo>
                  <a:pt x="3511" y="509"/>
                </a:lnTo>
                <a:lnTo>
                  <a:pt x="3511" y="453"/>
                </a:lnTo>
                <a:lnTo>
                  <a:pt x="3482" y="386"/>
                </a:lnTo>
                <a:lnTo>
                  <a:pt x="3407" y="321"/>
                </a:lnTo>
                <a:lnTo>
                  <a:pt x="3322" y="283"/>
                </a:lnTo>
                <a:lnTo>
                  <a:pt x="3256" y="264"/>
                </a:lnTo>
                <a:lnTo>
                  <a:pt x="3190" y="264"/>
                </a:lnTo>
                <a:lnTo>
                  <a:pt x="3133" y="283"/>
                </a:lnTo>
                <a:lnTo>
                  <a:pt x="3086" y="302"/>
                </a:lnTo>
                <a:lnTo>
                  <a:pt x="3030" y="330"/>
                </a:lnTo>
                <a:lnTo>
                  <a:pt x="2983" y="349"/>
                </a:lnTo>
                <a:lnTo>
                  <a:pt x="2925" y="359"/>
                </a:lnTo>
                <a:lnTo>
                  <a:pt x="2887" y="339"/>
                </a:lnTo>
                <a:lnTo>
                  <a:pt x="2860" y="302"/>
                </a:lnTo>
                <a:lnTo>
                  <a:pt x="2831" y="236"/>
                </a:lnTo>
                <a:lnTo>
                  <a:pt x="2802" y="170"/>
                </a:lnTo>
                <a:lnTo>
                  <a:pt x="2746" y="103"/>
                </a:lnTo>
                <a:lnTo>
                  <a:pt x="2670" y="47"/>
                </a:lnTo>
                <a:lnTo>
                  <a:pt x="2558" y="9"/>
                </a:lnTo>
                <a:lnTo>
                  <a:pt x="2397" y="0"/>
                </a:lnTo>
                <a:lnTo>
                  <a:pt x="2331" y="29"/>
                </a:lnTo>
                <a:lnTo>
                  <a:pt x="2293" y="65"/>
                </a:lnTo>
                <a:lnTo>
                  <a:pt x="2256" y="113"/>
                </a:lnTo>
                <a:lnTo>
                  <a:pt x="2237" y="160"/>
                </a:lnTo>
                <a:lnTo>
                  <a:pt x="2199" y="217"/>
                </a:lnTo>
                <a:lnTo>
                  <a:pt x="2161" y="264"/>
                </a:lnTo>
                <a:lnTo>
                  <a:pt x="2095" y="321"/>
                </a:lnTo>
                <a:lnTo>
                  <a:pt x="2011" y="368"/>
                </a:lnTo>
                <a:lnTo>
                  <a:pt x="1944" y="444"/>
                </a:lnTo>
                <a:lnTo>
                  <a:pt x="1916" y="547"/>
                </a:lnTo>
                <a:lnTo>
                  <a:pt x="1888" y="660"/>
                </a:lnTo>
                <a:lnTo>
                  <a:pt x="1821" y="735"/>
                </a:lnTo>
                <a:lnTo>
                  <a:pt x="1642" y="585"/>
                </a:lnTo>
                <a:lnTo>
                  <a:pt x="1501" y="528"/>
                </a:lnTo>
                <a:lnTo>
                  <a:pt x="1387" y="547"/>
                </a:lnTo>
                <a:lnTo>
                  <a:pt x="1312" y="622"/>
                </a:lnTo>
                <a:lnTo>
                  <a:pt x="1265" y="735"/>
                </a:lnTo>
                <a:lnTo>
                  <a:pt x="1246" y="858"/>
                </a:lnTo>
                <a:lnTo>
                  <a:pt x="1255" y="971"/>
                </a:lnTo>
                <a:lnTo>
                  <a:pt x="1293" y="1056"/>
                </a:lnTo>
                <a:lnTo>
                  <a:pt x="1010" y="953"/>
                </a:lnTo>
                <a:lnTo>
                  <a:pt x="784" y="953"/>
                </a:lnTo>
                <a:lnTo>
                  <a:pt x="614" y="1027"/>
                </a:lnTo>
                <a:lnTo>
                  <a:pt x="491" y="1141"/>
                </a:lnTo>
                <a:lnTo>
                  <a:pt x="397" y="1263"/>
                </a:lnTo>
                <a:lnTo>
                  <a:pt x="321" y="1366"/>
                </a:lnTo>
                <a:lnTo>
                  <a:pt x="255" y="1414"/>
                </a:lnTo>
                <a:lnTo>
                  <a:pt x="180" y="1386"/>
                </a:lnTo>
                <a:lnTo>
                  <a:pt x="67" y="1404"/>
                </a:lnTo>
                <a:lnTo>
                  <a:pt x="10" y="1471"/>
                </a:lnTo>
                <a:lnTo>
                  <a:pt x="0" y="1574"/>
                </a:lnTo>
                <a:lnTo>
                  <a:pt x="29" y="1697"/>
                </a:lnTo>
                <a:lnTo>
                  <a:pt x="95" y="1819"/>
                </a:lnTo>
                <a:lnTo>
                  <a:pt x="189" y="1933"/>
                </a:lnTo>
                <a:lnTo>
                  <a:pt x="312" y="2027"/>
                </a:lnTo>
                <a:lnTo>
                  <a:pt x="453" y="2074"/>
                </a:lnTo>
                <a:lnTo>
                  <a:pt x="303" y="2206"/>
                </a:lnTo>
                <a:lnTo>
                  <a:pt x="208" y="2357"/>
                </a:lnTo>
                <a:lnTo>
                  <a:pt x="161" y="2527"/>
                </a:lnTo>
                <a:lnTo>
                  <a:pt x="161" y="2705"/>
                </a:lnTo>
                <a:lnTo>
                  <a:pt x="217" y="2866"/>
                </a:lnTo>
                <a:lnTo>
                  <a:pt x="321" y="3007"/>
                </a:lnTo>
                <a:lnTo>
                  <a:pt x="482" y="3110"/>
                </a:lnTo>
                <a:lnTo>
                  <a:pt x="699" y="3167"/>
                </a:lnTo>
                <a:lnTo>
                  <a:pt x="594" y="3252"/>
                </a:lnTo>
                <a:lnTo>
                  <a:pt x="557" y="3355"/>
                </a:lnTo>
                <a:lnTo>
                  <a:pt x="594" y="3460"/>
                </a:lnTo>
                <a:lnTo>
                  <a:pt x="717" y="3516"/>
                </a:lnTo>
                <a:lnTo>
                  <a:pt x="642" y="3601"/>
                </a:lnTo>
                <a:lnTo>
                  <a:pt x="605" y="3733"/>
                </a:lnTo>
                <a:lnTo>
                  <a:pt x="614" y="3893"/>
                </a:lnTo>
                <a:lnTo>
                  <a:pt x="679" y="4063"/>
                </a:lnTo>
                <a:lnTo>
                  <a:pt x="822" y="4223"/>
                </a:lnTo>
                <a:lnTo>
                  <a:pt x="1057" y="4355"/>
                </a:lnTo>
                <a:lnTo>
                  <a:pt x="1407" y="4440"/>
                </a:lnTo>
                <a:lnTo>
                  <a:pt x="1868" y="4468"/>
                </a:lnTo>
                <a:lnTo>
                  <a:pt x="1821" y="4505"/>
                </a:lnTo>
                <a:lnTo>
                  <a:pt x="1774" y="4543"/>
                </a:lnTo>
                <a:lnTo>
                  <a:pt x="1727" y="4600"/>
                </a:lnTo>
                <a:lnTo>
                  <a:pt x="1680" y="4666"/>
                </a:lnTo>
                <a:lnTo>
                  <a:pt x="1651" y="4732"/>
                </a:lnTo>
                <a:lnTo>
                  <a:pt x="1633" y="4798"/>
                </a:lnTo>
                <a:lnTo>
                  <a:pt x="1633" y="4873"/>
                </a:lnTo>
                <a:lnTo>
                  <a:pt x="1651" y="4940"/>
                </a:lnTo>
                <a:lnTo>
                  <a:pt x="1689" y="5005"/>
                </a:lnTo>
                <a:lnTo>
                  <a:pt x="1765" y="5061"/>
                </a:lnTo>
                <a:lnTo>
                  <a:pt x="1859" y="5118"/>
                </a:lnTo>
                <a:lnTo>
                  <a:pt x="2001" y="5156"/>
                </a:lnTo>
                <a:lnTo>
                  <a:pt x="2170" y="5175"/>
                </a:lnTo>
                <a:lnTo>
                  <a:pt x="2378" y="5184"/>
                </a:lnTo>
                <a:lnTo>
                  <a:pt x="2633" y="5175"/>
                </a:lnTo>
                <a:lnTo>
                  <a:pt x="2935" y="5147"/>
                </a:lnTo>
                <a:lnTo>
                  <a:pt x="2878" y="5194"/>
                </a:lnTo>
                <a:lnTo>
                  <a:pt x="2840" y="5241"/>
                </a:lnTo>
                <a:lnTo>
                  <a:pt x="2822" y="5297"/>
                </a:lnTo>
                <a:lnTo>
                  <a:pt x="2831" y="5355"/>
                </a:lnTo>
                <a:lnTo>
                  <a:pt x="2860" y="5402"/>
                </a:lnTo>
                <a:lnTo>
                  <a:pt x="2916" y="5439"/>
                </a:lnTo>
                <a:lnTo>
                  <a:pt x="2992" y="5448"/>
                </a:lnTo>
                <a:lnTo>
                  <a:pt x="3096" y="5439"/>
                </a:lnTo>
                <a:lnTo>
                  <a:pt x="3086" y="5486"/>
                </a:lnTo>
                <a:lnTo>
                  <a:pt x="3104" y="5523"/>
                </a:lnTo>
                <a:lnTo>
                  <a:pt x="3133" y="5561"/>
                </a:lnTo>
                <a:lnTo>
                  <a:pt x="3190" y="5580"/>
                </a:lnTo>
                <a:lnTo>
                  <a:pt x="3256" y="5599"/>
                </a:lnTo>
                <a:lnTo>
                  <a:pt x="3341" y="5608"/>
                </a:lnTo>
                <a:lnTo>
                  <a:pt x="3454" y="5599"/>
                </a:lnTo>
                <a:lnTo>
                  <a:pt x="3586" y="5580"/>
                </a:lnTo>
                <a:lnTo>
                  <a:pt x="3568" y="5618"/>
                </a:lnTo>
                <a:lnTo>
                  <a:pt x="3586" y="5665"/>
                </a:lnTo>
                <a:lnTo>
                  <a:pt x="3624" y="5703"/>
                </a:lnTo>
                <a:lnTo>
                  <a:pt x="3691" y="5731"/>
                </a:lnTo>
                <a:lnTo>
                  <a:pt x="3774" y="5750"/>
                </a:lnTo>
                <a:lnTo>
                  <a:pt x="3879" y="5759"/>
                </a:lnTo>
                <a:lnTo>
                  <a:pt x="4011" y="5759"/>
                </a:lnTo>
                <a:lnTo>
                  <a:pt x="4162" y="5750"/>
                </a:lnTo>
                <a:lnTo>
                  <a:pt x="4162" y="5853"/>
                </a:lnTo>
                <a:lnTo>
                  <a:pt x="4199" y="5967"/>
                </a:lnTo>
                <a:lnTo>
                  <a:pt x="4294" y="6061"/>
                </a:lnTo>
                <a:lnTo>
                  <a:pt x="4416" y="6146"/>
                </a:lnTo>
                <a:lnTo>
                  <a:pt x="4567" y="6183"/>
                </a:lnTo>
                <a:lnTo>
                  <a:pt x="4746" y="6174"/>
                </a:lnTo>
                <a:lnTo>
                  <a:pt x="4936" y="6099"/>
                </a:lnTo>
                <a:lnTo>
                  <a:pt x="5133" y="5938"/>
                </a:lnTo>
                <a:lnTo>
                  <a:pt x="5106" y="6042"/>
                </a:lnTo>
                <a:lnTo>
                  <a:pt x="5096" y="6155"/>
                </a:lnTo>
                <a:lnTo>
                  <a:pt x="5124" y="6259"/>
                </a:lnTo>
                <a:lnTo>
                  <a:pt x="5181" y="6353"/>
                </a:lnTo>
                <a:lnTo>
                  <a:pt x="5256" y="6429"/>
                </a:lnTo>
                <a:lnTo>
                  <a:pt x="5370" y="6485"/>
                </a:lnTo>
                <a:lnTo>
                  <a:pt x="5521" y="6494"/>
                </a:lnTo>
                <a:lnTo>
                  <a:pt x="5700" y="6467"/>
                </a:lnTo>
                <a:lnTo>
                  <a:pt x="5691" y="6523"/>
                </a:lnTo>
                <a:lnTo>
                  <a:pt x="5709" y="6588"/>
                </a:lnTo>
                <a:lnTo>
                  <a:pt x="5738" y="6645"/>
                </a:lnTo>
                <a:lnTo>
                  <a:pt x="5794" y="6711"/>
                </a:lnTo>
                <a:lnTo>
                  <a:pt x="5860" y="6759"/>
                </a:lnTo>
                <a:lnTo>
                  <a:pt x="5946" y="6786"/>
                </a:lnTo>
                <a:lnTo>
                  <a:pt x="6049" y="6786"/>
                </a:lnTo>
                <a:lnTo>
                  <a:pt x="6172" y="6759"/>
                </a:lnTo>
                <a:lnTo>
                  <a:pt x="6285" y="6721"/>
                </a:lnTo>
                <a:lnTo>
                  <a:pt x="6389" y="6711"/>
                </a:lnTo>
                <a:lnTo>
                  <a:pt x="6474" y="6721"/>
                </a:lnTo>
                <a:lnTo>
                  <a:pt x="6540" y="6730"/>
                </a:lnTo>
                <a:lnTo>
                  <a:pt x="6587" y="6749"/>
                </a:lnTo>
                <a:lnTo>
                  <a:pt x="6615" y="6777"/>
                </a:lnTo>
                <a:lnTo>
                  <a:pt x="6634" y="6786"/>
                </a:lnTo>
                <a:lnTo>
                  <a:pt x="6643" y="6797"/>
                </a:lnTo>
                <a:lnTo>
                  <a:pt x="6569" y="6815"/>
                </a:lnTo>
                <a:lnTo>
                  <a:pt x="6502" y="6862"/>
                </a:lnTo>
                <a:lnTo>
                  <a:pt x="6464" y="6918"/>
                </a:lnTo>
                <a:lnTo>
                  <a:pt x="6455" y="6985"/>
                </a:lnTo>
                <a:lnTo>
                  <a:pt x="6483" y="7051"/>
                </a:lnTo>
                <a:lnTo>
                  <a:pt x="6540" y="7098"/>
                </a:lnTo>
                <a:lnTo>
                  <a:pt x="6634" y="7117"/>
                </a:lnTo>
                <a:lnTo>
                  <a:pt x="6775" y="7107"/>
                </a:lnTo>
                <a:lnTo>
                  <a:pt x="6757" y="7183"/>
                </a:lnTo>
                <a:lnTo>
                  <a:pt x="6785" y="7295"/>
                </a:lnTo>
                <a:lnTo>
                  <a:pt x="6851" y="7400"/>
                </a:lnTo>
                <a:lnTo>
                  <a:pt x="6945" y="7485"/>
                </a:lnTo>
                <a:lnTo>
                  <a:pt x="7955" y="8493"/>
                </a:lnTo>
                <a:close/>
              </a:path>
            </a:pathLst>
          </a:cu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107" name="Freeform 1764"/>
          <p:cNvSpPr>
            <a:spLocks/>
          </p:cNvSpPr>
          <p:nvPr/>
        </p:nvSpPr>
        <p:spPr bwMode="auto">
          <a:xfrm rot="3013278" flipV="1">
            <a:off x="3623473" y="1765272"/>
            <a:ext cx="425006" cy="1293170"/>
          </a:xfrm>
          <a:custGeom>
            <a:avLst/>
            <a:gdLst>
              <a:gd name="T0" fmla="*/ 0 w 9097"/>
              <a:gd name="T1" fmla="*/ 0 h 8493"/>
              <a:gd name="T2" fmla="*/ 0 w 9097"/>
              <a:gd name="T3" fmla="*/ 0 h 8493"/>
              <a:gd name="T4" fmla="*/ 0 w 9097"/>
              <a:gd name="T5" fmla="*/ 0 h 8493"/>
              <a:gd name="T6" fmla="*/ 0 w 9097"/>
              <a:gd name="T7" fmla="*/ 0 h 8493"/>
              <a:gd name="T8" fmla="*/ 0 w 9097"/>
              <a:gd name="T9" fmla="*/ 0 h 8493"/>
              <a:gd name="T10" fmla="*/ 0 w 9097"/>
              <a:gd name="T11" fmla="*/ 0 h 8493"/>
              <a:gd name="T12" fmla="*/ 0 w 9097"/>
              <a:gd name="T13" fmla="*/ 0 h 8493"/>
              <a:gd name="T14" fmla="*/ 0 w 9097"/>
              <a:gd name="T15" fmla="*/ 0 h 8493"/>
              <a:gd name="T16" fmla="*/ 0 w 9097"/>
              <a:gd name="T17" fmla="*/ 0 h 8493"/>
              <a:gd name="T18" fmla="*/ 0 w 9097"/>
              <a:gd name="T19" fmla="*/ 0 h 8493"/>
              <a:gd name="T20" fmla="*/ 0 w 9097"/>
              <a:gd name="T21" fmla="*/ 0 h 8493"/>
              <a:gd name="T22" fmla="*/ 0 w 9097"/>
              <a:gd name="T23" fmla="*/ 0 h 8493"/>
              <a:gd name="T24" fmla="*/ 0 w 9097"/>
              <a:gd name="T25" fmla="*/ 0 h 8493"/>
              <a:gd name="T26" fmla="*/ 0 w 9097"/>
              <a:gd name="T27" fmla="*/ 0 h 8493"/>
              <a:gd name="T28" fmla="*/ 0 w 9097"/>
              <a:gd name="T29" fmla="*/ 0 h 8493"/>
              <a:gd name="T30" fmla="*/ 0 w 9097"/>
              <a:gd name="T31" fmla="*/ 0 h 8493"/>
              <a:gd name="T32" fmla="*/ 0 w 9097"/>
              <a:gd name="T33" fmla="*/ 0 h 8493"/>
              <a:gd name="T34" fmla="*/ 0 w 9097"/>
              <a:gd name="T35" fmla="*/ 0 h 8493"/>
              <a:gd name="T36" fmla="*/ 0 w 9097"/>
              <a:gd name="T37" fmla="*/ 0 h 8493"/>
              <a:gd name="T38" fmla="*/ 0 w 9097"/>
              <a:gd name="T39" fmla="*/ 0 h 8493"/>
              <a:gd name="T40" fmla="*/ 0 w 9097"/>
              <a:gd name="T41" fmla="*/ 0 h 8493"/>
              <a:gd name="T42" fmla="*/ 0 w 9097"/>
              <a:gd name="T43" fmla="*/ 0 h 8493"/>
              <a:gd name="T44" fmla="*/ 0 w 9097"/>
              <a:gd name="T45" fmla="*/ 0 h 8493"/>
              <a:gd name="T46" fmla="*/ 0 w 9097"/>
              <a:gd name="T47" fmla="*/ 0 h 8493"/>
              <a:gd name="T48" fmla="*/ 0 w 9097"/>
              <a:gd name="T49" fmla="*/ 0 h 8493"/>
              <a:gd name="T50" fmla="*/ 0 w 9097"/>
              <a:gd name="T51" fmla="*/ 0 h 8493"/>
              <a:gd name="T52" fmla="*/ 0 w 9097"/>
              <a:gd name="T53" fmla="*/ 0 h 8493"/>
              <a:gd name="T54" fmla="*/ 0 w 9097"/>
              <a:gd name="T55" fmla="*/ 0 h 8493"/>
              <a:gd name="T56" fmla="*/ 0 w 9097"/>
              <a:gd name="T57" fmla="*/ 0 h 8493"/>
              <a:gd name="T58" fmla="*/ 0 w 9097"/>
              <a:gd name="T59" fmla="*/ 0 h 8493"/>
              <a:gd name="T60" fmla="*/ 0 w 9097"/>
              <a:gd name="T61" fmla="*/ 0 h 8493"/>
              <a:gd name="T62" fmla="*/ 0 w 9097"/>
              <a:gd name="T63" fmla="*/ 0 h 8493"/>
              <a:gd name="T64" fmla="*/ 0 w 9097"/>
              <a:gd name="T65" fmla="*/ 0 h 8493"/>
              <a:gd name="T66" fmla="*/ 0 w 9097"/>
              <a:gd name="T67" fmla="*/ 0 h 8493"/>
              <a:gd name="T68" fmla="*/ 0 w 9097"/>
              <a:gd name="T69" fmla="*/ 0 h 8493"/>
              <a:gd name="T70" fmla="*/ 0 w 9097"/>
              <a:gd name="T71" fmla="*/ 0 h 8493"/>
              <a:gd name="T72" fmla="*/ 0 w 9097"/>
              <a:gd name="T73" fmla="*/ 0 h 8493"/>
              <a:gd name="T74" fmla="*/ 0 w 9097"/>
              <a:gd name="T75" fmla="*/ 0 h 8493"/>
              <a:gd name="T76" fmla="*/ 0 w 9097"/>
              <a:gd name="T77" fmla="*/ 0 h 8493"/>
              <a:gd name="T78" fmla="*/ 0 w 9097"/>
              <a:gd name="T79" fmla="*/ 0 h 8493"/>
              <a:gd name="T80" fmla="*/ 0 w 9097"/>
              <a:gd name="T81" fmla="*/ 0 h 8493"/>
              <a:gd name="T82" fmla="*/ 0 w 9097"/>
              <a:gd name="T83" fmla="*/ 0 h 8493"/>
              <a:gd name="T84" fmla="*/ 0 w 9097"/>
              <a:gd name="T85" fmla="*/ 0 h 8493"/>
              <a:gd name="T86" fmla="*/ 0 w 9097"/>
              <a:gd name="T87" fmla="*/ 0 h 8493"/>
              <a:gd name="T88" fmla="*/ 0 w 9097"/>
              <a:gd name="T89" fmla="*/ 0 h 8493"/>
              <a:gd name="T90" fmla="*/ 0 w 9097"/>
              <a:gd name="T91" fmla="*/ 0 h 8493"/>
              <a:gd name="T92" fmla="*/ 0 w 9097"/>
              <a:gd name="T93" fmla="*/ 0 h 8493"/>
              <a:gd name="T94" fmla="*/ 0 w 9097"/>
              <a:gd name="T95" fmla="*/ 0 h 8493"/>
              <a:gd name="T96" fmla="*/ 0 w 9097"/>
              <a:gd name="T97" fmla="*/ 0 h 8493"/>
              <a:gd name="T98" fmla="*/ 0 w 9097"/>
              <a:gd name="T99" fmla="*/ 0 h 8493"/>
              <a:gd name="T100" fmla="*/ 0 w 9097"/>
              <a:gd name="T101" fmla="*/ 0 h 8493"/>
              <a:gd name="T102" fmla="*/ 0 w 9097"/>
              <a:gd name="T103" fmla="*/ 0 h 8493"/>
              <a:gd name="T104" fmla="*/ 0 w 9097"/>
              <a:gd name="T105" fmla="*/ 0 h 8493"/>
              <a:gd name="T106" fmla="*/ 0 w 9097"/>
              <a:gd name="T107" fmla="*/ 0 h 8493"/>
              <a:gd name="T108" fmla="*/ 0 w 9097"/>
              <a:gd name="T109" fmla="*/ 0 h 8493"/>
              <a:gd name="T110" fmla="*/ 0 w 9097"/>
              <a:gd name="T111" fmla="*/ 0 h 8493"/>
              <a:gd name="T112" fmla="*/ 0 w 9097"/>
              <a:gd name="T113" fmla="*/ 0 h 8493"/>
              <a:gd name="T114" fmla="*/ 0 w 9097"/>
              <a:gd name="T115" fmla="*/ 0 h 849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097" h="8493">
                <a:moveTo>
                  <a:pt x="7955" y="8493"/>
                </a:moveTo>
                <a:lnTo>
                  <a:pt x="8182" y="8483"/>
                </a:lnTo>
                <a:lnTo>
                  <a:pt x="8380" y="8418"/>
                </a:lnTo>
                <a:lnTo>
                  <a:pt x="8540" y="8295"/>
                </a:lnTo>
                <a:lnTo>
                  <a:pt x="8644" y="8135"/>
                </a:lnTo>
                <a:lnTo>
                  <a:pt x="8701" y="7965"/>
                </a:lnTo>
                <a:lnTo>
                  <a:pt x="8691" y="7804"/>
                </a:lnTo>
                <a:lnTo>
                  <a:pt x="8616" y="7654"/>
                </a:lnTo>
                <a:lnTo>
                  <a:pt x="8465" y="7541"/>
                </a:lnTo>
                <a:lnTo>
                  <a:pt x="8503" y="7532"/>
                </a:lnTo>
                <a:lnTo>
                  <a:pt x="8512" y="7503"/>
                </a:lnTo>
                <a:lnTo>
                  <a:pt x="8503" y="7475"/>
                </a:lnTo>
                <a:lnTo>
                  <a:pt x="8484" y="7447"/>
                </a:lnTo>
                <a:lnTo>
                  <a:pt x="8559" y="7438"/>
                </a:lnTo>
                <a:lnTo>
                  <a:pt x="8635" y="7418"/>
                </a:lnTo>
                <a:lnTo>
                  <a:pt x="8719" y="7371"/>
                </a:lnTo>
                <a:lnTo>
                  <a:pt x="8786" y="7306"/>
                </a:lnTo>
                <a:lnTo>
                  <a:pt x="8833" y="7230"/>
                </a:lnTo>
                <a:lnTo>
                  <a:pt x="8842" y="7145"/>
                </a:lnTo>
                <a:lnTo>
                  <a:pt x="8814" y="7051"/>
                </a:lnTo>
                <a:lnTo>
                  <a:pt x="8730" y="6956"/>
                </a:lnTo>
                <a:lnTo>
                  <a:pt x="8871" y="6890"/>
                </a:lnTo>
                <a:lnTo>
                  <a:pt x="8983" y="6797"/>
                </a:lnTo>
                <a:lnTo>
                  <a:pt x="9059" y="6674"/>
                </a:lnTo>
                <a:lnTo>
                  <a:pt x="9097" y="6551"/>
                </a:lnTo>
                <a:lnTo>
                  <a:pt x="9079" y="6420"/>
                </a:lnTo>
                <a:lnTo>
                  <a:pt x="9003" y="6297"/>
                </a:lnTo>
                <a:lnTo>
                  <a:pt x="8851" y="6202"/>
                </a:lnTo>
                <a:lnTo>
                  <a:pt x="8616" y="6127"/>
                </a:lnTo>
                <a:lnTo>
                  <a:pt x="8653" y="6079"/>
                </a:lnTo>
                <a:lnTo>
                  <a:pt x="8663" y="6023"/>
                </a:lnTo>
                <a:lnTo>
                  <a:pt x="8653" y="5986"/>
                </a:lnTo>
                <a:lnTo>
                  <a:pt x="8616" y="5958"/>
                </a:lnTo>
                <a:lnTo>
                  <a:pt x="8701" y="5920"/>
                </a:lnTo>
                <a:lnTo>
                  <a:pt x="8786" y="5864"/>
                </a:lnTo>
                <a:lnTo>
                  <a:pt x="8880" y="5788"/>
                </a:lnTo>
                <a:lnTo>
                  <a:pt x="8965" y="5693"/>
                </a:lnTo>
                <a:lnTo>
                  <a:pt x="9021" y="5590"/>
                </a:lnTo>
                <a:lnTo>
                  <a:pt x="9041" y="5476"/>
                </a:lnTo>
                <a:lnTo>
                  <a:pt x="9003" y="5355"/>
                </a:lnTo>
                <a:lnTo>
                  <a:pt x="8909" y="5213"/>
                </a:lnTo>
                <a:lnTo>
                  <a:pt x="8757" y="5090"/>
                </a:lnTo>
                <a:lnTo>
                  <a:pt x="8578" y="5014"/>
                </a:lnTo>
                <a:lnTo>
                  <a:pt x="8389" y="4977"/>
                </a:lnTo>
                <a:lnTo>
                  <a:pt x="8201" y="4967"/>
                </a:lnTo>
                <a:lnTo>
                  <a:pt x="8022" y="4967"/>
                </a:lnTo>
                <a:lnTo>
                  <a:pt x="7870" y="4987"/>
                </a:lnTo>
                <a:lnTo>
                  <a:pt x="7757" y="5014"/>
                </a:lnTo>
                <a:lnTo>
                  <a:pt x="7700" y="5034"/>
                </a:lnTo>
                <a:lnTo>
                  <a:pt x="7729" y="4967"/>
                </a:lnTo>
                <a:lnTo>
                  <a:pt x="7747" y="4882"/>
                </a:lnTo>
                <a:lnTo>
                  <a:pt x="7738" y="4770"/>
                </a:lnTo>
                <a:lnTo>
                  <a:pt x="7700" y="4657"/>
                </a:lnTo>
                <a:lnTo>
                  <a:pt x="7625" y="4562"/>
                </a:lnTo>
                <a:lnTo>
                  <a:pt x="7493" y="4478"/>
                </a:lnTo>
                <a:lnTo>
                  <a:pt x="7294" y="4440"/>
                </a:lnTo>
                <a:lnTo>
                  <a:pt x="7021" y="4449"/>
                </a:lnTo>
                <a:lnTo>
                  <a:pt x="7135" y="4402"/>
                </a:lnTo>
                <a:lnTo>
                  <a:pt x="7238" y="4299"/>
                </a:lnTo>
                <a:lnTo>
                  <a:pt x="7314" y="4166"/>
                </a:lnTo>
                <a:lnTo>
                  <a:pt x="7342" y="4025"/>
                </a:lnTo>
                <a:lnTo>
                  <a:pt x="7314" y="3874"/>
                </a:lnTo>
                <a:lnTo>
                  <a:pt x="7200" y="3742"/>
                </a:lnTo>
                <a:lnTo>
                  <a:pt x="7012" y="3639"/>
                </a:lnTo>
                <a:lnTo>
                  <a:pt x="6710" y="3582"/>
                </a:lnTo>
                <a:lnTo>
                  <a:pt x="6691" y="3554"/>
                </a:lnTo>
                <a:lnTo>
                  <a:pt x="6643" y="3525"/>
                </a:lnTo>
                <a:lnTo>
                  <a:pt x="6587" y="3516"/>
                </a:lnTo>
                <a:lnTo>
                  <a:pt x="6502" y="3507"/>
                </a:lnTo>
                <a:lnTo>
                  <a:pt x="6417" y="3516"/>
                </a:lnTo>
                <a:lnTo>
                  <a:pt x="6323" y="3525"/>
                </a:lnTo>
                <a:lnTo>
                  <a:pt x="6219" y="3554"/>
                </a:lnTo>
                <a:lnTo>
                  <a:pt x="6134" y="3601"/>
                </a:lnTo>
                <a:lnTo>
                  <a:pt x="6125" y="3525"/>
                </a:lnTo>
                <a:lnTo>
                  <a:pt x="6096" y="3440"/>
                </a:lnTo>
                <a:lnTo>
                  <a:pt x="6040" y="3337"/>
                </a:lnTo>
                <a:lnTo>
                  <a:pt x="5955" y="3242"/>
                </a:lnTo>
                <a:lnTo>
                  <a:pt x="5841" y="3158"/>
                </a:lnTo>
                <a:lnTo>
                  <a:pt x="5709" y="3110"/>
                </a:lnTo>
                <a:lnTo>
                  <a:pt x="5539" y="3101"/>
                </a:lnTo>
                <a:lnTo>
                  <a:pt x="5341" y="3139"/>
                </a:lnTo>
                <a:lnTo>
                  <a:pt x="5323" y="3092"/>
                </a:lnTo>
                <a:lnTo>
                  <a:pt x="5285" y="3063"/>
                </a:lnTo>
                <a:lnTo>
                  <a:pt x="5228" y="3036"/>
                </a:lnTo>
                <a:lnTo>
                  <a:pt x="5171" y="3016"/>
                </a:lnTo>
                <a:lnTo>
                  <a:pt x="5106" y="3016"/>
                </a:lnTo>
                <a:lnTo>
                  <a:pt x="5039" y="3036"/>
                </a:lnTo>
                <a:lnTo>
                  <a:pt x="4992" y="3073"/>
                </a:lnTo>
                <a:lnTo>
                  <a:pt x="4945" y="3139"/>
                </a:lnTo>
                <a:lnTo>
                  <a:pt x="4936" y="3063"/>
                </a:lnTo>
                <a:lnTo>
                  <a:pt x="4889" y="2989"/>
                </a:lnTo>
                <a:lnTo>
                  <a:pt x="4832" y="2940"/>
                </a:lnTo>
                <a:lnTo>
                  <a:pt x="4756" y="2894"/>
                </a:lnTo>
                <a:lnTo>
                  <a:pt x="4662" y="2875"/>
                </a:lnTo>
                <a:lnTo>
                  <a:pt x="4558" y="2875"/>
                </a:lnTo>
                <a:lnTo>
                  <a:pt x="4454" y="2894"/>
                </a:lnTo>
                <a:lnTo>
                  <a:pt x="4341" y="2940"/>
                </a:lnTo>
                <a:lnTo>
                  <a:pt x="4445" y="2866"/>
                </a:lnTo>
                <a:lnTo>
                  <a:pt x="4549" y="2772"/>
                </a:lnTo>
                <a:lnTo>
                  <a:pt x="4643" y="2668"/>
                </a:lnTo>
                <a:lnTo>
                  <a:pt x="4699" y="2545"/>
                </a:lnTo>
                <a:lnTo>
                  <a:pt x="4728" y="2422"/>
                </a:lnTo>
                <a:lnTo>
                  <a:pt x="4699" y="2300"/>
                </a:lnTo>
                <a:lnTo>
                  <a:pt x="4605" y="2187"/>
                </a:lnTo>
                <a:lnTo>
                  <a:pt x="4426" y="2083"/>
                </a:lnTo>
                <a:lnTo>
                  <a:pt x="4454" y="2007"/>
                </a:lnTo>
                <a:lnTo>
                  <a:pt x="4464" y="1885"/>
                </a:lnTo>
                <a:lnTo>
                  <a:pt x="4464" y="1734"/>
                </a:lnTo>
                <a:lnTo>
                  <a:pt x="4435" y="1583"/>
                </a:lnTo>
                <a:lnTo>
                  <a:pt x="4388" y="1433"/>
                </a:lnTo>
                <a:lnTo>
                  <a:pt x="4313" y="1329"/>
                </a:lnTo>
                <a:lnTo>
                  <a:pt x="4208" y="1272"/>
                </a:lnTo>
                <a:lnTo>
                  <a:pt x="4077" y="1282"/>
                </a:lnTo>
                <a:lnTo>
                  <a:pt x="4039" y="1206"/>
                </a:lnTo>
                <a:lnTo>
                  <a:pt x="4011" y="1131"/>
                </a:lnTo>
                <a:lnTo>
                  <a:pt x="3973" y="1056"/>
                </a:lnTo>
                <a:lnTo>
                  <a:pt x="3935" y="989"/>
                </a:lnTo>
                <a:lnTo>
                  <a:pt x="3908" y="942"/>
                </a:lnTo>
                <a:lnTo>
                  <a:pt x="3879" y="905"/>
                </a:lnTo>
                <a:lnTo>
                  <a:pt x="3850" y="858"/>
                </a:lnTo>
                <a:lnTo>
                  <a:pt x="3822" y="820"/>
                </a:lnTo>
                <a:lnTo>
                  <a:pt x="3785" y="792"/>
                </a:lnTo>
                <a:lnTo>
                  <a:pt x="3747" y="773"/>
                </a:lnTo>
                <a:lnTo>
                  <a:pt x="3691" y="763"/>
                </a:lnTo>
                <a:lnTo>
                  <a:pt x="3633" y="754"/>
                </a:lnTo>
                <a:lnTo>
                  <a:pt x="3586" y="754"/>
                </a:lnTo>
                <a:lnTo>
                  <a:pt x="3530" y="744"/>
                </a:lnTo>
                <a:lnTo>
                  <a:pt x="3482" y="735"/>
                </a:lnTo>
                <a:lnTo>
                  <a:pt x="3445" y="716"/>
                </a:lnTo>
                <a:lnTo>
                  <a:pt x="3435" y="688"/>
                </a:lnTo>
                <a:lnTo>
                  <a:pt x="3445" y="660"/>
                </a:lnTo>
                <a:lnTo>
                  <a:pt x="3473" y="612"/>
                </a:lnTo>
                <a:lnTo>
                  <a:pt x="3501" y="565"/>
                </a:lnTo>
                <a:lnTo>
                  <a:pt x="3511" y="509"/>
                </a:lnTo>
                <a:lnTo>
                  <a:pt x="3511" y="453"/>
                </a:lnTo>
                <a:lnTo>
                  <a:pt x="3482" y="386"/>
                </a:lnTo>
                <a:lnTo>
                  <a:pt x="3407" y="321"/>
                </a:lnTo>
                <a:lnTo>
                  <a:pt x="3322" y="283"/>
                </a:lnTo>
                <a:lnTo>
                  <a:pt x="3256" y="264"/>
                </a:lnTo>
                <a:lnTo>
                  <a:pt x="3190" y="264"/>
                </a:lnTo>
                <a:lnTo>
                  <a:pt x="3133" y="283"/>
                </a:lnTo>
                <a:lnTo>
                  <a:pt x="3086" y="302"/>
                </a:lnTo>
                <a:lnTo>
                  <a:pt x="3030" y="330"/>
                </a:lnTo>
                <a:lnTo>
                  <a:pt x="2983" y="349"/>
                </a:lnTo>
                <a:lnTo>
                  <a:pt x="2925" y="359"/>
                </a:lnTo>
                <a:lnTo>
                  <a:pt x="2887" y="339"/>
                </a:lnTo>
                <a:lnTo>
                  <a:pt x="2860" y="302"/>
                </a:lnTo>
                <a:lnTo>
                  <a:pt x="2831" y="236"/>
                </a:lnTo>
                <a:lnTo>
                  <a:pt x="2802" y="170"/>
                </a:lnTo>
                <a:lnTo>
                  <a:pt x="2746" y="103"/>
                </a:lnTo>
                <a:lnTo>
                  <a:pt x="2670" y="47"/>
                </a:lnTo>
                <a:lnTo>
                  <a:pt x="2558" y="9"/>
                </a:lnTo>
                <a:lnTo>
                  <a:pt x="2397" y="0"/>
                </a:lnTo>
                <a:lnTo>
                  <a:pt x="2331" y="29"/>
                </a:lnTo>
                <a:lnTo>
                  <a:pt x="2293" y="65"/>
                </a:lnTo>
                <a:lnTo>
                  <a:pt x="2256" y="113"/>
                </a:lnTo>
                <a:lnTo>
                  <a:pt x="2237" y="160"/>
                </a:lnTo>
                <a:lnTo>
                  <a:pt x="2199" y="217"/>
                </a:lnTo>
                <a:lnTo>
                  <a:pt x="2161" y="264"/>
                </a:lnTo>
                <a:lnTo>
                  <a:pt x="2095" y="321"/>
                </a:lnTo>
                <a:lnTo>
                  <a:pt x="2011" y="368"/>
                </a:lnTo>
                <a:lnTo>
                  <a:pt x="1944" y="444"/>
                </a:lnTo>
                <a:lnTo>
                  <a:pt x="1916" y="547"/>
                </a:lnTo>
                <a:lnTo>
                  <a:pt x="1888" y="660"/>
                </a:lnTo>
                <a:lnTo>
                  <a:pt x="1821" y="735"/>
                </a:lnTo>
                <a:lnTo>
                  <a:pt x="1642" y="585"/>
                </a:lnTo>
                <a:lnTo>
                  <a:pt x="1501" y="528"/>
                </a:lnTo>
                <a:lnTo>
                  <a:pt x="1387" y="547"/>
                </a:lnTo>
                <a:lnTo>
                  <a:pt x="1312" y="622"/>
                </a:lnTo>
                <a:lnTo>
                  <a:pt x="1265" y="735"/>
                </a:lnTo>
                <a:lnTo>
                  <a:pt x="1246" y="858"/>
                </a:lnTo>
                <a:lnTo>
                  <a:pt x="1255" y="971"/>
                </a:lnTo>
                <a:lnTo>
                  <a:pt x="1293" y="1056"/>
                </a:lnTo>
                <a:lnTo>
                  <a:pt x="1010" y="953"/>
                </a:lnTo>
                <a:lnTo>
                  <a:pt x="784" y="953"/>
                </a:lnTo>
                <a:lnTo>
                  <a:pt x="614" y="1027"/>
                </a:lnTo>
                <a:lnTo>
                  <a:pt x="491" y="1141"/>
                </a:lnTo>
                <a:lnTo>
                  <a:pt x="397" y="1263"/>
                </a:lnTo>
                <a:lnTo>
                  <a:pt x="321" y="1366"/>
                </a:lnTo>
                <a:lnTo>
                  <a:pt x="255" y="1414"/>
                </a:lnTo>
                <a:lnTo>
                  <a:pt x="180" y="1386"/>
                </a:lnTo>
                <a:lnTo>
                  <a:pt x="67" y="1404"/>
                </a:lnTo>
                <a:lnTo>
                  <a:pt x="10" y="1471"/>
                </a:lnTo>
                <a:lnTo>
                  <a:pt x="0" y="1574"/>
                </a:lnTo>
                <a:lnTo>
                  <a:pt x="29" y="1697"/>
                </a:lnTo>
                <a:lnTo>
                  <a:pt x="95" y="1819"/>
                </a:lnTo>
                <a:lnTo>
                  <a:pt x="189" y="1933"/>
                </a:lnTo>
                <a:lnTo>
                  <a:pt x="312" y="2027"/>
                </a:lnTo>
                <a:lnTo>
                  <a:pt x="453" y="2074"/>
                </a:lnTo>
                <a:lnTo>
                  <a:pt x="303" y="2206"/>
                </a:lnTo>
                <a:lnTo>
                  <a:pt x="208" y="2357"/>
                </a:lnTo>
                <a:lnTo>
                  <a:pt x="161" y="2527"/>
                </a:lnTo>
                <a:lnTo>
                  <a:pt x="161" y="2705"/>
                </a:lnTo>
                <a:lnTo>
                  <a:pt x="217" y="2866"/>
                </a:lnTo>
                <a:lnTo>
                  <a:pt x="321" y="3007"/>
                </a:lnTo>
                <a:lnTo>
                  <a:pt x="482" y="3110"/>
                </a:lnTo>
                <a:lnTo>
                  <a:pt x="699" y="3167"/>
                </a:lnTo>
                <a:lnTo>
                  <a:pt x="594" y="3252"/>
                </a:lnTo>
                <a:lnTo>
                  <a:pt x="557" y="3355"/>
                </a:lnTo>
                <a:lnTo>
                  <a:pt x="594" y="3460"/>
                </a:lnTo>
                <a:lnTo>
                  <a:pt x="717" y="3516"/>
                </a:lnTo>
                <a:lnTo>
                  <a:pt x="642" y="3601"/>
                </a:lnTo>
                <a:lnTo>
                  <a:pt x="605" y="3733"/>
                </a:lnTo>
                <a:lnTo>
                  <a:pt x="614" y="3893"/>
                </a:lnTo>
                <a:lnTo>
                  <a:pt x="679" y="4063"/>
                </a:lnTo>
                <a:lnTo>
                  <a:pt x="822" y="4223"/>
                </a:lnTo>
                <a:lnTo>
                  <a:pt x="1057" y="4355"/>
                </a:lnTo>
                <a:lnTo>
                  <a:pt x="1407" y="4440"/>
                </a:lnTo>
                <a:lnTo>
                  <a:pt x="1868" y="4468"/>
                </a:lnTo>
                <a:lnTo>
                  <a:pt x="1821" y="4505"/>
                </a:lnTo>
                <a:lnTo>
                  <a:pt x="1774" y="4543"/>
                </a:lnTo>
                <a:lnTo>
                  <a:pt x="1727" y="4600"/>
                </a:lnTo>
                <a:lnTo>
                  <a:pt x="1680" y="4666"/>
                </a:lnTo>
                <a:lnTo>
                  <a:pt x="1651" y="4732"/>
                </a:lnTo>
                <a:lnTo>
                  <a:pt x="1633" y="4798"/>
                </a:lnTo>
                <a:lnTo>
                  <a:pt x="1633" y="4873"/>
                </a:lnTo>
                <a:lnTo>
                  <a:pt x="1651" y="4940"/>
                </a:lnTo>
                <a:lnTo>
                  <a:pt x="1689" y="5005"/>
                </a:lnTo>
                <a:lnTo>
                  <a:pt x="1765" y="5061"/>
                </a:lnTo>
                <a:lnTo>
                  <a:pt x="1859" y="5118"/>
                </a:lnTo>
                <a:lnTo>
                  <a:pt x="2001" y="5156"/>
                </a:lnTo>
                <a:lnTo>
                  <a:pt x="2170" y="5175"/>
                </a:lnTo>
                <a:lnTo>
                  <a:pt x="2378" y="5184"/>
                </a:lnTo>
                <a:lnTo>
                  <a:pt x="2633" y="5175"/>
                </a:lnTo>
                <a:lnTo>
                  <a:pt x="2935" y="5147"/>
                </a:lnTo>
                <a:lnTo>
                  <a:pt x="2878" y="5194"/>
                </a:lnTo>
                <a:lnTo>
                  <a:pt x="2840" y="5241"/>
                </a:lnTo>
                <a:lnTo>
                  <a:pt x="2822" y="5297"/>
                </a:lnTo>
                <a:lnTo>
                  <a:pt x="2831" y="5355"/>
                </a:lnTo>
                <a:lnTo>
                  <a:pt x="2860" y="5402"/>
                </a:lnTo>
                <a:lnTo>
                  <a:pt x="2916" y="5439"/>
                </a:lnTo>
                <a:lnTo>
                  <a:pt x="2992" y="5448"/>
                </a:lnTo>
                <a:lnTo>
                  <a:pt x="3096" y="5439"/>
                </a:lnTo>
                <a:lnTo>
                  <a:pt x="3086" y="5486"/>
                </a:lnTo>
                <a:lnTo>
                  <a:pt x="3104" y="5523"/>
                </a:lnTo>
                <a:lnTo>
                  <a:pt x="3133" y="5561"/>
                </a:lnTo>
                <a:lnTo>
                  <a:pt x="3190" y="5580"/>
                </a:lnTo>
                <a:lnTo>
                  <a:pt x="3256" y="5599"/>
                </a:lnTo>
                <a:lnTo>
                  <a:pt x="3341" y="5608"/>
                </a:lnTo>
                <a:lnTo>
                  <a:pt x="3454" y="5599"/>
                </a:lnTo>
                <a:lnTo>
                  <a:pt x="3586" y="5580"/>
                </a:lnTo>
                <a:lnTo>
                  <a:pt x="3568" y="5618"/>
                </a:lnTo>
                <a:lnTo>
                  <a:pt x="3586" y="5665"/>
                </a:lnTo>
                <a:lnTo>
                  <a:pt x="3624" y="5703"/>
                </a:lnTo>
                <a:lnTo>
                  <a:pt x="3691" y="5731"/>
                </a:lnTo>
                <a:lnTo>
                  <a:pt x="3774" y="5750"/>
                </a:lnTo>
                <a:lnTo>
                  <a:pt x="3879" y="5759"/>
                </a:lnTo>
                <a:lnTo>
                  <a:pt x="4011" y="5759"/>
                </a:lnTo>
                <a:lnTo>
                  <a:pt x="4162" y="5750"/>
                </a:lnTo>
                <a:lnTo>
                  <a:pt x="4162" y="5853"/>
                </a:lnTo>
                <a:lnTo>
                  <a:pt x="4199" y="5967"/>
                </a:lnTo>
                <a:lnTo>
                  <a:pt x="4294" y="6061"/>
                </a:lnTo>
                <a:lnTo>
                  <a:pt x="4416" y="6146"/>
                </a:lnTo>
                <a:lnTo>
                  <a:pt x="4567" y="6183"/>
                </a:lnTo>
                <a:lnTo>
                  <a:pt x="4746" y="6174"/>
                </a:lnTo>
                <a:lnTo>
                  <a:pt x="4936" y="6099"/>
                </a:lnTo>
                <a:lnTo>
                  <a:pt x="5133" y="5938"/>
                </a:lnTo>
                <a:lnTo>
                  <a:pt x="5106" y="6042"/>
                </a:lnTo>
                <a:lnTo>
                  <a:pt x="5096" y="6155"/>
                </a:lnTo>
                <a:lnTo>
                  <a:pt x="5124" y="6259"/>
                </a:lnTo>
                <a:lnTo>
                  <a:pt x="5181" y="6353"/>
                </a:lnTo>
                <a:lnTo>
                  <a:pt x="5256" y="6429"/>
                </a:lnTo>
                <a:lnTo>
                  <a:pt x="5370" y="6485"/>
                </a:lnTo>
                <a:lnTo>
                  <a:pt x="5521" y="6494"/>
                </a:lnTo>
                <a:lnTo>
                  <a:pt x="5700" y="6467"/>
                </a:lnTo>
                <a:lnTo>
                  <a:pt x="5691" y="6523"/>
                </a:lnTo>
                <a:lnTo>
                  <a:pt x="5709" y="6588"/>
                </a:lnTo>
                <a:lnTo>
                  <a:pt x="5738" y="6645"/>
                </a:lnTo>
                <a:lnTo>
                  <a:pt x="5794" y="6711"/>
                </a:lnTo>
                <a:lnTo>
                  <a:pt x="5860" y="6759"/>
                </a:lnTo>
                <a:lnTo>
                  <a:pt x="5946" y="6786"/>
                </a:lnTo>
                <a:lnTo>
                  <a:pt x="6049" y="6786"/>
                </a:lnTo>
                <a:lnTo>
                  <a:pt x="6172" y="6759"/>
                </a:lnTo>
                <a:lnTo>
                  <a:pt x="6285" y="6721"/>
                </a:lnTo>
                <a:lnTo>
                  <a:pt x="6389" y="6711"/>
                </a:lnTo>
                <a:lnTo>
                  <a:pt x="6474" y="6721"/>
                </a:lnTo>
                <a:lnTo>
                  <a:pt x="6540" y="6730"/>
                </a:lnTo>
                <a:lnTo>
                  <a:pt x="6587" y="6749"/>
                </a:lnTo>
                <a:lnTo>
                  <a:pt x="6615" y="6777"/>
                </a:lnTo>
                <a:lnTo>
                  <a:pt x="6634" y="6786"/>
                </a:lnTo>
                <a:lnTo>
                  <a:pt x="6643" y="6797"/>
                </a:lnTo>
                <a:lnTo>
                  <a:pt x="6569" y="6815"/>
                </a:lnTo>
                <a:lnTo>
                  <a:pt x="6502" y="6862"/>
                </a:lnTo>
                <a:lnTo>
                  <a:pt x="6464" y="6918"/>
                </a:lnTo>
                <a:lnTo>
                  <a:pt x="6455" y="6985"/>
                </a:lnTo>
                <a:lnTo>
                  <a:pt x="6483" y="7051"/>
                </a:lnTo>
                <a:lnTo>
                  <a:pt x="6540" y="7098"/>
                </a:lnTo>
                <a:lnTo>
                  <a:pt x="6634" y="7117"/>
                </a:lnTo>
                <a:lnTo>
                  <a:pt x="6775" y="7107"/>
                </a:lnTo>
                <a:lnTo>
                  <a:pt x="6757" y="7183"/>
                </a:lnTo>
                <a:lnTo>
                  <a:pt x="6785" y="7295"/>
                </a:lnTo>
                <a:lnTo>
                  <a:pt x="6851" y="7400"/>
                </a:lnTo>
                <a:lnTo>
                  <a:pt x="6945" y="7485"/>
                </a:lnTo>
                <a:lnTo>
                  <a:pt x="7955" y="8493"/>
                </a:lnTo>
                <a:close/>
              </a:path>
            </a:pathLst>
          </a:cu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6" name="Freeform 1764"/>
          <p:cNvSpPr>
            <a:spLocks/>
          </p:cNvSpPr>
          <p:nvPr/>
        </p:nvSpPr>
        <p:spPr bwMode="auto">
          <a:xfrm rot="3039017" flipV="1">
            <a:off x="3977260" y="1734883"/>
            <a:ext cx="369544" cy="1276166"/>
          </a:xfrm>
          <a:custGeom>
            <a:avLst/>
            <a:gdLst>
              <a:gd name="T0" fmla="*/ 0 w 9097"/>
              <a:gd name="T1" fmla="*/ 0 h 8493"/>
              <a:gd name="T2" fmla="*/ 0 w 9097"/>
              <a:gd name="T3" fmla="*/ 0 h 8493"/>
              <a:gd name="T4" fmla="*/ 0 w 9097"/>
              <a:gd name="T5" fmla="*/ 0 h 8493"/>
              <a:gd name="T6" fmla="*/ 0 w 9097"/>
              <a:gd name="T7" fmla="*/ 0 h 8493"/>
              <a:gd name="T8" fmla="*/ 0 w 9097"/>
              <a:gd name="T9" fmla="*/ 0 h 8493"/>
              <a:gd name="T10" fmla="*/ 0 w 9097"/>
              <a:gd name="T11" fmla="*/ 0 h 8493"/>
              <a:gd name="T12" fmla="*/ 0 w 9097"/>
              <a:gd name="T13" fmla="*/ 0 h 8493"/>
              <a:gd name="T14" fmla="*/ 0 w 9097"/>
              <a:gd name="T15" fmla="*/ 0 h 8493"/>
              <a:gd name="T16" fmla="*/ 0 w 9097"/>
              <a:gd name="T17" fmla="*/ 0 h 8493"/>
              <a:gd name="T18" fmla="*/ 0 w 9097"/>
              <a:gd name="T19" fmla="*/ 0 h 8493"/>
              <a:gd name="T20" fmla="*/ 0 w 9097"/>
              <a:gd name="T21" fmla="*/ 0 h 8493"/>
              <a:gd name="T22" fmla="*/ 0 w 9097"/>
              <a:gd name="T23" fmla="*/ 0 h 8493"/>
              <a:gd name="T24" fmla="*/ 0 w 9097"/>
              <a:gd name="T25" fmla="*/ 0 h 8493"/>
              <a:gd name="T26" fmla="*/ 0 w 9097"/>
              <a:gd name="T27" fmla="*/ 0 h 8493"/>
              <a:gd name="T28" fmla="*/ 0 w 9097"/>
              <a:gd name="T29" fmla="*/ 0 h 8493"/>
              <a:gd name="T30" fmla="*/ 0 w 9097"/>
              <a:gd name="T31" fmla="*/ 0 h 8493"/>
              <a:gd name="T32" fmla="*/ 0 w 9097"/>
              <a:gd name="T33" fmla="*/ 0 h 8493"/>
              <a:gd name="T34" fmla="*/ 0 w 9097"/>
              <a:gd name="T35" fmla="*/ 0 h 8493"/>
              <a:gd name="T36" fmla="*/ 0 w 9097"/>
              <a:gd name="T37" fmla="*/ 0 h 8493"/>
              <a:gd name="T38" fmla="*/ 0 w 9097"/>
              <a:gd name="T39" fmla="*/ 0 h 8493"/>
              <a:gd name="T40" fmla="*/ 0 w 9097"/>
              <a:gd name="T41" fmla="*/ 0 h 8493"/>
              <a:gd name="T42" fmla="*/ 0 w 9097"/>
              <a:gd name="T43" fmla="*/ 0 h 8493"/>
              <a:gd name="T44" fmla="*/ 0 w 9097"/>
              <a:gd name="T45" fmla="*/ 0 h 8493"/>
              <a:gd name="T46" fmla="*/ 0 w 9097"/>
              <a:gd name="T47" fmla="*/ 0 h 8493"/>
              <a:gd name="T48" fmla="*/ 0 w 9097"/>
              <a:gd name="T49" fmla="*/ 0 h 8493"/>
              <a:gd name="T50" fmla="*/ 0 w 9097"/>
              <a:gd name="T51" fmla="*/ 0 h 8493"/>
              <a:gd name="T52" fmla="*/ 0 w 9097"/>
              <a:gd name="T53" fmla="*/ 0 h 8493"/>
              <a:gd name="T54" fmla="*/ 0 w 9097"/>
              <a:gd name="T55" fmla="*/ 0 h 8493"/>
              <a:gd name="T56" fmla="*/ 0 w 9097"/>
              <a:gd name="T57" fmla="*/ 0 h 8493"/>
              <a:gd name="T58" fmla="*/ 0 w 9097"/>
              <a:gd name="T59" fmla="*/ 0 h 8493"/>
              <a:gd name="T60" fmla="*/ 0 w 9097"/>
              <a:gd name="T61" fmla="*/ 0 h 8493"/>
              <a:gd name="T62" fmla="*/ 0 w 9097"/>
              <a:gd name="T63" fmla="*/ 0 h 8493"/>
              <a:gd name="T64" fmla="*/ 0 w 9097"/>
              <a:gd name="T65" fmla="*/ 0 h 8493"/>
              <a:gd name="T66" fmla="*/ 0 w 9097"/>
              <a:gd name="T67" fmla="*/ 0 h 8493"/>
              <a:gd name="T68" fmla="*/ 0 w 9097"/>
              <a:gd name="T69" fmla="*/ 0 h 8493"/>
              <a:gd name="T70" fmla="*/ 0 w 9097"/>
              <a:gd name="T71" fmla="*/ 0 h 8493"/>
              <a:gd name="T72" fmla="*/ 0 w 9097"/>
              <a:gd name="T73" fmla="*/ 0 h 8493"/>
              <a:gd name="T74" fmla="*/ 0 w 9097"/>
              <a:gd name="T75" fmla="*/ 0 h 8493"/>
              <a:gd name="T76" fmla="*/ 0 w 9097"/>
              <a:gd name="T77" fmla="*/ 0 h 8493"/>
              <a:gd name="T78" fmla="*/ 0 w 9097"/>
              <a:gd name="T79" fmla="*/ 0 h 8493"/>
              <a:gd name="T80" fmla="*/ 0 w 9097"/>
              <a:gd name="T81" fmla="*/ 0 h 8493"/>
              <a:gd name="T82" fmla="*/ 0 w 9097"/>
              <a:gd name="T83" fmla="*/ 0 h 8493"/>
              <a:gd name="T84" fmla="*/ 0 w 9097"/>
              <a:gd name="T85" fmla="*/ 0 h 8493"/>
              <a:gd name="T86" fmla="*/ 0 w 9097"/>
              <a:gd name="T87" fmla="*/ 0 h 8493"/>
              <a:gd name="T88" fmla="*/ 0 w 9097"/>
              <a:gd name="T89" fmla="*/ 0 h 8493"/>
              <a:gd name="T90" fmla="*/ 0 w 9097"/>
              <a:gd name="T91" fmla="*/ 0 h 8493"/>
              <a:gd name="T92" fmla="*/ 0 w 9097"/>
              <a:gd name="T93" fmla="*/ 0 h 8493"/>
              <a:gd name="T94" fmla="*/ 0 w 9097"/>
              <a:gd name="T95" fmla="*/ 0 h 8493"/>
              <a:gd name="T96" fmla="*/ 0 w 9097"/>
              <a:gd name="T97" fmla="*/ 0 h 8493"/>
              <a:gd name="T98" fmla="*/ 0 w 9097"/>
              <a:gd name="T99" fmla="*/ 0 h 8493"/>
              <a:gd name="T100" fmla="*/ 0 w 9097"/>
              <a:gd name="T101" fmla="*/ 0 h 8493"/>
              <a:gd name="T102" fmla="*/ 0 w 9097"/>
              <a:gd name="T103" fmla="*/ 0 h 8493"/>
              <a:gd name="T104" fmla="*/ 0 w 9097"/>
              <a:gd name="T105" fmla="*/ 0 h 8493"/>
              <a:gd name="T106" fmla="*/ 0 w 9097"/>
              <a:gd name="T107" fmla="*/ 0 h 8493"/>
              <a:gd name="T108" fmla="*/ 0 w 9097"/>
              <a:gd name="T109" fmla="*/ 0 h 8493"/>
              <a:gd name="T110" fmla="*/ 0 w 9097"/>
              <a:gd name="T111" fmla="*/ 0 h 8493"/>
              <a:gd name="T112" fmla="*/ 0 w 9097"/>
              <a:gd name="T113" fmla="*/ 0 h 8493"/>
              <a:gd name="T114" fmla="*/ 0 w 9097"/>
              <a:gd name="T115" fmla="*/ 0 h 849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097" h="8493">
                <a:moveTo>
                  <a:pt x="7955" y="8493"/>
                </a:moveTo>
                <a:lnTo>
                  <a:pt x="8182" y="8483"/>
                </a:lnTo>
                <a:lnTo>
                  <a:pt x="8380" y="8418"/>
                </a:lnTo>
                <a:lnTo>
                  <a:pt x="8540" y="8295"/>
                </a:lnTo>
                <a:lnTo>
                  <a:pt x="8644" y="8135"/>
                </a:lnTo>
                <a:lnTo>
                  <a:pt x="8701" y="7965"/>
                </a:lnTo>
                <a:lnTo>
                  <a:pt x="8691" y="7804"/>
                </a:lnTo>
                <a:lnTo>
                  <a:pt x="8616" y="7654"/>
                </a:lnTo>
                <a:lnTo>
                  <a:pt x="8465" y="7541"/>
                </a:lnTo>
                <a:lnTo>
                  <a:pt x="8503" y="7532"/>
                </a:lnTo>
                <a:lnTo>
                  <a:pt x="8512" y="7503"/>
                </a:lnTo>
                <a:lnTo>
                  <a:pt x="8503" y="7475"/>
                </a:lnTo>
                <a:lnTo>
                  <a:pt x="8484" y="7447"/>
                </a:lnTo>
                <a:lnTo>
                  <a:pt x="8559" y="7438"/>
                </a:lnTo>
                <a:lnTo>
                  <a:pt x="8635" y="7418"/>
                </a:lnTo>
                <a:lnTo>
                  <a:pt x="8719" y="7371"/>
                </a:lnTo>
                <a:lnTo>
                  <a:pt x="8786" y="7306"/>
                </a:lnTo>
                <a:lnTo>
                  <a:pt x="8833" y="7230"/>
                </a:lnTo>
                <a:lnTo>
                  <a:pt x="8842" y="7145"/>
                </a:lnTo>
                <a:lnTo>
                  <a:pt x="8814" y="7051"/>
                </a:lnTo>
                <a:lnTo>
                  <a:pt x="8730" y="6956"/>
                </a:lnTo>
                <a:lnTo>
                  <a:pt x="8871" y="6890"/>
                </a:lnTo>
                <a:lnTo>
                  <a:pt x="8983" y="6797"/>
                </a:lnTo>
                <a:lnTo>
                  <a:pt x="9059" y="6674"/>
                </a:lnTo>
                <a:lnTo>
                  <a:pt x="9097" y="6551"/>
                </a:lnTo>
                <a:lnTo>
                  <a:pt x="9079" y="6420"/>
                </a:lnTo>
                <a:lnTo>
                  <a:pt x="9003" y="6297"/>
                </a:lnTo>
                <a:lnTo>
                  <a:pt x="8851" y="6202"/>
                </a:lnTo>
                <a:lnTo>
                  <a:pt x="8616" y="6127"/>
                </a:lnTo>
                <a:lnTo>
                  <a:pt x="8653" y="6079"/>
                </a:lnTo>
                <a:lnTo>
                  <a:pt x="8663" y="6023"/>
                </a:lnTo>
                <a:lnTo>
                  <a:pt x="8653" y="5986"/>
                </a:lnTo>
                <a:lnTo>
                  <a:pt x="8616" y="5958"/>
                </a:lnTo>
                <a:lnTo>
                  <a:pt x="8701" y="5920"/>
                </a:lnTo>
                <a:lnTo>
                  <a:pt x="8786" y="5864"/>
                </a:lnTo>
                <a:lnTo>
                  <a:pt x="8880" y="5788"/>
                </a:lnTo>
                <a:lnTo>
                  <a:pt x="8965" y="5693"/>
                </a:lnTo>
                <a:lnTo>
                  <a:pt x="9021" y="5590"/>
                </a:lnTo>
                <a:lnTo>
                  <a:pt x="9041" y="5476"/>
                </a:lnTo>
                <a:lnTo>
                  <a:pt x="9003" y="5355"/>
                </a:lnTo>
                <a:lnTo>
                  <a:pt x="8909" y="5213"/>
                </a:lnTo>
                <a:lnTo>
                  <a:pt x="8757" y="5090"/>
                </a:lnTo>
                <a:lnTo>
                  <a:pt x="8578" y="5014"/>
                </a:lnTo>
                <a:lnTo>
                  <a:pt x="8389" y="4977"/>
                </a:lnTo>
                <a:lnTo>
                  <a:pt x="8201" y="4967"/>
                </a:lnTo>
                <a:lnTo>
                  <a:pt x="8022" y="4967"/>
                </a:lnTo>
                <a:lnTo>
                  <a:pt x="7870" y="4987"/>
                </a:lnTo>
                <a:lnTo>
                  <a:pt x="7757" y="5014"/>
                </a:lnTo>
                <a:lnTo>
                  <a:pt x="7700" y="5034"/>
                </a:lnTo>
                <a:lnTo>
                  <a:pt x="7729" y="4967"/>
                </a:lnTo>
                <a:lnTo>
                  <a:pt x="7747" y="4882"/>
                </a:lnTo>
                <a:lnTo>
                  <a:pt x="7738" y="4770"/>
                </a:lnTo>
                <a:lnTo>
                  <a:pt x="7700" y="4657"/>
                </a:lnTo>
                <a:lnTo>
                  <a:pt x="7625" y="4562"/>
                </a:lnTo>
                <a:lnTo>
                  <a:pt x="7493" y="4478"/>
                </a:lnTo>
                <a:lnTo>
                  <a:pt x="7294" y="4440"/>
                </a:lnTo>
                <a:lnTo>
                  <a:pt x="7021" y="4449"/>
                </a:lnTo>
                <a:lnTo>
                  <a:pt x="7135" y="4402"/>
                </a:lnTo>
                <a:lnTo>
                  <a:pt x="7238" y="4299"/>
                </a:lnTo>
                <a:lnTo>
                  <a:pt x="7314" y="4166"/>
                </a:lnTo>
                <a:lnTo>
                  <a:pt x="7342" y="4025"/>
                </a:lnTo>
                <a:lnTo>
                  <a:pt x="7314" y="3874"/>
                </a:lnTo>
                <a:lnTo>
                  <a:pt x="7200" y="3742"/>
                </a:lnTo>
                <a:lnTo>
                  <a:pt x="7012" y="3639"/>
                </a:lnTo>
                <a:lnTo>
                  <a:pt x="6710" y="3582"/>
                </a:lnTo>
                <a:lnTo>
                  <a:pt x="6691" y="3554"/>
                </a:lnTo>
                <a:lnTo>
                  <a:pt x="6643" y="3525"/>
                </a:lnTo>
                <a:lnTo>
                  <a:pt x="6587" y="3516"/>
                </a:lnTo>
                <a:lnTo>
                  <a:pt x="6502" y="3507"/>
                </a:lnTo>
                <a:lnTo>
                  <a:pt x="6417" y="3516"/>
                </a:lnTo>
                <a:lnTo>
                  <a:pt x="6323" y="3525"/>
                </a:lnTo>
                <a:lnTo>
                  <a:pt x="6219" y="3554"/>
                </a:lnTo>
                <a:lnTo>
                  <a:pt x="6134" y="3601"/>
                </a:lnTo>
                <a:lnTo>
                  <a:pt x="6125" y="3525"/>
                </a:lnTo>
                <a:lnTo>
                  <a:pt x="6096" y="3440"/>
                </a:lnTo>
                <a:lnTo>
                  <a:pt x="6040" y="3337"/>
                </a:lnTo>
                <a:lnTo>
                  <a:pt x="5955" y="3242"/>
                </a:lnTo>
                <a:lnTo>
                  <a:pt x="5841" y="3158"/>
                </a:lnTo>
                <a:lnTo>
                  <a:pt x="5709" y="3110"/>
                </a:lnTo>
                <a:lnTo>
                  <a:pt x="5539" y="3101"/>
                </a:lnTo>
                <a:lnTo>
                  <a:pt x="5341" y="3139"/>
                </a:lnTo>
                <a:lnTo>
                  <a:pt x="5323" y="3092"/>
                </a:lnTo>
                <a:lnTo>
                  <a:pt x="5285" y="3063"/>
                </a:lnTo>
                <a:lnTo>
                  <a:pt x="5228" y="3036"/>
                </a:lnTo>
                <a:lnTo>
                  <a:pt x="5171" y="3016"/>
                </a:lnTo>
                <a:lnTo>
                  <a:pt x="5106" y="3016"/>
                </a:lnTo>
                <a:lnTo>
                  <a:pt x="5039" y="3036"/>
                </a:lnTo>
                <a:lnTo>
                  <a:pt x="4992" y="3073"/>
                </a:lnTo>
                <a:lnTo>
                  <a:pt x="4945" y="3139"/>
                </a:lnTo>
                <a:lnTo>
                  <a:pt x="4936" y="3063"/>
                </a:lnTo>
                <a:lnTo>
                  <a:pt x="4889" y="2989"/>
                </a:lnTo>
                <a:lnTo>
                  <a:pt x="4832" y="2940"/>
                </a:lnTo>
                <a:lnTo>
                  <a:pt x="4756" y="2894"/>
                </a:lnTo>
                <a:lnTo>
                  <a:pt x="4662" y="2875"/>
                </a:lnTo>
                <a:lnTo>
                  <a:pt x="4558" y="2875"/>
                </a:lnTo>
                <a:lnTo>
                  <a:pt x="4454" y="2894"/>
                </a:lnTo>
                <a:lnTo>
                  <a:pt x="4341" y="2940"/>
                </a:lnTo>
                <a:lnTo>
                  <a:pt x="4445" y="2866"/>
                </a:lnTo>
                <a:lnTo>
                  <a:pt x="4549" y="2772"/>
                </a:lnTo>
                <a:lnTo>
                  <a:pt x="4643" y="2668"/>
                </a:lnTo>
                <a:lnTo>
                  <a:pt x="4699" y="2545"/>
                </a:lnTo>
                <a:lnTo>
                  <a:pt x="4728" y="2422"/>
                </a:lnTo>
                <a:lnTo>
                  <a:pt x="4699" y="2300"/>
                </a:lnTo>
                <a:lnTo>
                  <a:pt x="4605" y="2187"/>
                </a:lnTo>
                <a:lnTo>
                  <a:pt x="4426" y="2083"/>
                </a:lnTo>
                <a:lnTo>
                  <a:pt x="4454" y="2007"/>
                </a:lnTo>
                <a:lnTo>
                  <a:pt x="4464" y="1885"/>
                </a:lnTo>
                <a:lnTo>
                  <a:pt x="4464" y="1734"/>
                </a:lnTo>
                <a:lnTo>
                  <a:pt x="4435" y="1583"/>
                </a:lnTo>
                <a:lnTo>
                  <a:pt x="4388" y="1433"/>
                </a:lnTo>
                <a:lnTo>
                  <a:pt x="4313" y="1329"/>
                </a:lnTo>
                <a:lnTo>
                  <a:pt x="4208" y="1272"/>
                </a:lnTo>
                <a:lnTo>
                  <a:pt x="4077" y="1282"/>
                </a:lnTo>
                <a:lnTo>
                  <a:pt x="4039" y="1206"/>
                </a:lnTo>
                <a:lnTo>
                  <a:pt x="4011" y="1131"/>
                </a:lnTo>
                <a:lnTo>
                  <a:pt x="3973" y="1056"/>
                </a:lnTo>
                <a:lnTo>
                  <a:pt x="3935" y="989"/>
                </a:lnTo>
                <a:lnTo>
                  <a:pt x="3908" y="942"/>
                </a:lnTo>
                <a:lnTo>
                  <a:pt x="3879" y="905"/>
                </a:lnTo>
                <a:lnTo>
                  <a:pt x="3850" y="858"/>
                </a:lnTo>
                <a:lnTo>
                  <a:pt x="3822" y="820"/>
                </a:lnTo>
                <a:lnTo>
                  <a:pt x="3785" y="792"/>
                </a:lnTo>
                <a:lnTo>
                  <a:pt x="3747" y="773"/>
                </a:lnTo>
                <a:lnTo>
                  <a:pt x="3691" y="763"/>
                </a:lnTo>
                <a:lnTo>
                  <a:pt x="3633" y="754"/>
                </a:lnTo>
                <a:lnTo>
                  <a:pt x="3586" y="754"/>
                </a:lnTo>
                <a:lnTo>
                  <a:pt x="3530" y="744"/>
                </a:lnTo>
                <a:lnTo>
                  <a:pt x="3482" y="735"/>
                </a:lnTo>
                <a:lnTo>
                  <a:pt x="3445" y="716"/>
                </a:lnTo>
                <a:lnTo>
                  <a:pt x="3435" y="688"/>
                </a:lnTo>
                <a:lnTo>
                  <a:pt x="3445" y="660"/>
                </a:lnTo>
                <a:lnTo>
                  <a:pt x="3473" y="612"/>
                </a:lnTo>
                <a:lnTo>
                  <a:pt x="3501" y="565"/>
                </a:lnTo>
                <a:lnTo>
                  <a:pt x="3511" y="509"/>
                </a:lnTo>
                <a:lnTo>
                  <a:pt x="3511" y="453"/>
                </a:lnTo>
                <a:lnTo>
                  <a:pt x="3482" y="386"/>
                </a:lnTo>
                <a:lnTo>
                  <a:pt x="3407" y="321"/>
                </a:lnTo>
                <a:lnTo>
                  <a:pt x="3322" y="283"/>
                </a:lnTo>
                <a:lnTo>
                  <a:pt x="3256" y="264"/>
                </a:lnTo>
                <a:lnTo>
                  <a:pt x="3190" y="264"/>
                </a:lnTo>
                <a:lnTo>
                  <a:pt x="3133" y="283"/>
                </a:lnTo>
                <a:lnTo>
                  <a:pt x="3086" y="302"/>
                </a:lnTo>
                <a:lnTo>
                  <a:pt x="3030" y="330"/>
                </a:lnTo>
                <a:lnTo>
                  <a:pt x="2983" y="349"/>
                </a:lnTo>
                <a:lnTo>
                  <a:pt x="2925" y="359"/>
                </a:lnTo>
                <a:lnTo>
                  <a:pt x="2887" y="339"/>
                </a:lnTo>
                <a:lnTo>
                  <a:pt x="2860" y="302"/>
                </a:lnTo>
                <a:lnTo>
                  <a:pt x="2831" y="236"/>
                </a:lnTo>
                <a:lnTo>
                  <a:pt x="2802" y="170"/>
                </a:lnTo>
                <a:lnTo>
                  <a:pt x="2746" y="103"/>
                </a:lnTo>
                <a:lnTo>
                  <a:pt x="2670" y="47"/>
                </a:lnTo>
                <a:lnTo>
                  <a:pt x="2558" y="9"/>
                </a:lnTo>
                <a:lnTo>
                  <a:pt x="2397" y="0"/>
                </a:lnTo>
                <a:lnTo>
                  <a:pt x="2331" y="29"/>
                </a:lnTo>
                <a:lnTo>
                  <a:pt x="2293" y="65"/>
                </a:lnTo>
                <a:lnTo>
                  <a:pt x="2256" y="113"/>
                </a:lnTo>
                <a:lnTo>
                  <a:pt x="2237" y="160"/>
                </a:lnTo>
                <a:lnTo>
                  <a:pt x="2199" y="217"/>
                </a:lnTo>
                <a:lnTo>
                  <a:pt x="2161" y="264"/>
                </a:lnTo>
                <a:lnTo>
                  <a:pt x="2095" y="321"/>
                </a:lnTo>
                <a:lnTo>
                  <a:pt x="2011" y="368"/>
                </a:lnTo>
                <a:lnTo>
                  <a:pt x="1944" y="444"/>
                </a:lnTo>
                <a:lnTo>
                  <a:pt x="1916" y="547"/>
                </a:lnTo>
                <a:lnTo>
                  <a:pt x="1888" y="660"/>
                </a:lnTo>
                <a:lnTo>
                  <a:pt x="1821" y="735"/>
                </a:lnTo>
                <a:lnTo>
                  <a:pt x="1642" y="585"/>
                </a:lnTo>
                <a:lnTo>
                  <a:pt x="1501" y="528"/>
                </a:lnTo>
                <a:lnTo>
                  <a:pt x="1387" y="547"/>
                </a:lnTo>
                <a:lnTo>
                  <a:pt x="1312" y="622"/>
                </a:lnTo>
                <a:lnTo>
                  <a:pt x="1265" y="735"/>
                </a:lnTo>
                <a:lnTo>
                  <a:pt x="1246" y="858"/>
                </a:lnTo>
                <a:lnTo>
                  <a:pt x="1255" y="971"/>
                </a:lnTo>
                <a:lnTo>
                  <a:pt x="1293" y="1056"/>
                </a:lnTo>
                <a:lnTo>
                  <a:pt x="1010" y="953"/>
                </a:lnTo>
                <a:lnTo>
                  <a:pt x="784" y="953"/>
                </a:lnTo>
                <a:lnTo>
                  <a:pt x="614" y="1027"/>
                </a:lnTo>
                <a:lnTo>
                  <a:pt x="491" y="1141"/>
                </a:lnTo>
                <a:lnTo>
                  <a:pt x="397" y="1263"/>
                </a:lnTo>
                <a:lnTo>
                  <a:pt x="321" y="1366"/>
                </a:lnTo>
                <a:lnTo>
                  <a:pt x="255" y="1414"/>
                </a:lnTo>
                <a:lnTo>
                  <a:pt x="180" y="1386"/>
                </a:lnTo>
                <a:lnTo>
                  <a:pt x="67" y="1404"/>
                </a:lnTo>
                <a:lnTo>
                  <a:pt x="10" y="1471"/>
                </a:lnTo>
                <a:lnTo>
                  <a:pt x="0" y="1574"/>
                </a:lnTo>
                <a:lnTo>
                  <a:pt x="29" y="1697"/>
                </a:lnTo>
                <a:lnTo>
                  <a:pt x="95" y="1819"/>
                </a:lnTo>
                <a:lnTo>
                  <a:pt x="189" y="1933"/>
                </a:lnTo>
                <a:lnTo>
                  <a:pt x="312" y="2027"/>
                </a:lnTo>
                <a:lnTo>
                  <a:pt x="453" y="2074"/>
                </a:lnTo>
                <a:lnTo>
                  <a:pt x="303" y="2206"/>
                </a:lnTo>
                <a:lnTo>
                  <a:pt x="208" y="2357"/>
                </a:lnTo>
                <a:lnTo>
                  <a:pt x="161" y="2527"/>
                </a:lnTo>
                <a:lnTo>
                  <a:pt x="161" y="2705"/>
                </a:lnTo>
                <a:lnTo>
                  <a:pt x="217" y="2866"/>
                </a:lnTo>
                <a:lnTo>
                  <a:pt x="321" y="3007"/>
                </a:lnTo>
                <a:lnTo>
                  <a:pt x="482" y="3110"/>
                </a:lnTo>
                <a:lnTo>
                  <a:pt x="699" y="3167"/>
                </a:lnTo>
                <a:lnTo>
                  <a:pt x="594" y="3252"/>
                </a:lnTo>
                <a:lnTo>
                  <a:pt x="557" y="3355"/>
                </a:lnTo>
                <a:lnTo>
                  <a:pt x="594" y="3460"/>
                </a:lnTo>
                <a:lnTo>
                  <a:pt x="717" y="3516"/>
                </a:lnTo>
                <a:lnTo>
                  <a:pt x="642" y="3601"/>
                </a:lnTo>
                <a:lnTo>
                  <a:pt x="605" y="3733"/>
                </a:lnTo>
                <a:lnTo>
                  <a:pt x="614" y="3893"/>
                </a:lnTo>
                <a:lnTo>
                  <a:pt x="679" y="4063"/>
                </a:lnTo>
                <a:lnTo>
                  <a:pt x="822" y="4223"/>
                </a:lnTo>
                <a:lnTo>
                  <a:pt x="1057" y="4355"/>
                </a:lnTo>
                <a:lnTo>
                  <a:pt x="1407" y="4440"/>
                </a:lnTo>
                <a:lnTo>
                  <a:pt x="1868" y="4468"/>
                </a:lnTo>
                <a:lnTo>
                  <a:pt x="1821" y="4505"/>
                </a:lnTo>
                <a:lnTo>
                  <a:pt x="1774" y="4543"/>
                </a:lnTo>
                <a:lnTo>
                  <a:pt x="1727" y="4600"/>
                </a:lnTo>
                <a:lnTo>
                  <a:pt x="1680" y="4666"/>
                </a:lnTo>
                <a:lnTo>
                  <a:pt x="1651" y="4732"/>
                </a:lnTo>
                <a:lnTo>
                  <a:pt x="1633" y="4798"/>
                </a:lnTo>
                <a:lnTo>
                  <a:pt x="1633" y="4873"/>
                </a:lnTo>
                <a:lnTo>
                  <a:pt x="1651" y="4940"/>
                </a:lnTo>
                <a:lnTo>
                  <a:pt x="1689" y="5005"/>
                </a:lnTo>
                <a:lnTo>
                  <a:pt x="1765" y="5061"/>
                </a:lnTo>
                <a:lnTo>
                  <a:pt x="1859" y="5118"/>
                </a:lnTo>
                <a:lnTo>
                  <a:pt x="2001" y="5156"/>
                </a:lnTo>
                <a:lnTo>
                  <a:pt x="2170" y="5175"/>
                </a:lnTo>
                <a:lnTo>
                  <a:pt x="2378" y="5184"/>
                </a:lnTo>
                <a:lnTo>
                  <a:pt x="2633" y="5175"/>
                </a:lnTo>
                <a:lnTo>
                  <a:pt x="2935" y="5147"/>
                </a:lnTo>
                <a:lnTo>
                  <a:pt x="2878" y="5194"/>
                </a:lnTo>
                <a:lnTo>
                  <a:pt x="2840" y="5241"/>
                </a:lnTo>
                <a:lnTo>
                  <a:pt x="2822" y="5297"/>
                </a:lnTo>
                <a:lnTo>
                  <a:pt x="2831" y="5355"/>
                </a:lnTo>
                <a:lnTo>
                  <a:pt x="2860" y="5402"/>
                </a:lnTo>
                <a:lnTo>
                  <a:pt x="2916" y="5439"/>
                </a:lnTo>
                <a:lnTo>
                  <a:pt x="2992" y="5448"/>
                </a:lnTo>
                <a:lnTo>
                  <a:pt x="3096" y="5439"/>
                </a:lnTo>
                <a:lnTo>
                  <a:pt x="3086" y="5486"/>
                </a:lnTo>
                <a:lnTo>
                  <a:pt x="3104" y="5523"/>
                </a:lnTo>
                <a:lnTo>
                  <a:pt x="3133" y="5561"/>
                </a:lnTo>
                <a:lnTo>
                  <a:pt x="3190" y="5580"/>
                </a:lnTo>
                <a:lnTo>
                  <a:pt x="3256" y="5599"/>
                </a:lnTo>
                <a:lnTo>
                  <a:pt x="3341" y="5608"/>
                </a:lnTo>
                <a:lnTo>
                  <a:pt x="3454" y="5599"/>
                </a:lnTo>
                <a:lnTo>
                  <a:pt x="3586" y="5580"/>
                </a:lnTo>
                <a:lnTo>
                  <a:pt x="3568" y="5618"/>
                </a:lnTo>
                <a:lnTo>
                  <a:pt x="3586" y="5665"/>
                </a:lnTo>
                <a:lnTo>
                  <a:pt x="3624" y="5703"/>
                </a:lnTo>
                <a:lnTo>
                  <a:pt x="3691" y="5731"/>
                </a:lnTo>
                <a:lnTo>
                  <a:pt x="3774" y="5750"/>
                </a:lnTo>
                <a:lnTo>
                  <a:pt x="3879" y="5759"/>
                </a:lnTo>
                <a:lnTo>
                  <a:pt x="4011" y="5759"/>
                </a:lnTo>
                <a:lnTo>
                  <a:pt x="4162" y="5750"/>
                </a:lnTo>
                <a:lnTo>
                  <a:pt x="4162" y="5853"/>
                </a:lnTo>
                <a:lnTo>
                  <a:pt x="4199" y="5967"/>
                </a:lnTo>
                <a:lnTo>
                  <a:pt x="4294" y="6061"/>
                </a:lnTo>
                <a:lnTo>
                  <a:pt x="4416" y="6146"/>
                </a:lnTo>
                <a:lnTo>
                  <a:pt x="4567" y="6183"/>
                </a:lnTo>
                <a:lnTo>
                  <a:pt x="4746" y="6174"/>
                </a:lnTo>
                <a:lnTo>
                  <a:pt x="4936" y="6099"/>
                </a:lnTo>
                <a:lnTo>
                  <a:pt x="5133" y="5938"/>
                </a:lnTo>
                <a:lnTo>
                  <a:pt x="5106" y="6042"/>
                </a:lnTo>
                <a:lnTo>
                  <a:pt x="5096" y="6155"/>
                </a:lnTo>
                <a:lnTo>
                  <a:pt x="5124" y="6259"/>
                </a:lnTo>
                <a:lnTo>
                  <a:pt x="5181" y="6353"/>
                </a:lnTo>
                <a:lnTo>
                  <a:pt x="5256" y="6429"/>
                </a:lnTo>
                <a:lnTo>
                  <a:pt x="5370" y="6485"/>
                </a:lnTo>
                <a:lnTo>
                  <a:pt x="5521" y="6494"/>
                </a:lnTo>
                <a:lnTo>
                  <a:pt x="5700" y="6467"/>
                </a:lnTo>
                <a:lnTo>
                  <a:pt x="5691" y="6523"/>
                </a:lnTo>
                <a:lnTo>
                  <a:pt x="5709" y="6588"/>
                </a:lnTo>
                <a:lnTo>
                  <a:pt x="5738" y="6645"/>
                </a:lnTo>
                <a:lnTo>
                  <a:pt x="5794" y="6711"/>
                </a:lnTo>
                <a:lnTo>
                  <a:pt x="5860" y="6759"/>
                </a:lnTo>
                <a:lnTo>
                  <a:pt x="5946" y="6786"/>
                </a:lnTo>
                <a:lnTo>
                  <a:pt x="6049" y="6786"/>
                </a:lnTo>
                <a:lnTo>
                  <a:pt x="6172" y="6759"/>
                </a:lnTo>
                <a:lnTo>
                  <a:pt x="6285" y="6721"/>
                </a:lnTo>
                <a:lnTo>
                  <a:pt x="6389" y="6711"/>
                </a:lnTo>
                <a:lnTo>
                  <a:pt x="6474" y="6721"/>
                </a:lnTo>
                <a:lnTo>
                  <a:pt x="6540" y="6730"/>
                </a:lnTo>
                <a:lnTo>
                  <a:pt x="6587" y="6749"/>
                </a:lnTo>
                <a:lnTo>
                  <a:pt x="6615" y="6777"/>
                </a:lnTo>
                <a:lnTo>
                  <a:pt x="6634" y="6786"/>
                </a:lnTo>
                <a:lnTo>
                  <a:pt x="6643" y="6797"/>
                </a:lnTo>
                <a:lnTo>
                  <a:pt x="6569" y="6815"/>
                </a:lnTo>
                <a:lnTo>
                  <a:pt x="6502" y="6862"/>
                </a:lnTo>
                <a:lnTo>
                  <a:pt x="6464" y="6918"/>
                </a:lnTo>
                <a:lnTo>
                  <a:pt x="6455" y="6985"/>
                </a:lnTo>
                <a:lnTo>
                  <a:pt x="6483" y="7051"/>
                </a:lnTo>
                <a:lnTo>
                  <a:pt x="6540" y="7098"/>
                </a:lnTo>
                <a:lnTo>
                  <a:pt x="6634" y="7117"/>
                </a:lnTo>
                <a:lnTo>
                  <a:pt x="6775" y="7107"/>
                </a:lnTo>
                <a:lnTo>
                  <a:pt x="6757" y="7183"/>
                </a:lnTo>
                <a:lnTo>
                  <a:pt x="6785" y="7295"/>
                </a:lnTo>
                <a:lnTo>
                  <a:pt x="6851" y="7400"/>
                </a:lnTo>
                <a:lnTo>
                  <a:pt x="6945" y="7485"/>
                </a:lnTo>
                <a:lnTo>
                  <a:pt x="7955" y="8493"/>
                </a:lnTo>
                <a:close/>
              </a:path>
            </a:pathLst>
          </a:cu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txBody>
          <a:bodyPr/>
          <a:lstStyle/>
          <a:p>
            <a:endParaRPr lang="ru-RU"/>
          </a:p>
        </p:txBody>
      </p:sp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B8CC4655-6E0F-4F26-B7E5-8E9D7DD717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959" y="73858"/>
            <a:ext cx="1269087" cy="48166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="" xmlns:a16="http://schemas.microsoft.com/office/drawing/2014/main" id="{14A74C13-225A-46AB-BA9E-A38487CA6D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3" y="73858"/>
            <a:ext cx="793715" cy="476191"/>
          </a:xfrm>
          <a:prstGeom prst="rect">
            <a:avLst/>
          </a:prstGeom>
        </p:spPr>
      </p:pic>
      <p:sp>
        <p:nvSpPr>
          <p:cNvPr id="35" name="Oval 121"/>
          <p:cNvSpPr>
            <a:spLocks noChangeArrowheads="1"/>
          </p:cNvSpPr>
          <p:nvPr/>
        </p:nvSpPr>
        <p:spPr bwMode="auto">
          <a:xfrm>
            <a:off x="4303465" y="1327925"/>
            <a:ext cx="215900" cy="2159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100"/>
          </a:p>
        </p:txBody>
      </p:sp>
      <p:graphicFrame>
        <p:nvGraphicFramePr>
          <p:cNvPr id="49" name="Таблица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3987436"/>
              </p:ext>
            </p:extLst>
          </p:nvPr>
        </p:nvGraphicFramePr>
        <p:xfrm>
          <a:off x="0" y="603008"/>
          <a:ext cx="2699792" cy="502077"/>
        </p:xfrm>
        <a:graphic>
          <a:graphicData uri="http://schemas.openxmlformats.org/drawingml/2006/table">
            <a:tbl>
              <a:tblPr/>
              <a:tblGrid>
                <a:gridCol w="269979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1995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Прогноз погоды на </a:t>
                      </a: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05.11.2020</a:t>
                      </a:r>
                      <a:endParaRPr kumimoji="0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232" marR="21232" marT="14128" marB="141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1605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облачно</a:t>
                      </a: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без осадков,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ветер</a:t>
                      </a: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СВ 4-10 </a:t>
                      </a: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м/с</a:t>
                      </a:r>
                      <a:endParaRPr kumimoji="0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232" marR="21232" marT="14128" marB="141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51" name="Прямая со стрелкой 50"/>
          <p:cNvCxnSpPr/>
          <p:nvPr/>
        </p:nvCxnSpPr>
        <p:spPr>
          <a:xfrm flipH="1">
            <a:off x="1342771" y="863357"/>
            <a:ext cx="281558" cy="147768"/>
          </a:xfrm>
          <a:prstGeom prst="straightConnector1">
            <a:avLst/>
          </a:prstGeom>
          <a:ln w="15875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5169" name="Picture 4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2249" y="600138"/>
            <a:ext cx="920171" cy="804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Line 173"/>
          <p:cNvSpPr>
            <a:spLocks noChangeShapeType="1"/>
          </p:cNvSpPr>
          <p:nvPr/>
        </p:nvSpPr>
        <p:spPr bwMode="auto">
          <a:xfrm>
            <a:off x="4391606" y="1543825"/>
            <a:ext cx="19809" cy="55613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stealth" w="sm" len="lg"/>
            <a:tailEnd type="stealth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-20538"/>
            <a:ext cx="9144000" cy="623546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3" rIns="46603" bIns="23303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>
                <a:solidFill>
                  <a:prstClr val="white"/>
                </a:solidFill>
              </a:rPr>
              <a:t>ПРОГНОЗ ПОЖАРООПАСНОЙ ОБСТАНОВКИ </a:t>
            </a:r>
          </a:p>
          <a:p>
            <a:r>
              <a:rPr lang="ru-RU" sz="1200" dirty="0">
                <a:solidFill>
                  <a:prstClr val="white"/>
                </a:solidFill>
              </a:rPr>
              <a:t>НА </a:t>
            </a:r>
            <a:r>
              <a:rPr lang="ru-RU" sz="1200" dirty="0" smtClean="0">
                <a:solidFill>
                  <a:prstClr val="white"/>
                </a:solidFill>
              </a:rPr>
              <a:t>ТЕРРИТОРИИ МО </a:t>
            </a:r>
            <a:r>
              <a:rPr lang="ru-RU" sz="1200" dirty="0" smtClean="0"/>
              <a:t>СЛАВЯНСКИЙ</a:t>
            </a:r>
            <a:r>
              <a:rPr lang="ru-RU" sz="1200" dirty="0" smtClean="0">
                <a:solidFill>
                  <a:srgbClr val="FF0000"/>
                </a:solidFill>
              </a:rPr>
              <a:t> </a:t>
            </a:r>
            <a:r>
              <a:rPr lang="ru-RU" sz="1200" dirty="0" smtClean="0">
                <a:solidFill>
                  <a:prstClr val="white"/>
                </a:solidFill>
              </a:rPr>
              <a:t>РАЙОН</a:t>
            </a:r>
            <a:endParaRPr lang="ru-RU" sz="1200" dirty="0">
              <a:solidFill>
                <a:prstClr val="white"/>
              </a:solidFill>
            </a:endParaRPr>
          </a:p>
          <a:p>
            <a:r>
              <a:rPr lang="ru-RU" sz="1200" dirty="0">
                <a:solidFill>
                  <a:prstClr val="white"/>
                </a:solidFill>
              </a:rPr>
              <a:t> (по состоянию на </a:t>
            </a:r>
            <a:r>
              <a:rPr lang="ru-RU" sz="1200" dirty="0" smtClean="0">
                <a:solidFill>
                  <a:prstClr val="white"/>
                </a:solidFill>
              </a:rPr>
              <a:t>05.11.2020 </a:t>
            </a:r>
            <a:r>
              <a:rPr lang="ru-RU" sz="1200" dirty="0">
                <a:solidFill>
                  <a:prstClr val="white"/>
                </a:solidFill>
              </a:rPr>
              <a:t>г.)</a:t>
            </a: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3786422"/>
              </p:ext>
            </p:extLst>
          </p:nvPr>
        </p:nvGraphicFramePr>
        <p:xfrm>
          <a:off x="4341435" y="1927358"/>
          <a:ext cx="177930" cy="360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231" name="Clip" r:id="rId8" imgW="297180" imgH="500177" progId="MS_ClipArt_Gallery.2">
                  <p:embed/>
                </p:oleObj>
              </mc:Choice>
              <mc:Fallback>
                <p:oleObj name="Clip" r:id="rId8" imgW="297180" imgH="500177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1435" y="1927358"/>
                        <a:ext cx="177930" cy="3600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Полилиния 32"/>
          <p:cNvSpPr/>
          <p:nvPr/>
        </p:nvSpPr>
        <p:spPr>
          <a:xfrm>
            <a:off x="4312544" y="2003998"/>
            <a:ext cx="232864" cy="322310"/>
          </a:xfrm>
          <a:custGeom>
            <a:avLst/>
            <a:gdLst>
              <a:gd name="connsiteX0" fmla="*/ 782819 w 2899926"/>
              <a:gd name="connsiteY0" fmla="*/ 126403 h 4026093"/>
              <a:gd name="connsiteX1" fmla="*/ 613918 w 2899926"/>
              <a:gd name="connsiteY1" fmla="*/ 306953 h 4026093"/>
              <a:gd name="connsiteX2" fmla="*/ 427543 w 2899926"/>
              <a:gd name="connsiteY2" fmla="*/ 685526 h 4026093"/>
              <a:gd name="connsiteX3" fmla="*/ 217872 w 2899926"/>
              <a:gd name="connsiteY3" fmla="*/ 1186408 h 4026093"/>
              <a:gd name="connsiteX4" fmla="*/ 101388 w 2899926"/>
              <a:gd name="connsiteY4" fmla="*/ 1564981 h 4026093"/>
              <a:gd name="connsiteX5" fmla="*/ 8200 w 2899926"/>
              <a:gd name="connsiteY5" fmla="*/ 2287182 h 4026093"/>
              <a:gd name="connsiteX6" fmla="*/ 19849 w 2899926"/>
              <a:gd name="connsiteY6" fmla="*/ 2892900 h 4026093"/>
              <a:gd name="connsiteX7" fmla="*/ 142157 w 2899926"/>
              <a:gd name="connsiteY7" fmla="*/ 3341363 h 4026093"/>
              <a:gd name="connsiteX8" fmla="*/ 503258 w 2899926"/>
              <a:gd name="connsiteY8" fmla="*/ 3760706 h 4026093"/>
              <a:gd name="connsiteX9" fmla="*/ 1435130 w 2899926"/>
              <a:gd name="connsiteY9" fmla="*/ 3952905 h 4026093"/>
              <a:gd name="connsiteX10" fmla="*/ 2297112 w 2899926"/>
              <a:gd name="connsiteY10" fmla="*/ 3999498 h 4026093"/>
              <a:gd name="connsiteX11" fmla="*/ 2640740 w 2899926"/>
              <a:gd name="connsiteY11" fmla="*/ 3556859 h 4026093"/>
              <a:gd name="connsiteX12" fmla="*/ 2856236 w 2899926"/>
              <a:gd name="connsiteY12" fmla="*/ 2461909 h 4026093"/>
              <a:gd name="connsiteX13" fmla="*/ 2897005 w 2899926"/>
              <a:gd name="connsiteY13" fmla="*/ 1273771 h 4026093"/>
              <a:gd name="connsiteX14" fmla="*/ 2809642 w 2899926"/>
              <a:gd name="connsiteY14" fmla="*/ 534097 h 4026093"/>
              <a:gd name="connsiteX15" fmla="*/ 2471839 w 2899926"/>
              <a:gd name="connsiteY15" fmla="*/ 178821 h 4026093"/>
              <a:gd name="connsiteX16" fmla="*/ 1563263 w 2899926"/>
              <a:gd name="connsiteY16" fmla="*/ 15743 h 4026093"/>
              <a:gd name="connsiteX17" fmla="*/ 963370 w 2899926"/>
              <a:gd name="connsiteY17" fmla="*/ 21567 h 4026093"/>
              <a:gd name="connsiteX18" fmla="*/ 782819 w 2899926"/>
              <a:gd name="connsiteY18" fmla="*/ 126403 h 4026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899926" h="4026093">
                <a:moveTo>
                  <a:pt x="782819" y="126403"/>
                </a:moveTo>
                <a:cubicBezTo>
                  <a:pt x="724577" y="173967"/>
                  <a:pt x="673131" y="213766"/>
                  <a:pt x="613918" y="306953"/>
                </a:cubicBezTo>
                <a:cubicBezTo>
                  <a:pt x="554705" y="400140"/>
                  <a:pt x="493551" y="538950"/>
                  <a:pt x="427543" y="685526"/>
                </a:cubicBezTo>
                <a:cubicBezTo>
                  <a:pt x="361535" y="832102"/>
                  <a:pt x="272231" y="1039832"/>
                  <a:pt x="217872" y="1186408"/>
                </a:cubicBezTo>
                <a:cubicBezTo>
                  <a:pt x="163513" y="1332984"/>
                  <a:pt x="136333" y="1381519"/>
                  <a:pt x="101388" y="1564981"/>
                </a:cubicBezTo>
                <a:cubicBezTo>
                  <a:pt x="66443" y="1748443"/>
                  <a:pt x="21790" y="2065862"/>
                  <a:pt x="8200" y="2287182"/>
                </a:cubicBezTo>
                <a:cubicBezTo>
                  <a:pt x="-5390" y="2508502"/>
                  <a:pt x="-2477" y="2717203"/>
                  <a:pt x="19849" y="2892900"/>
                </a:cubicBezTo>
                <a:cubicBezTo>
                  <a:pt x="42175" y="3068597"/>
                  <a:pt x="61589" y="3196729"/>
                  <a:pt x="142157" y="3341363"/>
                </a:cubicBezTo>
                <a:cubicBezTo>
                  <a:pt x="222725" y="3485997"/>
                  <a:pt x="287762" y="3658782"/>
                  <a:pt x="503258" y="3760706"/>
                </a:cubicBezTo>
                <a:cubicBezTo>
                  <a:pt x="718754" y="3862630"/>
                  <a:pt x="1136154" y="3913106"/>
                  <a:pt x="1435130" y="3952905"/>
                </a:cubicBezTo>
                <a:cubicBezTo>
                  <a:pt x="1734106" y="3992704"/>
                  <a:pt x="2096177" y="4065506"/>
                  <a:pt x="2297112" y="3999498"/>
                </a:cubicBezTo>
                <a:cubicBezTo>
                  <a:pt x="2498047" y="3933490"/>
                  <a:pt x="2547553" y="3813124"/>
                  <a:pt x="2640740" y="3556859"/>
                </a:cubicBezTo>
                <a:cubicBezTo>
                  <a:pt x="2733927" y="3300594"/>
                  <a:pt x="2813525" y="2842424"/>
                  <a:pt x="2856236" y="2461909"/>
                </a:cubicBezTo>
                <a:cubicBezTo>
                  <a:pt x="2898947" y="2081394"/>
                  <a:pt x="2904771" y="1595073"/>
                  <a:pt x="2897005" y="1273771"/>
                </a:cubicBezTo>
                <a:cubicBezTo>
                  <a:pt x="2889239" y="952469"/>
                  <a:pt x="2880503" y="716589"/>
                  <a:pt x="2809642" y="534097"/>
                </a:cubicBezTo>
                <a:cubicBezTo>
                  <a:pt x="2738781" y="351605"/>
                  <a:pt x="2679569" y="265213"/>
                  <a:pt x="2471839" y="178821"/>
                </a:cubicBezTo>
                <a:cubicBezTo>
                  <a:pt x="2264109" y="92429"/>
                  <a:pt x="1814675" y="41952"/>
                  <a:pt x="1563263" y="15743"/>
                </a:cubicBezTo>
                <a:cubicBezTo>
                  <a:pt x="1311852" y="-10466"/>
                  <a:pt x="1097327" y="-759"/>
                  <a:pt x="963370" y="21567"/>
                </a:cubicBezTo>
                <a:cubicBezTo>
                  <a:pt x="829413" y="43893"/>
                  <a:pt x="841061" y="78839"/>
                  <a:pt x="782819" y="126403"/>
                </a:cubicBezTo>
                <a:close/>
              </a:path>
            </a:pathLst>
          </a:custGeom>
          <a:noFill/>
          <a:ln w="444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4" name="Полилиния 63"/>
          <p:cNvSpPr/>
          <p:nvPr/>
        </p:nvSpPr>
        <p:spPr>
          <a:xfrm>
            <a:off x="4337628" y="2099956"/>
            <a:ext cx="169635" cy="219533"/>
          </a:xfrm>
          <a:custGeom>
            <a:avLst/>
            <a:gdLst>
              <a:gd name="connsiteX0" fmla="*/ 782819 w 2899926"/>
              <a:gd name="connsiteY0" fmla="*/ 126403 h 4026093"/>
              <a:gd name="connsiteX1" fmla="*/ 613918 w 2899926"/>
              <a:gd name="connsiteY1" fmla="*/ 306953 h 4026093"/>
              <a:gd name="connsiteX2" fmla="*/ 427543 w 2899926"/>
              <a:gd name="connsiteY2" fmla="*/ 685526 h 4026093"/>
              <a:gd name="connsiteX3" fmla="*/ 217872 w 2899926"/>
              <a:gd name="connsiteY3" fmla="*/ 1186408 h 4026093"/>
              <a:gd name="connsiteX4" fmla="*/ 101388 w 2899926"/>
              <a:gd name="connsiteY4" fmla="*/ 1564981 h 4026093"/>
              <a:gd name="connsiteX5" fmla="*/ 8200 w 2899926"/>
              <a:gd name="connsiteY5" fmla="*/ 2287182 h 4026093"/>
              <a:gd name="connsiteX6" fmla="*/ 19849 w 2899926"/>
              <a:gd name="connsiteY6" fmla="*/ 2892900 h 4026093"/>
              <a:gd name="connsiteX7" fmla="*/ 142157 w 2899926"/>
              <a:gd name="connsiteY7" fmla="*/ 3341363 h 4026093"/>
              <a:gd name="connsiteX8" fmla="*/ 503258 w 2899926"/>
              <a:gd name="connsiteY8" fmla="*/ 3760706 h 4026093"/>
              <a:gd name="connsiteX9" fmla="*/ 1435130 w 2899926"/>
              <a:gd name="connsiteY9" fmla="*/ 3952905 h 4026093"/>
              <a:gd name="connsiteX10" fmla="*/ 2297112 w 2899926"/>
              <a:gd name="connsiteY10" fmla="*/ 3999498 h 4026093"/>
              <a:gd name="connsiteX11" fmla="*/ 2640740 w 2899926"/>
              <a:gd name="connsiteY11" fmla="*/ 3556859 h 4026093"/>
              <a:gd name="connsiteX12" fmla="*/ 2856236 w 2899926"/>
              <a:gd name="connsiteY12" fmla="*/ 2461909 h 4026093"/>
              <a:gd name="connsiteX13" fmla="*/ 2897005 w 2899926"/>
              <a:gd name="connsiteY13" fmla="*/ 1273771 h 4026093"/>
              <a:gd name="connsiteX14" fmla="*/ 2809642 w 2899926"/>
              <a:gd name="connsiteY14" fmla="*/ 534097 h 4026093"/>
              <a:gd name="connsiteX15" fmla="*/ 2471839 w 2899926"/>
              <a:gd name="connsiteY15" fmla="*/ 178821 h 4026093"/>
              <a:gd name="connsiteX16" fmla="*/ 1563263 w 2899926"/>
              <a:gd name="connsiteY16" fmla="*/ 15743 h 4026093"/>
              <a:gd name="connsiteX17" fmla="*/ 963370 w 2899926"/>
              <a:gd name="connsiteY17" fmla="*/ 21567 h 4026093"/>
              <a:gd name="connsiteX18" fmla="*/ 782819 w 2899926"/>
              <a:gd name="connsiteY18" fmla="*/ 126403 h 4026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899926" h="4026093">
                <a:moveTo>
                  <a:pt x="782819" y="126403"/>
                </a:moveTo>
                <a:cubicBezTo>
                  <a:pt x="724577" y="173967"/>
                  <a:pt x="673131" y="213766"/>
                  <a:pt x="613918" y="306953"/>
                </a:cubicBezTo>
                <a:cubicBezTo>
                  <a:pt x="554705" y="400140"/>
                  <a:pt x="493551" y="538950"/>
                  <a:pt x="427543" y="685526"/>
                </a:cubicBezTo>
                <a:cubicBezTo>
                  <a:pt x="361535" y="832102"/>
                  <a:pt x="272231" y="1039832"/>
                  <a:pt x="217872" y="1186408"/>
                </a:cubicBezTo>
                <a:cubicBezTo>
                  <a:pt x="163513" y="1332984"/>
                  <a:pt x="136333" y="1381519"/>
                  <a:pt x="101388" y="1564981"/>
                </a:cubicBezTo>
                <a:cubicBezTo>
                  <a:pt x="66443" y="1748443"/>
                  <a:pt x="21790" y="2065862"/>
                  <a:pt x="8200" y="2287182"/>
                </a:cubicBezTo>
                <a:cubicBezTo>
                  <a:pt x="-5390" y="2508502"/>
                  <a:pt x="-2477" y="2717203"/>
                  <a:pt x="19849" y="2892900"/>
                </a:cubicBezTo>
                <a:cubicBezTo>
                  <a:pt x="42175" y="3068597"/>
                  <a:pt x="61589" y="3196729"/>
                  <a:pt x="142157" y="3341363"/>
                </a:cubicBezTo>
                <a:cubicBezTo>
                  <a:pt x="222725" y="3485997"/>
                  <a:pt x="287762" y="3658782"/>
                  <a:pt x="503258" y="3760706"/>
                </a:cubicBezTo>
                <a:cubicBezTo>
                  <a:pt x="718754" y="3862630"/>
                  <a:pt x="1136154" y="3913106"/>
                  <a:pt x="1435130" y="3952905"/>
                </a:cubicBezTo>
                <a:cubicBezTo>
                  <a:pt x="1734106" y="3992704"/>
                  <a:pt x="2096177" y="4065506"/>
                  <a:pt x="2297112" y="3999498"/>
                </a:cubicBezTo>
                <a:cubicBezTo>
                  <a:pt x="2498047" y="3933490"/>
                  <a:pt x="2547553" y="3813124"/>
                  <a:pt x="2640740" y="3556859"/>
                </a:cubicBezTo>
                <a:cubicBezTo>
                  <a:pt x="2733927" y="3300594"/>
                  <a:pt x="2813525" y="2842424"/>
                  <a:pt x="2856236" y="2461909"/>
                </a:cubicBezTo>
                <a:cubicBezTo>
                  <a:pt x="2898947" y="2081394"/>
                  <a:pt x="2904771" y="1595073"/>
                  <a:pt x="2897005" y="1273771"/>
                </a:cubicBezTo>
                <a:cubicBezTo>
                  <a:pt x="2889239" y="952469"/>
                  <a:pt x="2880503" y="716589"/>
                  <a:pt x="2809642" y="534097"/>
                </a:cubicBezTo>
                <a:cubicBezTo>
                  <a:pt x="2738781" y="351605"/>
                  <a:pt x="2679569" y="265213"/>
                  <a:pt x="2471839" y="178821"/>
                </a:cubicBezTo>
                <a:cubicBezTo>
                  <a:pt x="2264109" y="92429"/>
                  <a:pt x="1814675" y="41952"/>
                  <a:pt x="1563263" y="15743"/>
                </a:cubicBezTo>
                <a:cubicBezTo>
                  <a:pt x="1311852" y="-10466"/>
                  <a:pt x="1097327" y="-759"/>
                  <a:pt x="963370" y="21567"/>
                </a:cubicBezTo>
                <a:cubicBezTo>
                  <a:pt x="829413" y="43893"/>
                  <a:pt x="841061" y="78839"/>
                  <a:pt x="782819" y="126403"/>
                </a:cubicBezTo>
                <a:close/>
              </a:path>
            </a:pathLst>
          </a:cu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5" name="Полилиния 64"/>
          <p:cNvSpPr/>
          <p:nvPr/>
        </p:nvSpPr>
        <p:spPr>
          <a:xfrm>
            <a:off x="4290343" y="1947583"/>
            <a:ext cx="337508" cy="393459"/>
          </a:xfrm>
          <a:custGeom>
            <a:avLst/>
            <a:gdLst>
              <a:gd name="connsiteX0" fmla="*/ 782819 w 2899926"/>
              <a:gd name="connsiteY0" fmla="*/ 126403 h 4026093"/>
              <a:gd name="connsiteX1" fmla="*/ 613918 w 2899926"/>
              <a:gd name="connsiteY1" fmla="*/ 306953 h 4026093"/>
              <a:gd name="connsiteX2" fmla="*/ 427543 w 2899926"/>
              <a:gd name="connsiteY2" fmla="*/ 685526 h 4026093"/>
              <a:gd name="connsiteX3" fmla="*/ 217872 w 2899926"/>
              <a:gd name="connsiteY3" fmla="*/ 1186408 h 4026093"/>
              <a:gd name="connsiteX4" fmla="*/ 101388 w 2899926"/>
              <a:gd name="connsiteY4" fmla="*/ 1564981 h 4026093"/>
              <a:gd name="connsiteX5" fmla="*/ 8200 w 2899926"/>
              <a:gd name="connsiteY5" fmla="*/ 2287182 h 4026093"/>
              <a:gd name="connsiteX6" fmla="*/ 19849 w 2899926"/>
              <a:gd name="connsiteY6" fmla="*/ 2892900 h 4026093"/>
              <a:gd name="connsiteX7" fmla="*/ 142157 w 2899926"/>
              <a:gd name="connsiteY7" fmla="*/ 3341363 h 4026093"/>
              <a:gd name="connsiteX8" fmla="*/ 503258 w 2899926"/>
              <a:gd name="connsiteY8" fmla="*/ 3760706 h 4026093"/>
              <a:gd name="connsiteX9" fmla="*/ 1435130 w 2899926"/>
              <a:gd name="connsiteY9" fmla="*/ 3952905 h 4026093"/>
              <a:gd name="connsiteX10" fmla="*/ 2297112 w 2899926"/>
              <a:gd name="connsiteY10" fmla="*/ 3999498 h 4026093"/>
              <a:gd name="connsiteX11" fmla="*/ 2640740 w 2899926"/>
              <a:gd name="connsiteY11" fmla="*/ 3556859 h 4026093"/>
              <a:gd name="connsiteX12" fmla="*/ 2856236 w 2899926"/>
              <a:gd name="connsiteY12" fmla="*/ 2461909 h 4026093"/>
              <a:gd name="connsiteX13" fmla="*/ 2897005 w 2899926"/>
              <a:gd name="connsiteY13" fmla="*/ 1273771 h 4026093"/>
              <a:gd name="connsiteX14" fmla="*/ 2809642 w 2899926"/>
              <a:gd name="connsiteY14" fmla="*/ 534097 h 4026093"/>
              <a:gd name="connsiteX15" fmla="*/ 2471839 w 2899926"/>
              <a:gd name="connsiteY15" fmla="*/ 178821 h 4026093"/>
              <a:gd name="connsiteX16" fmla="*/ 1563263 w 2899926"/>
              <a:gd name="connsiteY16" fmla="*/ 15743 h 4026093"/>
              <a:gd name="connsiteX17" fmla="*/ 963370 w 2899926"/>
              <a:gd name="connsiteY17" fmla="*/ 21567 h 4026093"/>
              <a:gd name="connsiteX18" fmla="*/ 782819 w 2899926"/>
              <a:gd name="connsiteY18" fmla="*/ 126403 h 4026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899926" h="4026093">
                <a:moveTo>
                  <a:pt x="782819" y="126403"/>
                </a:moveTo>
                <a:cubicBezTo>
                  <a:pt x="724577" y="173967"/>
                  <a:pt x="673131" y="213766"/>
                  <a:pt x="613918" y="306953"/>
                </a:cubicBezTo>
                <a:cubicBezTo>
                  <a:pt x="554705" y="400140"/>
                  <a:pt x="493551" y="538950"/>
                  <a:pt x="427543" y="685526"/>
                </a:cubicBezTo>
                <a:cubicBezTo>
                  <a:pt x="361535" y="832102"/>
                  <a:pt x="272231" y="1039832"/>
                  <a:pt x="217872" y="1186408"/>
                </a:cubicBezTo>
                <a:cubicBezTo>
                  <a:pt x="163513" y="1332984"/>
                  <a:pt x="136333" y="1381519"/>
                  <a:pt x="101388" y="1564981"/>
                </a:cubicBezTo>
                <a:cubicBezTo>
                  <a:pt x="66443" y="1748443"/>
                  <a:pt x="21790" y="2065862"/>
                  <a:pt x="8200" y="2287182"/>
                </a:cubicBezTo>
                <a:cubicBezTo>
                  <a:pt x="-5390" y="2508502"/>
                  <a:pt x="-2477" y="2717203"/>
                  <a:pt x="19849" y="2892900"/>
                </a:cubicBezTo>
                <a:cubicBezTo>
                  <a:pt x="42175" y="3068597"/>
                  <a:pt x="61589" y="3196729"/>
                  <a:pt x="142157" y="3341363"/>
                </a:cubicBezTo>
                <a:cubicBezTo>
                  <a:pt x="222725" y="3485997"/>
                  <a:pt x="287762" y="3658782"/>
                  <a:pt x="503258" y="3760706"/>
                </a:cubicBezTo>
                <a:cubicBezTo>
                  <a:pt x="718754" y="3862630"/>
                  <a:pt x="1136154" y="3913106"/>
                  <a:pt x="1435130" y="3952905"/>
                </a:cubicBezTo>
                <a:cubicBezTo>
                  <a:pt x="1734106" y="3992704"/>
                  <a:pt x="2096177" y="4065506"/>
                  <a:pt x="2297112" y="3999498"/>
                </a:cubicBezTo>
                <a:cubicBezTo>
                  <a:pt x="2498047" y="3933490"/>
                  <a:pt x="2547553" y="3813124"/>
                  <a:pt x="2640740" y="3556859"/>
                </a:cubicBezTo>
                <a:cubicBezTo>
                  <a:pt x="2733927" y="3300594"/>
                  <a:pt x="2813525" y="2842424"/>
                  <a:pt x="2856236" y="2461909"/>
                </a:cubicBezTo>
                <a:cubicBezTo>
                  <a:pt x="2898947" y="2081394"/>
                  <a:pt x="2904771" y="1595073"/>
                  <a:pt x="2897005" y="1273771"/>
                </a:cubicBezTo>
                <a:cubicBezTo>
                  <a:pt x="2889239" y="952469"/>
                  <a:pt x="2880503" y="716589"/>
                  <a:pt x="2809642" y="534097"/>
                </a:cubicBezTo>
                <a:cubicBezTo>
                  <a:pt x="2738781" y="351605"/>
                  <a:pt x="2679569" y="265213"/>
                  <a:pt x="2471839" y="178821"/>
                </a:cubicBezTo>
                <a:cubicBezTo>
                  <a:pt x="2264109" y="92429"/>
                  <a:pt x="1814675" y="41952"/>
                  <a:pt x="1563263" y="15743"/>
                </a:cubicBezTo>
                <a:cubicBezTo>
                  <a:pt x="1311852" y="-10466"/>
                  <a:pt x="1097327" y="-759"/>
                  <a:pt x="963370" y="21567"/>
                </a:cubicBezTo>
                <a:cubicBezTo>
                  <a:pt x="829413" y="43893"/>
                  <a:pt x="841061" y="78839"/>
                  <a:pt x="782819" y="126403"/>
                </a:cubicBezTo>
                <a:close/>
              </a:path>
            </a:pathLst>
          </a:custGeom>
          <a:noFill/>
          <a:ln w="444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020339" y="1081704"/>
            <a:ext cx="1580528" cy="24622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ст. Черноерковская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6" name="Group 1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9560496"/>
              </p:ext>
            </p:extLst>
          </p:nvPr>
        </p:nvGraphicFramePr>
        <p:xfrm>
          <a:off x="0" y="4286149"/>
          <a:ext cx="1619549" cy="860051"/>
        </p:xfrm>
        <a:graphic>
          <a:graphicData uri="http://schemas.openxmlformats.org/drawingml/2006/table">
            <a:tbl>
              <a:tblPr/>
              <a:tblGrid>
                <a:gridCol w="914745">
                  <a:extLst>
                    <a:ext uri="{9D8B030D-6E8A-4147-A177-3AD203B41FA5}"/>
                  </a:extLst>
                </a:gridCol>
                <a:gridCol w="400889">
                  <a:extLst>
                    <a:ext uri="{9D8B030D-6E8A-4147-A177-3AD203B41FA5}"/>
                  </a:extLst>
                </a:gridCol>
                <a:gridCol w="303915">
                  <a:extLst>
                    <a:ext uri="{9D8B030D-6E8A-4147-A177-3AD203B41FA5}"/>
                  </a:extLst>
                </a:gridCol>
              </a:tblGrid>
              <a:tr h="169253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Расчет сил и средств</a:t>
                      </a:r>
                    </a:p>
                  </a:txBody>
                  <a:tcPr marT="45628" marB="456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124711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</a:p>
                  </a:txBody>
                  <a:tcPr marL="72000" marR="72000" marT="7187" marB="71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Количество</a:t>
                      </a:r>
                    </a:p>
                  </a:txBody>
                  <a:tcPr marL="72000" marR="72000" marT="7187" marB="71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12471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л/с, чел.</a:t>
                      </a:r>
                    </a:p>
                  </a:txBody>
                  <a:tcPr marL="72000" marR="72000" marT="7187" marB="71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тех.ед</a:t>
                      </a: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72000" marR="72000" marT="7187" marB="71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/>
                </a:extLst>
              </a:tr>
              <a:tr h="1212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 РСЧС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212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 МЧС России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  <a:tr h="1128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 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80" name="Text Box 353"/>
          <p:cNvSpPr txBox="1">
            <a:spLocks noChangeArrowheads="1"/>
          </p:cNvSpPr>
          <p:nvPr/>
        </p:nvSpPr>
        <p:spPr bwMode="auto">
          <a:xfrm>
            <a:off x="4139919" y="1690569"/>
            <a:ext cx="300848" cy="17034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700" dirty="0" smtClean="0">
                <a:latin typeface="Times New Roman" pitchFamily="18" charset="0"/>
                <a:cs typeface="Times New Roman" pitchFamily="18" charset="0"/>
              </a:rPr>
              <a:t>3 км</a:t>
            </a:r>
            <a:endParaRPr lang="ru-RU" altLang="ru-RU" sz="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3" name="Line 173"/>
          <p:cNvSpPr>
            <a:spLocks noChangeShapeType="1"/>
          </p:cNvSpPr>
          <p:nvPr/>
        </p:nvSpPr>
        <p:spPr bwMode="auto">
          <a:xfrm flipH="1">
            <a:off x="4810754" y="2061695"/>
            <a:ext cx="3352240" cy="12429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stealth" w="sm" len="lg"/>
            <a:tailEnd type="stealth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7" name="Line 173"/>
          <p:cNvSpPr>
            <a:spLocks noChangeShapeType="1"/>
          </p:cNvSpPr>
          <p:nvPr/>
        </p:nvSpPr>
        <p:spPr bwMode="auto">
          <a:xfrm flipH="1">
            <a:off x="5708139" y="2969386"/>
            <a:ext cx="1411556" cy="1302834"/>
          </a:xfrm>
          <a:prstGeom prst="line">
            <a:avLst/>
          </a:prstGeom>
          <a:noFill/>
          <a:ln w="9525">
            <a:solidFill>
              <a:schemeClr val="tx1"/>
            </a:solidFill>
            <a:prstDash val="sysDash"/>
            <a:round/>
            <a:headEnd type="stealth" w="sm" len="lg"/>
            <a:tailEnd type="stealth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0" name="Line 173"/>
          <p:cNvSpPr>
            <a:spLocks noChangeShapeType="1"/>
          </p:cNvSpPr>
          <p:nvPr/>
        </p:nvSpPr>
        <p:spPr bwMode="auto">
          <a:xfrm flipH="1">
            <a:off x="4560657" y="3046870"/>
            <a:ext cx="2532667" cy="1303446"/>
          </a:xfrm>
          <a:prstGeom prst="line">
            <a:avLst/>
          </a:prstGeom>
          <a:noFill/>
          <a:ln w="9525">
            <a:solidFill>
              <a:schemeClr val="tx1"/>
            </a:solidFill>
            <a:prstDash val="sysDash"/>
            <a:round/>
            <a:headEnd type="stealth" w="sm" len="lg"/>
            <a:tailEnd type="stealth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2" name="Line 173"/>
          <p:cNvSpPr>
            <a:spLocks noChangeShapeType="1"/>
          </p:cNvSpPr>
          <p:nvPr/>
        </p:nvSpPr>
        <p:spPr bwMode="auto">
          <a:xfrm flipH="1" flipV="1">
            <a:off x="4867208" y="2209720"/>
            <a:ext cx="2209926" cy="759665"/>
          </a:xfrm>
          <a:prstGeom prst="line">
            <a:avLst/>
          </a:prstGeom>
          <a:noFill/>
          <a:ln w="9525">
            <a:solidFill>
              <a:schemeClr val="tx1"/>
            </a:solidFill>
            <a:prstDash val="sysDash"/>
            <a:round/>
            <a:headEnd type="stealth" w="sm" len="lg"/>
            <a:tailEnd type="stealth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graphicFrame>
        <p:nvGraphicFramePr>
          <p:cNvPr id="99" name="Объект 9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3530836"/>
              </p:ext>
            </p:extLst>
          </p:nvPr>
        </p:nvGraphicFramePr>
        <p:xfrm>
          <a:off x="4600920" y="1825096"/>
          <a:ext cx="177930" cy="360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232" name="Clip" r:id="rId10" imgW="297180" imgH="500177" progId="MS_ClipArt_Gallery.2">
                  <p:embed/>
                </p:oleObj>
              </mc:Choice>
              <mc:Fallback>
                <p:oleObj name="Clip" r:id="rId10" imgW="297180" imgH="500177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00920" y="1825096"/>
                        <a:ext cx="177930" cy="3600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" name="Полилиния 103"/>
          <p:cNvSpPr/>
          <p:nvPr/>
        </p:nvSpPr>
        <p:spPr>
          <a:xfrm>
            <a:off x="4572029" y="1901736"/>
            <a:ext cx="232864" cy="322310"/>
          </a:xfrm>
          <a:custGeom>
            <a:avLst/>
            <a:gdLst>
              <a:gd name="connsiteX0" fmla="*/ 782819 w 2899926"/>
              <a:gd name="connsiteY0" fmla="*/ 126403 h 4026093"/>
              <a:gd name="connsiteX1" fmla="*/ 613918 w 2899926"/>
              <a:gd name="connsiteY1" fmla="*/ 306953 h 4026093"/>
              <a:gd name="connsiteX2" fmla="*/ 427543 w 2899926"/>
              <a:gd name="connsiteY2" fmla="*/ 685526 h 4026093"/>
              <a:gd name="connsiteX3" fmla="*/ 217872 w 2899926"/>
              <a:gd name="connsiteY3" fmla="*/ 1186408 h 4026093"/>
              <a:gd name="connsiteX4" fmla="*/ 101388 w 2899926"/>
              <a:gd name="connsiteY4" fmla="*/ 1564981 h 4026093"/>
              <a:gd name="connsiteX5" fmla="*/ 8200 w 2899926"/>
              <a:gd name="connsiteY5" fmla="*/ 2287182 h 4026093"/>
              <a:gd name="connsiteX6" fmla="*/ 19849 w 2899926"/>
              <a:gd name="connsiteY6" fmla="*/ 2892900 h 4026093"/>
              <a:gd name="connsiteX7" fmla="*/ 142157 w 2899926"/>
              <a:gd name="connsiteY7" fmla="*/ 3341363 h 4026093"/>
              <a:gd name="connsiteX8" fmla="*/ 503258 w 2899926"/>
              <a:gd name="connsiteY8" fmla="*/ 3760706 h 4026093"/>
              <a:gd name="connsiteX9" fmla="*/ 1435130 w 2899926"/>
              <a:gd name="connsiteY9" fmla="*/ 3952905 h 4026093"/>
              <a:gd name="connsiteX10" fmla="*/ 2297112 w 2899926"/>
              <a:gd name="connsiteY10" fmla="*/ 3999498 h 4026093"/>
              <a:gd name="connsiteX11" fmla="*/ 2640740 w 2899926"/>
              <a:gd name="connsiteY11" fmla="*/ 3556859 h 4026093"/>
              <a:gd name="connsiteX12" fmla="*/ 2856236 w 2899926"/>
              <a:gd name="connsiteY12" fmla="*/ 2461909 h 4026093"/>
              <a:gd name="connsiteX13" fmla="*/ 2897005 w 2899926"/>
              <a:gd name="connsiteY13" fmla="*/ 1273771 h 4026093"/>
              <a:gd name="connsiteX14" fmla="*/ 2809642 w 2899926"/>
              <a:gd name="connsiteY14" fmla="*/ 534097 h 4026093"/>
              <a:gd name="connsiteX15" fmla="*/ 2471839 w 2899926"/>
              <a:gd name="connsiteY15" fmla="*/ 178821 h 4026093"/>
              <a:gd name="connsiteX16" fmla="*/ 1563263 w 2899926"/>
              <a:gd name="connsiteY16" fmla="*/ 15743 h 4026093"/>
              <a:gd name="connsiteX17" fmla="*/ 963370 w 2899926"/>
              <a:gd name="connsiteY17" fmla="*/ 21567 h 4026093"/>
              <a:gd name="connsiteX18" fmla="*/ 782819 w 2899926"/>
              <a:gd name="connsiteY18" fmla="*/ 126403 h 4026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899926" h="4026093">
                <a:moveTo>
                  <a:pt x="782819" y="126403"/>
                </a:moveTo>
                <a:cubicBezTo>
                  <a:pt x="724577" y="173967"/>
                  <a:pt x="673131" y="213766"/>
                  <a:pt x="613918" y="306953"/>
                </a:cubicBezTo>
                <a:cubicBezTo>
                  <a:pt x="554705" y="400140"/>
                  <a:pt x="493551" y="538950"/>
                  <a:pt x="427543" y="685526"/>
                </a:cubicBezTo>
                <a:cubicBezTo>
                  <a:pt x="361535" y="832102"/>
                  <a:pt x="272231" y="1039832"/>
                  <a:pt x="217872" y="1186408"/>
                </a:cubicBezTo>
                <a:cubicBezTo>
                  <a:pt x="163513" y="1332984"/>
                  <a:pt x="136333" y="1381519"/>
                  <a:pt x="101388" y="1564981"/>
                </a:cubicBezTo>
                <a:cubicBezTo>
                  <a:pt x="66443" y="1748443"/>
                  <a:pt x="21790" y="2065862"/>
                  <a:pt x="8200" y="2287182"/>
                </a:cubicBezTo>
                <a:cubicBezTo>
                  <a:pt x="-5390" y="2508502"/>
                  <a:pt x="-2477" y="2717203"/>
                  <a:pt x="19849" y="2892900"/>
                </a:cubicBezTo>
                <a:cubicBezTo>
                  <a:pt x="42175" y="3068597"/>
                  <a:pt x="61589" y="3196729"/>
                  <a:pt x="142157" y="3341363"/>
                </a:cubicBezTo>
                <a:cubicBezTo>
                  <a:pt x="222725" y="3485997"/>
                  <a:pt x="287762" y="3658782"/>
                  <a:pt x="503258" y="3760706"/>
                </a:cubicBezTo>
                <a:cubicBezTo>
                  <a:pt x="718754" y="3862630"/>
                  <a:pt x="1136154" y="3913106"/>
                  <a:pt x="1435130" y="3952905"/>
                </a:cubicBezTo>
                <a:cubicBezTo>
                  <a:pt x="1734106" y="3992704"/>
                  <a:pt x="2096177" y="4065506"/>
                  <a:pt x="2297112" y="3999498"/>
                </a:cubicBezTo>
                <a:cubicBezTo>
                  <a:pt x="2498047" y="3933490"/>
                  <a:pt x="2547553" y="3813124"/>
                  <a:pt x="2640740" y="3556859"/>
                </a:cubicBezTo>
                <a:cubicBezTo>
                  <a:pt x="2733927" y="3300594"/>
                  <a:pt x="2813525" y="2842424"/>
                  <a:pt x="2856236" y="2461909"/>
                </a:cubicBezTo>
                <a:cubicBezTo>
                  <a:pt x="2898947" y="2081394"/>
                  <a:pt x="2904771" y="1595073"/>
                  <a:pt x="2897005" y="1273771"/>
                </a:cubicBezTo>
                <a:cubicBezTo>
                  <a:pt x="2889239" y="952469"/>
                  <a:pt x="2880503" y="716589"/>
                  <a:pt x="2809642" y="534097"/>
                </a:cubicBezTo>
                <a:cubicBezTo>
                  <a:pt x="2738781" y="351605"/>
                  <a:pt x="2679569" y="265213"/>
                  <a:pt x="2471839" y="178821"/>
                </a:cubicBezTo>
                <a:cubicBezTo>
                  <a:pt x="2264109" y="92429"/>
                  <a:pt x="1814675" y="41952"/>
                  <a:pt x="1563263" y="15743"/>
                </a:cubicBezTo>
                <a:cubicBezTo>
                  <a:pt x="1311852" y="-10466"/>
                  <a:pt x="1097327" y="-759"/>
                  <a:pt x="963370" y="21567"/>
                </a:cubicBezTo>
                <a:cubicBezTo>
                  <a:pt x="829413" y="43893"/>
                  <a:pt x="841061" y="78839"/>
                  <a:pt x="782819" y="126403"/>
                </a:cubicBezTo>
                <a:close/>
              </a:path>
            </a:pathLst>
          </a:custGeom>
          <a:noFill/>
          <a:ln w="444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5" name="Полилиния 104"/>
          <p:cNvSpPr/>
          <p:nvPr/>
        </p:nvSpPr>
        <p:spPr>
          <a:xfrm>
            <a:off x="4602975" y="1944936"/>
            <a:ext cx="169635" cy="219533"/>
          </a:xfrm>
          <a:custGeom>
            <a:avLst/>
            <a:gdLst>
              <a:gd name="connsiteX0" fmla="*/ 782819 w 2899926"/>
              <a:gd name="connsiteY0" fmla="*/ 126403 h 4026093"/>
              <a:gd name="connsiteX1" fmla="*/ 613918 w 2899926"/>
              <a:gd name="connsiteY1" fmla="*/ 306953 h 4026093"/>
              <a:gd name="connsiteX2" fmla="*/ 427543 w 2899926"/>
              <a:gd name="connsiteY2" fmla="*/ 685526 h 4026093"/>
              <a:gd name="connsiteX3" fmla="*/ 217872 w 2899926"/>
              <a:gd name="connsiteY3" fmla="*/ 1186408 h 4026093"/>
              <a:gd name="connsiteX4" fmla="*/ 101388 w 2899926"/>
              <a:gd name="connsiteY4" fmla="*/ 1564981 h 4026093"/>
              <a:gd name="connsiteX5" fmla="*/ 8200 w 2899926"/>
              <a:gd name="connsiteY5" fmla="*/ 2287182 h 4026093"/>
              <a:gd name="connsiteX6" fmla="*/ 19849 w 2899926"/>
              <a:gd name="connsiteY6" fmla="*/ 2892900 h 4026093"/>
              <a:gd name="connsiteX7" fmla="*/ 142157 w 2899926"/>
              <a:gd name="connsiteY7" fmla="*/ 3341363 h 4026093"/>
              <a:gd name="connsiteX8" fmla="*/ 503258 w 2899926"/>
              <a:gd name="connsiteY8" fmla="*/ 3760706 h 4026093"/>
              <a:gd name="connsiteX9" fmla="*/ 1435130 w 2899926"/>
              <a:gd name="connsiteY9" fmla="*/ 3952905 h 4026093"/>
              <a:gd name="connsiteX10" fmla="*/ 2297112 w 2899926"/>
              <a:gd name="connsiteY10" fmla="*/ 3999498 h 4026093"/>
              <a:gd name="connsiteX11" fmla="*/ 2640740 w 2899926"/>
              <a:gd name="connsiteY11" fmla="*/ 3556859 h 4026093"/>
              <a:gd name="connsiteX12" fmla="*/ 2856236 w 2899926"/>
              <a:gd name="connsiteY12" fmla="*/ 2461909 h 4026093"/>
              <a:gd name="connsiteX13" fmla="*/ 2897005 w 2899926"/>
              <a:gd name="connsiteY13" fmla="*/ 1273771 h 4026093"/>
              <a:gd name="connsiteX14" fmla="*/ 2809642 w 2899926"/>
              <a:gd name="connsiteY14" fmla="*/ 534097 h 4026093"/>
              <a:gd name="connsiteX15" fmla="*/ 2471839 w 2899926"/>
              <a:gd name="connsiteY15" fmla="*/ 178821 h 4026093"/>
              <a:gd name="connsiteX16" fmla="*/ 1563263 w 2899926"/>
              <a:gd name="connsiteY16" fmla="*/ 15743 h 4026093"/>
              <a:gd name="connsiteX17" fmla="*/ 963370 w 2899926"/>
              <a:gd name="connsiteY17" fmla="*/ 21567 h 4026093"/>
              <a:gd name="connsiteX18" fmla="*/ 782819 w 2899926"/>
              <a:gd name="connsiteY18" fmla="*/ 126403 h 4026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899926" h="4026093">
                <a:moveTo>
                  <a:pt x="782819" y="126403"/>
                </a:moveTo>
                <a:cubicBezTo>
                  <a:pt x="724577" y="173967"/>
                  <a:pt x="673131" y="213766"/>
                  <a:pt x="613918" y="306953"/>
                </a:cubicBezTo>
                <a:cubicBezTo>
                  <a:pt x="554705" y="400140"/>
                  <a:pt x="493551" y="538950"/>
                  <a:pt x="427543" y="685526"/>
                </a:cubicBezTo>
                <a:cubicBezTo>
                  <a:pt x="361535" y="832102"/>
                  <a:pt x="272231" y="1039832"/>
                  <a:pt x="217872" y="1186408"/>
                </a:cubicBezTo>
                <a:cubicBezTo>
                  <a:pt x="163513" y="1332984"/>
                  <a:pt x="136333" y="1381519"/>
                  <a:pt x="101388" y="1564981"/>
                </a:cubicBezTo>
                <a:cubicBezTo>
                  <a:pt x="66443" y="1748443"/>
                  <a:pt x="21790" y="2065862"/>
                  <a:pt x="8200" y="2287182"/>
                </a:cubicBezTo>
                <a:cubicBezTo>
                  <a:pt x="-5390" y="2508502"/>
                  <a:pt x="-2477" y="2717203"/>
                  <a:pt x="19849" y="2892900"/>
                </a:cubicBezTo>
                <a:cubicBezTo>
                  <a:pt x="42175" y="3068597"/>
                  <a:pt x="61589" y="3196729"/>
                  <a:pt x="142157" y="3341363"/>
                </a:cubicBezTo>
                <a:cubicBezTo>
                  <a:pt x="222725" y="3485997"/>
                  <a:pt x="287762" y="3658782"/>
                  <a:pt x="503258" y="3760706"/>
                </a:cubicBezTo>
                <a:cubicBezTo>
                  <a:pt x="718754" y="3862630"/>
                  <a:pt x="1136154" y="3913106"/>
                  <a:pt x="1435130" y="3952905"/>
                </a:cubicBezTo>
                <a:cubicBezTo>
                  <a:pt x="1734106" y="3992704"/>
                  <a:pt x="2096177" y="4065506"/>
                  <a:pt x="2297112" y="3999498"/>
                </a:cubicBezTo>
                <a:cubicBezTo>
                  <a:pt x="2498047" y="3933490"/>
                  <a:pt x="2547553" y="3813124"/>
                  <a:pt x="2640740" y="3556859"/>
                </a:cubicBezTo>
                <a:cubicBezTo>
                  <a:pt x="2733927" y="3300594"/>
                  <a:pt x="2813525" y="2842424"/>
                  <a:pt x="2856236" y="2461909"/>
                </a:cubicBezTo>
                <a:cubicBezTo>
                  <a:pt x="2898947" y="2081394"/>
                  <a:pt x="2904771" y="1595073"/>
                  <a:pt x="2897005" y="1273771"/>
                </a:cubicBezTo>
                <a:cubicBezTo>
                  <a:pt x="2889239" y="952469"/>
                  <a:pt x="2880503" y="716589"/>
                  <a:pt x="2809642" y="534097"/>
                </a:cubicBezTo>
                <a:cubicBezTo>
                  <a:pt x="2738781" y="351605"/>
                  <a:pt x="2679569" y="265213"/>
                  <a:pt x="2471839" y="178821"/>
                </a:cubicBezTo>
                <a:cubicBezTo>
                  <a:pt x="2264109" y="92429"/>
                  <a:pt x="1814675" y="41952"/>
                  <a:pt x="1563263" y="15743"/>
                </a:cubicBezTo>
                <a:cubicBezTo>
                  <a:pt x="1311852" y="-10466"/>
                  <a:pt x="1097327" y="-759"/>
                  <a:pt x="963370" y="21567"/>
                </a:cubicBezTo>
                <a:cubicBezTo>
                  <a:pt x="829413" y="43893"/>
                  <a:pt x="841061" y="78839"/>
                  <a:pt x="782819" y="126403"/>
                </a:cubicBezTo>
                <a:close/>
              </a:path>
            </a:pathLst>
          </a:cu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6" name="Полилиния 105"/>
          <p:cNvSpPr/>
          <p:nvPr/>
        </p:nvSpPr>
        <p:spPr>
          <a:xfrm>
            <a:off x="4549828" y="1845321"/>
            <a:ext cx="337508" cy="393459"/>
          </a:xfrm>
          <a:custGeom>
            <a:avLst/>
            <a:gdLst>
              <a:gd name="connsiteX0" fmla="*/ 782819 w 2899926"/>
              <a:gd name="connsiteY0" fmla="*/ 126403 h 4026093"/>
              <a:gd name="connsiteX1" fmla="*/ 613918 w 2899926"/>
              <a:gd name="connsiteY1" fmla="*/ 306953 h 4026093"/>
              <a:gd name="connsiteX2" fmla="*/ 427543 w 2899926"/>
              <a:gd name="connsiteY2" fmla="*/ 685526 h 4026093"/>
              <a:gd name="connsiteX3" fmla="*/ 217872 w 2899926"/>
              <a:gd name="connsiteY3" fmla="*/ 1186408 h 4026093"/>
              <a:gd name="connsiteX4" fmla="*/ 101388 w 2899926"/>
              <a:gd name="connsiteY4" fmla="*/ 1564981 h 4026093"/>
              <a:gd name="connsiteX5" fmla="*/ 8200 w 2899926"/>
              <a:gd name="connsiteY5" fmla="*/ 2287182 h 4026093"/>
              <a:gd name="connsiteX6" fmla="*/ 19849 w 2899926"/>
              <a:gd name="connsiteY6" fmla="*/ 2892900 h 4026093"/>
              <a:gd name="connsiteX7" fmla="*/ 142157 w 2899926"/>
              <a:gd name="connsiteY7" fmla="*/ 3341363 h 4026093"/>
              <a:gd name="connsiteX8" fmla="*/ 503258 w 2899926"/>
              <a:gd name="connsiteY8" fmla="*/ 3760706 h 4026093"/>
              <a:gd name="connsiteX9" fmla="*/ 1435130 w 2899926"/>
              <a:gd name="connsiteY9" fmla="*/ 3952905 h 4026093"/>
              <a:gd name="connsiteX10" fmla="*/ 2297112 w 2899926"/>
              <a:gd name="connsiteY10" fmla="*/ 3999498 h 4026093"/>
              <a:gd name="connsiteX11" fmla="*/ 2640740 w 2899926"/>
              <a:gd name="connsiteY11" fmla="*/ 3556859 h 4026093"/>
              <a:gd name="connsiteX12" fmla="*/ 2856236 w 2899926"/>
              <a:gd name="connsiteY12" fmla="*/ 2461909 h 4026093"/>
              <a:gd name="connsiteX13" fmla="*/ 2897005 w 2899926"/>
              <a:gd name="connsiteY13" fmla="*/ 1273771 h 4026093"/>
              <a:gd name="connsiteX14" fmla="*/ 2809642 w 2899926"/>
              <a:gd name="connsiteY14" fmla="*/ 534097 h 4026093"/>
              <a:gd name="connsiteX15" fmla="*/ 2471839 w 2899926"/>
              <a:gd name="connsiteY15" fmla="*/ 178821 h 4026093"/>
              <a:gd name="connsiteX16" fmla="*/ 1563263 w 2899926"/>
              <a:gd name="connsiteY16" fmla="*/ 15743 h 4026093"/>
              <a:gd name="connsiteX17" fmla="*/ 963370 w 2899926"/>
              <a:gd name="connsiteY17" fmla="*/ 21567 h 4026093"/>
              <a:gd name="connsiteX18" fmla="*/ 782819 w 2899926"/>
              <a:gd name="connsiteY18" fmla="*/ 126403 h 4026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899926" h="4026093">
                <a:moveTo>
                  <a:pt x="782819" y="126403"/>
                </a:moveTo>
                <a:cubicBezTo>
                  <a:pt x="724577" y="173967"/>
                  <a:pt x="673131" y="213766"/>
                  <a:pt x="613918" y="306953"/>
                </a:cubicBezTo>
                <a:cubicBezTo>
                  <a:pt x="554705" y="400140"/>
                  <a:pt x="493551" y="538950"/>
                  <a:pt x="427543" y="685526"/>
                </a:cubicBezTo>
                <a:cubicBezTo>
                  <a:pt x="361535" y="832102"/>
                  <a:pt x="272231" y="1039832"/>
                  <a:pt x="217872" y="1186408"/>
                </a:cubicBezTo>
                <a:cubicBezTo>
                  <a:pt x="163513" y="1332984"/>
                  <a:pt x="136333" y="1381519"/>
                  <a:pt x="101388" y="1564981"/>
                </a:cubicBezTo>
                <a:cubicBezTo>
                  <a:pt x="66443" y="1748443"/>
                  <a:pt x="21790" y="2065862"/>
                  <a:pt x="8200" y="2287182"/>
                </a:cubicBezTo>
                <a:cubicBezTo>
                  <a:pt x="-5390" y="2508502"/>
                  <a:pt x="-2477" y="2717203"/>
                  <a:pt x="19849" y="2892900"/>
                </a:cubicBezTo>
                <a:cubicBezTo>
                  <a:pt x="42175" y="3068597"/>
                  <a:pt x="61589" y="3196729"/>
                  <a:pt x="142157" y="3341363"/>
                </a:cubicBezTo>
                <a:cubicBezTo>
                  <a:pt x="222725" y="3485997"/>
                  <a:pt x="287762" y="3658782"/>
                  <a:pt x="503258" y="3760706"/>
                </a:cubicBezTo>
                <a:cubicBezTo>
                  <a:pt x="718754" y="3862630"/>
                  <a:pt x="1136154" y="3913106"/>
                  <a:pt x="1435130" y="3952905"/>
                </a:cubicBezTo>
                <a:cubicBezTo>
                  <a:pt x="1734106" y="3992704"/>
                  <a:pt x="2096177" y="4065506"/>
                  <a:pt x="2297112" y="3999498"/>
                </a:cubicBezTo>
                <a:cubicBezTo>
                  <a:pt x="2498047" y="3933490"/>
                  <a:pt x="2547553" y="3813124"/>
                  <a:pt x="2640740" y="3556859"/>
                </a:cubicBezTo>
                <a:cubicBezTo>
                  <a:pt x="2733927" y="3300594"/>
                  <a:pt x="2813525" y="2842424"/>
                  <a:pt x="2856236" y="2461909"/>
                </a:cubicBezTo>
                <a:cubicBezTo>
                  <a:pt x="2898947" y="2081394"/>
                  <a:pt x="2904771" y="1595073"/>
                  <a:pt x="2897005" y="1273771"/>
                </a:cubicBezTo>
                <a:cubicBezTo>
                  <a:pt x="2889239" y="952469"/>
                  <a:pt x="2880503" y="716589"/>
                  <a:pt x="2809642" y="534097"/>
                </a:cubicBezTo>
                <a:cubicBezTo>
                  <a:pt x="2738781" y="351605"/>
                  <a:pt x="2679569" y="265213"/>
                  <a:pt x="2471839" y="178821"/>
                </a:cubicBezTo>
                <a:cubicBezTo>
                  <a:pt x="2264109" y="92429"/>
                  <a:pt x="1814675" y="41952"/>
                  <a:pt x="1563263" y="15743"/>
                </a:cubicBezTo>
                <a:cubicBezTo>
                  <a:pt x="1311852" y="-10466"/>
                  <a:pt x="1097327" y="-759"/>
                  <a:pt x="963370" y="21567"/>
                </a:cubicBezTo>
                <a:cubicBezTo>
                  <a:pt x="829413" y="43893"/>
                  <a:pt x="841061" y="78839"/>
                  <a:pt x="782819" y="126403"/>
                </a:cubicBezTo>
                <a:close/>
              </a:path>
            </a:pathLst>
          </a:custGeom>
          <a:noFill/>
          <a:ln w="444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8" name="Line 173"/>
          <p:cNvSpPr>
            <a:spLocks noChangeShapeType="1"/>
          </p:cNvSpPr>
          <p:nvPr/>
        </p:nvSpPr>
        <p:spPr bwMode="auto">
          <a:xfrm>
            <a:off x="4459097" y="1525956"/>
            <a:ext cx="163913" cy="49888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stealth" w="sm" len="lg"/>
            <a:tailEnd type="stealth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9" name="Text Box 353"/>
          <p:cNvSpPr txBox="1">
            <a:spLocks noChangeArrowheads="1"/>
          </p:cNvSpPr>
          <p:nvPr/>
        </p:nvSpPr>
        <p:spPr bwMode="auto">
          <a:xfrm>
            <a:off x="4483609" y="1690568"/>
            <a:ext cx="300848" cy="17034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700" dirty="0" smtClean="0">
                <a:latin typeface="Times New Roman" pitchFamily="18" charset="0"/>
                <a:cs typeface="Times New Roman" pitchFamily="18" charset="0"/>
              </a:rPr>
              <a:t>3 км</a:t>
            </a:r>
            <a:endParaRPr lang="ru-RU" altLang="ru-RU" sz="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4" name="Text Box 353"/>
          <p:cNvSpPr txBox="1">
            <a:spLocks noChangeArrowheads="1"/>
          </p:cNvSpPr>
          <p:nvPr/>
        </p:nvSpPr>
        <p:spPr bwMode="auto">
          <a:xfrm>
            <a:off x="3809204" y="1886043"/>
            <a:ext cx="478823" cy="154953"/>
          </a:xfrm>
          <a:prstGeom prst="rect">
            <a:avLst/>
          </a:prstGeom>
          <a:solidFill>
            <a:schemeClr val="bg1"/>
          </a:solidFill>
          <a:ln w="22225">
            <a:solidFill>
              <a:srgbClr val="FF0000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600" dirty="0" smtClean="0">
                <a:latin typeface="Times New Roman" pitchFamily="18" charset="0"/>
                <a:cs typeface="Times New Roman" pitchFamily="18" charset="0"/>
              </a:rPr>
              <a:t>S=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40 Га</a:t>
            </a:r>
            <a:endParaRPr lang="ru-RU" altLang="ru-RU" sz="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5" name="Text Box 353"/>
          <p:cNvSpPr txBox="1">
            <a:spLocks noChangeArrowheads="1"/>
          </p:cNvSpPr>
          <p:nvPr/>
        </p:nvSpPr>
        <p:spPr bwMode="auto">
          <a:xfrm>
            <a:off x="3810603" y="2048616"/>
            <a:ext cx="478823" cy="154953"/>
          </a:xfrm>
          <a:prstGeom prst="rect">
            <a:avLst/>
          </a:prstGeom>
          <a:solidFill>
            <a:schemeClr val="bg1"/>
          </a:solidFill>
          <a:ln w="22225">
            <a:solidFill>
              <a:srgbClr val="FFC000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600" dirty="0" smtClean="0">
                <a:latin typeface="Times New Roman" pitchFamily="18" charset="0"/>
                <a:cs typeface="Times New Roman" pitchFamily="18" charset="0"/>
              </a:rPr>
              <a:t>S=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52 Га</a:t>
            </a:r>
            <a:endParaRPr lang="ru-RU" altLang="ru-RU" sz="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6" name="Text Box 353"/>
          <p:cNvSpPr txBox="1">
            <a:spLocks noChangeArrowheads="1"/>
          </p:cNvSpPr>
          <p:nvPr/>
        </p:nvSpPr>
        <p:spPr bwMode="auto">
          <a:xfrm>
            <a:off x="3810603" y="2215261"/>
            <a:ext cx="478823" cy="154953"/>
          </a:xfrm>
          <a:prstGeom prst="rect">
            <a:avLst/>
          </a:prstGeom>
          <a:solidFill>
            <a:schemeClr val="bg1"/>
          </a:solidFill>
          <a:ln w="22225">
            <a:solidFill>
              <a:srgbClr val="FFFF00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600" dirty="0" smtClean="0">
                <a:latin typeface="Times New Roman" pitchFamily="18" charset="0"/>
                <a:cs typeface="Times New Roman" pitchFamily="18" charset="0"/>
              </a:rPr>
              <a:t>S=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71 Га</a:t>
            </a:r>
            <a:endParaRPr lang="ru-RU" altLang="ru-RU" sz="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7" name="Text Box 353"/>
          <p:cNvSpPr txBox="1">
            <a:spLocks noChangeArrowheads="1"/>
          </p:cNvSpPr>
          <p:nvPr/>
        </p:nvSpPr>
        <p:spPr bwMode="auto">
          <a:xfrm>
            <a:off x="4920730" y="1984220"/>
            <a:ext cx="478823" cy="154953"/>
          </a:xfrm>
          <a:prstGeom prst="rect">
            <a:avLst/>
          </a:prstGeom>
          <a:solidFill>
            <a:schemeClr val="bg1"/>
          </a:solidFill>
          <a:ln w="22225">
            <a:solidFill>
              <a:srgbClr val="FF0000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600" dirty="0" smtClean="0">
                <a:latin typeface="Times New Roman" pitchFamily="18" charset="0"/>
                <a:cs typeface="Times New Roman" pitchFamily="18" charset="0"/>
              </a:rPr>
              <a:t>S=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70 Га</a:t>
            </a:r>
            <a:endParaRPr lang="ru-RU" altLang="ru-RU" sz="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8" name="Text Box 353"/>
          <p:cNvSpPr txBox="1">
            <a:spLocks noChangeArrowheads="1"/>
          </p:cNvSpPr>
          <p:nvPr/>
        </p:nvSpPr>
        <p:spPr bwMode="auto">
          <a:xfrm>
            <a:off x="4922129" y="2146793"/>
            <a:ext cx="478823" cy="154953"/>
          </a:xfrm>
          <a:prstGeom prst="rect">
            <a:avLst/>
          </a:prstGeom>
          <a:solidFill>
            <a:schemeClr val="bg1"/>
          </a:solidFill>
          <a:ln w="22225">
            <a:solidFill>
              <a:srgbClr val="FFC000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600" dirty="0" smtClean="0">
                <a:latin typeface="Times New Roman" pitchFamily="18" charset="0"/>
                <a:cs typeface="Times New Roman" pitchFamily="18" charset="0"/>
              </a:rPr>
              <a:t>S=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83 Га</a:t>
            </a:r>
            <a:endParaRPr lang="ru-RU" altLang="ru-RU" sz="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9" name="Text Box 353"/>
          <p:cNvSpPr txBox="1">
            <a:spLocks noChangeArrowheads="1"/>
          </p:cNvSpPr>
          <p:nvPr/>
        </p:nvSpPr>
        <p:spPr bwMode="auto">
          <a:xfrm>
            <a:off x="4922129" y="2313438"/>
            <a:ext cx="478823" cy="154953"/>
          </a:xfrm>
          <a:prstGeom prst="rect">
            <a:avLst/>
          </a:prstGeom>
          <a:solidFill>
            <a:schemeClr val="bg1"/>
          </a:solidFill>
          <a:ln w="22225">
            <a:solidFill>
              <a:srgbClr val="FFFF00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600" dirty="0" smtClean="0">
                <a:latin typeface="Times New Roman" pitchFamily="18" charset="0"/>
                <a:cs typeface="Times New Roman" pitchFamily="18" charset="0"/>
              </a:rPr>
              <a:t>S=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95 Га</a:t>
            </a:r>
            <a:endParaRPr lang="ru-RU" altLang="ru-RU" sz="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6" name="Freeform 1764"/>
          <p:cNvSpPr>
            <a:spLocks/>
          </p:cNvSpPr>
          <p:nvPr/>
        </p:nvSpPr>
        <p:spPr bwMode="auto">
          <a:xfrm rot="2679978" flipV="1">
            <a:off x="5335902" y="2638003"/>
            <a:ext cx="426429" cy="1005124"/>
          </a:xfrm>
          <a:custGeom>
            <a:avLst/>
            <a:gdLst>
              <a:gd name="T0" fmla="*/ 0 w 9097"/>
              <a:gd name="T1" fmla="*/ 0 h 8493"/>
              <a:gd name="T2" fmla="*/ 0 w 9097"/>
              <a:gd name="T3" fmla="*/ 0 h 8493"/>
              <a:gd name="T4" fmla="*/ 0 w 9097"/>
              <a:gd name="T5" fmla="*/ 0 h 8493"/>
              <a:gd name="T6" fmla="*/ 0 w 9097"/>
              <a:gd name="T7" fmla="*/ 0 h 8493"/>
              <a:gd name="T8" fmla="*/ 0 w 9097"/>
              <a:gd name="T9" fmla="*/ 0 h 8493"/>
              <a:gd name="T10" fmla="*/ 0 w 9097"/>
              <a:gd name="T11" fmla="*/ 0 h 8493"/>
              <a:gd name="T12" fmla="*/ 0 w 9097"/>
              <a:gd name="T13" fmla="*/ 0 h 8493"/>
              <a:gd name="T14" fmla="*/ 0 w 9097"/>
              <a:gd name="T15" fmla="*/ 0 h 8493"/>
              <a:gd name="T16" fmla="*/ 0 w 9097"/>
              <a:gd name="T17" fmla="*/ 0 h 8493"/>
              <a:gd name="T18" fmla="*/ 0 w 9097"/>
              <a:gd name="T19" fmla="*/ 0 h 8493"/>
              <a:gd name="T20" fmla="*/ 0 w 9097"/>
              <a:gd name="T21" fmla="*/ 0 h 8493"/>
              <a:gd name="T22" fmla="*/ 0 w 9097"/>
              <a:gd name="T23" fmla="*/ 0 h 8493"/>
              <a:gd name="T24" fmla="*/ 0 w 9097"/>
              <a:gd name="T25" fmla="*/ 0 h 8493"/>
              <a:gd name="T26" fmla="*/ 0 w 9097"/>
              <a:gd name="T27" fmla="*/ 0 h 8493"/>
              <a:gd name="T28" fmla="*/ 0 w 9097"/>
              <a:gd name="T29" fmla="*/ 0 h 8493"/>
              <a:gd name="T30" fmla="*/ 0 w 9097"/>
              <a:gd name="T31" fmla="*/ 0 h 8493"/>
              <a:gd name="T32" fmla="*/ 0 w 9097"/>
              <a:gd name="T33" fmla="*/ 0 h 8493"/>
              <a:gd name="T34" fmla="*/ 0 w 9097"/>
              <a:gd name="T35" fmla="*/ 0 h 8493"/>
              <a:gd name="T36" fmla="*/ 0 w 9097"/>
              <a:gd name="T37" fmla="*/ 0 h 8493"/>
              <a:gd name="T38" fmla="*/ 0 w 9097"/>
              <a:gd name="T39" fmla="*/ 0 h 8493"/>
              <a:gd name="T40" fmla="*/ 0 w 9097"/>
              <a:gd name="T41" fmla="*/ 0 h 8493"/>
              <a:gd name="T42" fmla="*/ 0 w 9097"/>
              <a:gd name="T43" fmla="*/ 0 h 8493"/>
              <a:gd name="T44" fmla="*/ 0 w 9097"/>
              <a:gd name="T45" fmla="*/ 0 h 8493"/>
              <a:gd name="T46" fmla="*/ 0 w 9097"/>
              <a:gd name="T47" fmla="*/ 0 h 8493"/>
              <a:gd name="T48" fmla="*/ 0 w 9097"/>
              <a:gd name="T49" fmla="*/ 0 h 8493"/>
              <a:gd name="T50" fmla="*/ 0 w 9097"/>
              <a:gd name="T51" fmla="*/ 0 h 8493"/>
              <a:gd name="T52" fmla="*/ 0 w 9097"/>
              <a:gd name="T53" fmla="*/ 0 h 8493"/>
              <a:gd name="T54" fmla="*/ 0 w 9097"/>
              <a:gd name="T55" fmla="*/ 0 h 8493"/>
              <a:gd name="T56" fmla="*/ 0 w 9097"/>
              <a:gd name="T57" fmla="*/ 0 h 8493"/>
              <a:gd name="T58" fmla="*/ 0 w 9097"/>
              <a:gd name="T59" fmla="*/ 0 h 8493"/>
              <a:gd name="T60" fmla="*/ 0 w 9097"/>
              <a:gd name="T61" fmla="*/ 0 h 8493"/>
              <a:gd name="T62" fmla="*/ 0 w 9097"/>
              <a:gd name="T63" fmla="*/ 0 h 8493"/>
              <a:gd name="T64" fmla="*/ 0 w 9097"/>
              <a:gd name="T65" fmla="*/ 0 h 8493"/>
              <a:gd name="T66" fmla="*/ 0 w 9097"/>
              <a:gd name="T67" fmla="*/ 0 h 8493"/>
              <a:gd name="T68" fmla="*/ 0 w 9097"/>
              <a:gd name="T69" fmla="*/ 0 h 8493"/>
              <a:gd name="T70" fmla="*/ 0 w 9097"/>
              <a:gd name="T71" fmla="*/ 0 h 8493"/>
              <a:gd name="T72" fmla="*/ 0 w 9097"/>
              <a:gd name="T73" fmla="*/ 0 h 8493"/>
              <a:gd name="T74" fmla="*/ 0 w 9097"/>
              <a:gd name="T75" fmla="*/ 0 h 8493"/>
              <a:gd name="T76" fmla="*/ 0 w 9097"/>
              <a:gd name="T77" fmla="*/ 0 h 8493"/>
              <a:gd name="T78" fmla="*/ 0 w 9097"/>
              <a:gd name="T79" fmla="*/ 0 h 8493"/>
              <a:gd name="T80" fmla="*/ 0 w 9097"/>
              <a:gd name="T81" fmla="*/ 0 h 8493"/>
              <a:gd name="T82" fmla="*/ 0 w 9097"/>
              <a:gd name="T83" fmla="*/ 0 h 8493"/>
              <a:gd name="T84" fmla="*/ 0 w 9097"/>
              <a:gd name="T85" fmla="*/ 0 h 8493"/>
              <a:gd name="T86" fmla="*/ 0 w 9097"/>
              <a:gd name="T87" fmla="*/ 0 h 8493"/>
              <a:gd name="T88" fmla="*/ 0 w 9097"/>
              <a:gd name="T89" fmla="*/ 0 h 8493"/>
              <a:gd name="T90" fmla="*/ 0 w 9097"/>
              <a:gd name="T91" fmla="*/ 0 h 8493"/>
              <a:gd name="T92" fmla="*/ 0 w 9097"/>
              <a:gd name="T93" fmla="*/ 0 h 8493"/>
              <a:gd name="T94" fmla="*/ 0 w 9097"/>
              <a:gd name="T95" fmla="*/ 0 h 8493"/>
              <a:gd name="T96" fmla="*/ 0 w 9097"/>
              <a:gd name="T97" fmla="*/ 0 h 8493"/>
              <a:gd name="T98" fmla="*/ 0 w 9097"/>
              <a:gd name="T99" fmla="*/ 0 h 8493"/>
              <a:gd name="T100" fmla="*/ 0 w 9097"/>
              <a:gd name="T101" fmla="*/ 0 h 8493"/>
              <a:gd name="T102" fmla="*/ 0 w 9097"/>
              <a:gd name="T103" fmla="*/ 0 h 8493"/>
              <a:gd name="T104" fmla="*/ 0 w 9097"/>
              <a:gd name="T105" fmla="*/ 0 h 8493"/>
              <a:gd name="T106" fmla="*/ 0 w 9097"/>
              <a:gd name="T107" fmla="*/ 0 h 8493"/>
              <a:gd name="T108" fmla="*/ 0 w 9097"/>
              <a:gd name="T109" fmla="*/ 0 h 8493"/>
              <a:gd name="T110" fmla="*/ 0 w 9097"/>
              <a:gd name="T111" fmla="*/ 0 h 8493"/>
              <a:gd name="T112" fmla="*/ 0 w 9097"/>
              <a:gd name="T113" fmla="*/ 0 h 8493"/>
              <a:gd name="T114" fmla="*/ 0 w 9097"/>
              <a:gd name="T115" fmla="*/ 0 h 849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097" h="8493">
                <a:moveTo>
                  <a:pt x="7955" y="8493"/>
                </a:moveTo>
                <a:lnTo>
                  <a:pt x="8182" y="8483"/>
                </a:lnTo>
                <a:lnTo>
                  <a:pt x="8380" y="8418"/>
                </a:lnTo>
                <a:lnTo>
                  <a:pt x="8540" y="8295"/>
                </a:lnTo>
                <a:lnTo>
                  <a:pt x="8644" y="8135"/>
                </a:lnTo>
                <a:lnTo>
                  <a:pt x="8701" y="7965"/>
                </a:lnTo>
                <a:lnTo>
                  <a:pt x="8691" y="7804"/>
                </a:lnTo>
                <a:lnTo>
                  <a:pt x="8616" y="7654"/>
                </a:lnTo>
                <a:lnTo>
                  <a:pt x="8465" y="7541"/>
                </a:lnTo>
                <a:lnTo>
                  <a:pt x="8503" y="7532"/>
                </a:lnTo>
                <a:lnTo>
                  <a:pt x="8512" y="7503"/>
                </a:lnTo>
                <a:lnTo>
                  <a:pt x="8503" y="7475"/>
                </a:lnTo>
                <a:lnTo>
                  <a:pt x="8484" y="7447"/>
                </a:lnTo>
                <a:lnTo>
                  <a:pt x="8559" y="7438"/>
                </a:lnTo>
                <a:lnTo>
                  <a:pt x="8635" y="7418"/>
                </a:lnTo>
                <a:lnTo>
                  <a:pt x="8719" y="7371"/>
                </a:lnTo>
                <a:lnTo>
                  <a:pt x="8786" y="7306"/>
                </a:lnTo>
                <a:lnTo>
                  <a:pt x="8833" y="7230"/>
                </a:lnTo>
                <a:lnTo>
                  <a:pt x="8842" y="7145"/>
                </a:lnTo>
                <a:lnTo>
                  <a:pt x="8814" y="7051"/>
                </a:lnTo>
                <a:lnTo>
                  <a:pt x="8730" y="6956"/>
                </a:lnTo>
                <a:lnTo>
                  <a:pt x="8871" y="6890"/>
                </a:lnTo>
                <a:lnTo>
                  <a:pt x="8983" y="6797"/>
                </a:lnTo>
                <a:lnTo>
                  <a:pt x="9059" y="6674"/>
                </a:lnTo>
                <a:lnTo>
                  <a:pt x="9097" y="6551"/>
                </a:lnTo>
                <a:lnTo>
                  <a:pt x="9079" y="6420"/>
                </a:lnTo>
                <a:lnTo>
                  <a:pt x="9003" y="6297"/>
                </a:lnTo>
                <a:lnTo>
                  <a:pt x="8851" y="6202"/>
                </a:lnTo>
                <a:lnTo>
                  <a:pt x="8616" y="6127"/>
                </a:lnTo>
                <a:lnTo>
                  <a:pt x="8653" y="6079"/>
                </a:lnTo>
                <a:lnTo>
                  <a:pt x="8663" y="6023"/>
                </a:lnTo>
                <a:lnTo>
                  <a:pt x="8653" y="5986"/>
                </a:lnTo>
                <a:lnTo>
                  <a:pt x="8616" y="5958"/>
                </a:lnTo>
                <a:lnTo>
                  <a:pt x="8701" y="5920"/>
                </a:lnTo>
                <a:lnTo>
                  <a:pt x="8786" y="5864"/>
                </a:lnTo>
                <a:lnTo>
                  <a:pt x="8880" y="5788"/>
                </a:lnTo>
                <a:lnTo>
                  <a:pt x="8965" y="5693"/>
                </a:lnTo>
                <a:lnTo>
                  <a:pt x="9021" y="5590"/>
                </a:lnTo>
                <a:lnTo>
                  <a:pt x="9041" y="5476"/>
                </a:lnTo>
                <a:lnTo>
                  <a:pt x="9003" y="5355"/>
                </a:lnTo>
                <a:lnTo>
                  <a:pt x="8909" y="5213"/>
                </a:lnTo>
                <a:lnTo>
                  <a:pt x="8757" y="5090"/>
                </a:lnTo>
                <a:lnTo>
                  <a:pt x="8578" y="5014"/>
                </a:lnTo>
                <a:lnTo>
                  <a:pt x="8389" y="4977"/>
                </a:lnTo>
                <a:lnTo>
                  <a:pt x="8201" y="4967"/>
                </a:lnTo>
                <a:lnTo>
                  <a:pt x="8022" y="4967"/>
                </a:lnTo>
                <a:lnTo>
                  <a:pt x="7870" y="4987"/>
                </a:lnTo>
                <a:lnTo>
                  <a:pt x="7757" y="5014"/>
                </a:lnTo>
                <a:lnTo>
                  <a:pt x="7700" y="5034"/>
                </a:lnTo>
                <a:lnTo>
                  <a:pt x="7729" y="4967"/>
                </a:lnTo>
                <a:lnTo>
                  <a:pt x="7747" y="4882"/>
                </a:lnTo>
                <a:lnTo>
                  <a:pt x="7738" y="4770"/>
                </a:lnTo>
                <a:lnTo>
                  <a:pt x="7700" y="4657"/>
                </a:lnTo>
                <a:lnTo>
                  <a:pt x="7625" y="4562"/>
                </a:lnTo>
                <a:lnTo>
                  <a:pt x="7493" y="4478"/>
                </a:lnTo>
                <a:lnTo>
                  <a:pt x="7294" y="4440"/>
                </a:lnTo>
                <a:lnTo>
                  <a:pt x="7021" y="4449"/>
                </a:lnTo>
                <a:lnTo>
                  <a:pt x="7135" y="4402"/>
                </a:lnTo>
                <a:lnTo>
                  <a:pt x="7238" y="4299"/>
                </a:lnTo>
                <a:lnTo>
                  <a:pt x="7314" y="4166"/>
                </a:lnTo>
                <a:lnTo>
                  <a:pt x="7342" y="4025"/>
                </a:lnTo>
                <a:lnTo>
                  <a:pt x="7314" y="3874"/>
                </a:lnTo>
                <a:lnTo>
                  <a:pt x="7200" y="3742"/>
                </a:lnTo>
                <a:lnTo>
                  <a:pt x="7012" y="3639"/>
                </a:lnTo>
                <a:lnTo>
                  <a:pt x="6710" y="3582"/>
                </a:lnTo>
                <a:lnTo>
                  <a:pt x="6691" y="3554"/>
                </a:lnTo>
                <a:lnTo>
                  <a:pt x="6643" y="3525"/>
                </a:lnTo>
                <a:lnTo>
                  <a:pt x="6587" y="3516"/>
                </a:lnTo>
                <a:lnTo>
                  <a:pt x="6502" y="3507"/>
                </a:lnTo>
                <a:lnTo>
                  <a:pt x="6417" y="3516"/>
                </a:lnTo>
                <a:lnTo>
                  <a:pt x="6323" y="3525"/>
                </a:lnTo>
                <a:lnTo>
                  <a:pt x="6219" y="3554"/>
                </a:lnTo>
                <a:lnTo>
                  <a:pt x="6134" y="3601"/>
                </a:lnTo>
                <a:lnTo>
                  <a:pt x="6125" y="3525"/>
                </a:lnTo>
                <a:lnTo>
                  <a:pt x="6096" y="3440"/>
                </a:lnTo>
                <a:lnTo>
                  <a:pt x="6040" y="3337"/>
                </a:lnTo>
                <a:lnTo>
                  <a:pt x="5955" y="3242"/>
                </a:lnTo>
                <a:lnTo>
                  <a:pt x="5841" y="3158"/>
                </a:lnTo>
                <a:lnTo>
                  <a:pt x="5709" y="3110"/>
                </a:lnTo>
                <a:lnTo>
                  <a:pt x="5539" y="3101"/>
                </a:lnTo>
                <a:lnTo>
                  <a:pt x="5341" y="3139"/>
                </a:lnTo>
                <a:lnTo>
                  <a:pt x="5323" y="3092"/>
                </a:lnTo>
                <a:lnTo>
                  <a:pt x="5285" y="3063"/>
                </a:lnTo>
                <a:lnTo>
                  <a:pt x="5228" y="3036"/>
                </a:lnTo>
                <a:lnTo>
                  <a:pt x="5171" y="3016"/>
                </a:lnTo>
                <a:lnTo>
                  <a:pt x="5106" y="3016"/>
                </a:lnTo>
                <a:lnTo>
                  <a:pt x="5039" y="3036"/>
                </a:lnTo>
                <a:lnTo>
                  <a:pt x="4992" y="3073"/>
                </a:lnTo>
                <a:lnTo>
                  <a:pt x="4945" y="3139"/>
                </a:lnTo>
                <a:lnTo>
                  <a:pt x="4936" y="3063"/>
                </a:lnTo>
                <a:lnTo>
                  <a:pt x="4889" y="2989"/>
                </a:lnTo>
                <a:lnTo>
                  <a:pt x="4832" y="2940"/>
                </a:lnTo>
                <a:lnTo>
                  <a:pt x="4756" y="2894"/>
                </a:lnTo>
                <a:lnTo>
                  <a:pt x="4662" y="2875"/>
                </a:lnTo>
                <a:lnTo>
                  <a:pt x="4558" y="2875"/>
                </a:lnTo>
                <a:lnTo>
                  <a:pt x="4454" y="2894"/>
                </a:lnTo>
                <a:lnTo>
                  <a:pt x="4341" y="2940"/>
                </a:lnTo>
                <a:lnTo>
                  <a:pt x="4445" y="2866"/>
                </a:lnTo>
                <a:lnTo>
                  <a:pt x="4549" y="2772"/>
                </a:lnTo>
                <a:lnTo>
                  <a:pt x="4643" y="2668"/>
                </a:lnTo>
                <a:lnTo>
                  <a:pt x="4699" y="2545"/>
                </a:lnTo>
                <a:lnTo>
                  <a:pt x="4728" y="2422"/>
                </a:lnTo>
                <a:lnTo>
                  <a:pt x="4699" y="2300"/>
                </a:lnTo>
                <a:lnTo>
                  <a:pt x="4605" y="2187"/>
                </a:lnTo>
                <a:lnTo>
                  <a:pt x="4426" y="2083"/>
                </a:lnTo>
                <a:lnTo>
                  <a:pt x="4454" y="2007"/>
                </a:lnTo>
                <a:lnTo>
                  <a:pt x="4464" y="1885"/>
                </a:lnTo>
                <a:lnTo>
                  <a:pt x="4464" y="1734"/>
                </a:lnTo>
                <a:lnTo>
                  <a:pt x="4435" y="1583"/>
                </a:lnTo>
                <a:lnTo>
                  <a:pt x="4388" y="1433"/>
                </a:lnTo>
                <a:lnTo>
                  <a:pt x="4313" y="1329"/>
                </a:lnTo>
                <a:lnTo>
                  <a:pt x="4208" y="1272"/>
                </a:lnTo>
                <a:lnTo>
                  <a:pt x="4077" y="1282"/>
                </a:lnTo>
                <a:lnTo>
                  <a:pt x="4039" y="1206"/>
                </a:lnTo>
                <a:lnTo>
                  <a:pt x="4011" y="1131"/>
                </a:lnTo>
                <a:lnTo>
                  <a:pt x="3973" y="1056"/>
                </a:lnTo>
                <a:lnTo>
                  <a:pt x="3935" y="989"/>
                </a:lnTo>
                <a:lnTo>
                  <a:pt x="3908" y="942"/>
                </a:lnTo>
                <a:lnTo>
                  <a:pt x="3879" y="905"/>
                </a:lnTo>
                <a:lnTo>
                  <a:pt x="3850" y="858"/>
                </a:lnTo>
                <a:lnTo>
                  <a:pt x="3822" y="820"/>
                </a:lnTo>
                <a:lnTo>
                  <a:pt x="3785" y="792"/>
                </a:lnTo>
                <a:lnTo>
                  <a:pt x="3747" y="773"/>
                </a:lnTo>
                <a:lnTo>
                  <a:pt x="3691" y="763"/>
                </a:lnTo>
                <a:lnTo>
                  <a:pt x="3633" y="754"/>
                </a:lnTo>
                <a:lnTo>
                  <a:pt x="3586" y="754"/>
                </a:lnTo>
                <a:lnTo>
                  <a:pt x="3530" y="744"/>
                </a:lnTo>
                <a:lnTo>
                  <a:pt x="3482" y="735"/>
                </a:lnTo>
                <a:lnTo>
                  <a:pt x="3445" y="716"/>
                </a:lnTo>
                <a:lnTo>
                  <a:pt x="3435" y="688"/>
                </a:lnTo>
                <a:lnTo>
                  <a:pt x="3445" y="660"/>
                </a:lnTo>
                <a:lnTo>
                  <a:pt x="3473" y="612"/>
                </a:lnTo>
                <a:lnTo>
                  <a:pt x="3501" y="565"/>
                </a:lnTo>
                <a:lnTo>
                  <a:pt x="3511" y="509"/>
                </a:lnTo>
                <a:lnTo>
                  <a:pt x="3511" y="453"/>
                </a:lnTo>
                <a:lnTo>
                  <a:pt x="3482" y="386"/>
                </a:lnTo>
                <a:lnTo>
                  <a:pt x="3407" y="321"/>
                </a:lnTo>
                <a:lnTo>
                  <a:pt x="3322" y="283"/>
                </a:lnTo>
                <a:lnTo>
                  <a:pt x="3256" y="264"/>
                </a:lnTo>
                <a:lnTo>
                  <a:pt x="3190" y="264"/>
                </a:lnTo>
                <a:lnTo>
                  <a:pt x="3133" y="283"/>
                </a:lnTo>
                <a:lnTo>
                  <a:pt x="3086" y="302"/>
                </a:lnTo>
                <a:lnTo>
                  <a:pt x="3030" y="330"/>
                </a:lnTo>
                <a:lnTo>
                  <a:pt x="2983" y="349"/>
                </a:lnTo>
                <a:lnTo>
                  <a:pt x="2925" y="359"/>
                </a:lnTo>
                <a:lnTo>
                  <a:pt x="2887" y="339"/>
                </a:lnTo>
                <a:lnTo>
                  <a:pt x="2860" y="302"/>
                </a:lnTo>
                <a:lnTo>
                  <a:pt x="2831" y="236"/>
                </a:lnTo>
                <a:lnTo>
                  <a:pt x="2802" y="170"/>
                </a:lnTo>
                <a:lnTo>
                  <a:pt x="2746" y="103"/>
                </a:lnTo>
                <a:lnTo>
                  <a:pt x="2670" y="47"/>
                </a:lnTo>
                <a:lnTo>
                  <a:pt x="2558" y="9"/>
                </a:lnTo>
                <a:lnTo>
                  <a:pt x="2397" y="0"/>
                </a:lnTo>
                <a:lnTo>
                  <a:pt x="2331" y="29"/>
                </a:lnTo>
                <a:lnTo>
                  <a:pt x="2293" y="65"/>
                </a:lnTo>
                <a:lnTo>
                  <a:pt x="2256" y="113"/>
                </a:lnTo>
                <a:lnTo>
                  <a:pt x="2237" y="160"/>
                </a:lnTo>
                <a:lnTo>
                  <a:pt x="2199" y="217"/>
                </a:lnTo>
                <a:lnTo>
                  <a:pt x="2161" y="264"/>
                </a:lnTo>
                <a:lnTo>
                  <a:pt x="2095" y="321"/>
                </a:lnTo>
                <a:lnTo>
                  <a:pt x="2011" y="368"/>
                </a:lnTo>
                <a:lnTo>
                  <a:pt x="1944" y="444"/>
                </a:lnTo>
                <a:lnTo>
                  <a:pt x="1916" y="547"/>
                </a:lnTo>
                <a:lnTo>
                  <a:pt x="1888" y="660"/>
                </a:lnTo>
                <a:lnTo>
                  <a:pt x="1821" y="735"/>
                </a:lnTo>
                <a:lnTo>
                  <a:pt x="1642" y="585"/>
                </a:lnTo>
                <a:lnTo>
                  <a:pt x="1501" y="528"/>
                </a:lnTo>
                <a:lnTo>
                  <a:pt x="1387" y="547"/>
                </a:lnTo>
                <a:lnTo>
                  <a:pt x="1312" y="622"/>
                </a:lnTo>
                <a:lnTo>
                  <a:pt x="1265" y="735"/>
                </a:lnTo>
                <a:lnTo>
                  <a:pt x="1246" y="858"/>
                </a:lnTo>
                <a:lnTo>
                  <a:pt x="1255" y="971"/>
                </a:lnTo>
                <a:lnTo>
                  <a:pt x="1293" y="1056"/>
                </a:lnTo>
                <a:lnTo>
                  <a:pt x="1010" y="953"/>
                </a:lnTo>
                <a:lnTo>
                  <a:pt x="784" y="953"/>
                </a:lnTo>
                <a:lnTo>
                  <a:pt x="614" y="1027"/>
                </a:lnTo>
                <a:lnTo>
                  <a:pt x="491" y="1141"/>
                </a:lnTo>
                <a:lnTo>
                  <a:pt x="397" y="1263"/>
                </a:lnTo>
                <a:lnTo>
                  <a:pt x="321" y="1366"/>
                </a:lnTo>
                <a:lnTo>
                  <a:pt x="255" y="1414"/>
                </a:lnTo>
                <a:lnTo>
                  <a:pt x="180" y="1386"/>
                </a:lnTo>
                <a:lnTo>
                  <a:pt x="67" y="1404"/>
                </a:lnTo>
                <a:lnTo>
                  <a:pt x="10" y="1471"/>
                </a:lnTo>
                <a:lnTo>
                  <a:pt x="0" y="1574"/>
                </a:lnTo>
                <a:lnTo>
                  <a:pt x="29" y="1697"/>
                </a:lnTo>
                <a:lnTo>
                  <a:pt x="95" y="1819"/>
                </a:lnTo>
                <a:lnTo>
                  <a:pt x="189" y="1933"/>
                </a:lnTo>
                <a:lnTo>
                  <a:pt x="312" y="2027"/>
                </a:lnTo>
                <a:lnTo>
                  <a:pt x="453" y="2074"/>
                </a:lnTo>
                <a:lnTo>
                  <a:pt x="303" y="2206"/>
                </a:lnTo>
                <a:lnTo>
                  <a:pt x="208" y="2357"/>
                </a:lnTo>
                <a:lnTo>
                  <a:pt x="161" y="2527"/>
                </a:lnTo>
                <a:lnTo>
                  <a:pt x="161" y="2705"/>
                </a:lnTo>
                <a:lnTo>
                  <a:pt x="217" y="2866"/>
                </a:lnTo>
                <a:lnTo>
                  <a:pt x="321" y="3007"/>
                </a:lnTo>
                <a:lnTo>
                  <a:pt x="482" y="3110"/>
                </a:lnTo>
                <a:lnTo>
                  <a:pt x="699" y="3167"/>
                </a:lnTo>
                <a:lnTo>
                  <a:pt x="594" y="3252"/>
                </a:lnTo>
                <a:lnTo>
                  <a:pt x="557" y="3355"/>
                </a:lnTo>
                <a:lnTo>
                  <a:pt x="594" y="3460"/>
                </a:lnTo>
                <a:lnTo>
                  <a:pt x="717" y="3516"/>
                </a:lnTo>
                <a:lnTo>
                  <a:pt x="642" y="3601"/>
                </a:lnTo>
                <a:lnTo>
                  <a:pt x="605" y="3733"/>
                </a:lnTo>
                <a:lnTo>
                  <a:pt x="614" y="3893"/>
                </a:lnTo>
                <a:lnTo>
                  <a:pt x="679" y="4063"/>
                </a:lnTo>
                <a:lnTo>
                  <a:pt x="822" y="4223"/>
                </a:lnTo>
                <a:lnTo>
                  <a:pt x="1057" y="4355"/>
                </a:lnTo>
                <a:lnTo>
                  <a:pt x="1407" y="4440"/>
                </a:lnTo>
                <a:lnTo>
                  <a:pt x="1868" y="4468"/>
                </a:lnTo>
                <a:lnTo>
                  <a:pt x="1821" y="4505"/>
                </a:lnTo>
                <a:lnTo>
                  <a:pt x="1774" y="4543"/>
                </a:lnTo>
                <a:lnTo>
                  <a:pt x="1727" y="4600"/>
                </a:lnTo>
                <a:lnTo>
                  <a:pt x="1680" y="4666"/>
                </a:lnTo>
                <a:lnTo>
                  <a:pt x="1651" y="4732"/>
                </a:lnTo>
                <a:lnTo>
                  <a:pt x="1633" y="4798"/>
                </a:lnTo>
                <a:lnTo>
                  <a:pt x="1633" y="4873"/>
                </a:lnTo>
                <a:lnTo>
                  <a:pt x="1651" y="4940"/>
                </a:lnTo>
                <a:lnTo>
                  <a:pt x="1689" y="5005"/>
                </a:lnTo>
                <a:lnTo>
                  <a:pt x="1765" y="5061"/>
                </a:lnTo>
                <a:lnTo>
                  <a:pt x="1859" y="5118"/>
                </a:lnTo>
                <a:lnTo>
                  <a:pt x="2001" y="5156"/>
                </a:lnTo>
                <a:lnTo>
                  <a:pt x="2170" y="5175"/>
                </a:lnTo>
                <a:lnTo>
                  <a:pt x="2378" y="5184"/>
                </a:lnTo>
                <a:lnTo>
                  <a:pt x="2633" y="5175"/>
                </a:lnTo>
                <a:lnTo>
                  <a:pt x="2935" y="5147"/>
                </a:lnTo>
                <a:lnTo>
                  <a:pt x="2878" y="5194"/>
                </a:lnTo>
                <a:lnTo>
                  <a:pt x="2840" y="5241"/>
                </a:lnTo>
                <a:lnTo>
                  <a:pt x="2822" y="5297"/>
                </a:lnTo>
                <a:lnTo>
                  <a:pt x="2831" y="5355"/>
                </a:lnTo>
                <a:lnTo>
                  <a:pt x="2860" y="5402"/>
                </a:lnTo>
                <a:lnTo>
                  <a:pt x="2916" y="5439"/>
                </a:lnTo>
                <a:lnTo>
                  <a:pt x="2992" y="5448"/>
                </a:lnTo>
                <a:lnTo>
                  <a:pt x="3096" y="5439"/>
                </a:lnTo>
                <a:lnTo>
                  <a:pt x="3086" y="5486"/>
                </a:lnTo>
                <a:lnTo>
                  <a:pt x="3104" y="5523"/>
                </a:lnTo>
                <a:lnTo>
                  <a:pt x="3133" y="5561"/>
                </a:lnTo>
                <a:lnTo>
                  <a:pt x="3190" y="5580"/>
                </a:lnTo>
                <a:lnTo>
                  <a:pt x="3256" y="5599"/>
                </a:lnTo>
                <a:lnTo>
                  <a:pt x="3341" y="5608"/>
                </a:lnTo>
                <a:lnTo>
                  <a:pt x="3454" y="5599"/>
                </a:lnTo>
                <a:lnTo>
                  <a:pt x="3586" y="5580"/>
                </a:lnTo>
                <a:lnTo>
                  <a:pt x="3568" y="5618"/>
                </a:lnTo>
                <a:lnTo>
                  <a:pt x="3586" y="5665"/>
                </a:lnTo>
                <a:lnTo>
                  <a:pt x="3624" y="5703"/>
                </a:lnTo>
                <a:lnTo>
                  <a:pt x="3691" y="5731"/>
                </a:lnTo>
                <a:lnTo>
                  <a:pt x="3774" y="5750"/>
                </a:lnTo>
                <a:lnTo>
                  <a:pt x="3879" y="5759"/>
                </a:lnTo>
                <a:lnTo>
                  <a:pt x="4011" y="5759"/>
                </a:lnTo>
                <a:lnTo>
                  <a:pt x="4162" y="5750"/>
                </a:lnTo>
                <a:lnTo>
                  <a:pt x="4162" y="5853"/>
                </a:lnTo>
                <a:lnTo>
                  <a:pt x="4199" y="5967"/>
                </a:lnTo>
                <a:lnTo>
                  <a:pt x="4294" y="6061"/>
                </a:lnTo>
                <a:lnTo>
                  <a:pt x="4416" y="6146"/>
                </a:lnTo>
                <a:lnTo>
                  <a:pt x="4567" y="6183"/>
                </a:lnTo>
                <a:lnTo>
                  <a:pt x="4746" y="6174"/>
                </a:lnTo>
                <a:lnTo>
                  <a:pt x="4936" y="6099"/>
                </a:lnTo>
                <a:lnTo>
                  <a:pt x="5133" y="5938"/>
                </a:lnTo>
                <a:lnTo>
                  <a:pt x="5106" y="6042"/>
                </a:lnTo>
                <a:lnTo>
                  <a:pt x="5096" y="6155"/>
                </a:lnTo>
                <a:lnTo>
                  <a:pt x="5124" y="6259"/>
                </a:lnTo>
                <a:lnTo>
                  <a:pt x="5181" y="6353"/>
                </a:lnTo>
                <a:lnTo>
                  <a:pt x="5256" y="6429"/>
                </a:lnTo>
                <a:lnTo>
                  <a:pt x="5370" y="6485"/>
                </a:lnTo>
                <a:lnTo>
                  <a:pt x="5521" y="6494"/>
                </a:lnTo>
                <a:lnTo>
                  <a:pt x="5700" y="6467"/>
                </a:lnTo>
                <a:lnTo>
                  <a:pt x="5691" y="6523"/>
                </a:lnTo>
                <a:lnTo>
                  <a:pt x="5709" y="6588"/>
                </a:lnTo>
                <a:lnTo>
                  <a:pt x="5738" y="6645"/>
                </a:lnTo>
                <a:lnTo>
                  <a:pt x="5794" y="6711"/>
                </a:lnTo>
                <a:lnTo>
                  <a:pt x="5860" y="6759"/>
                </a:lnTo>
                <a:lnTo>
                  <a:pt x="5946" y="6786"/>
                </a:lnTo>
                <a:lnTo>
                  <a:pt x="6049" y="6786"/>
                </a:lnTo>
                <a:lnTo>
                  <a:pt x="6172" y="6759"/>
                </a:lnTo>
                <a:lnTo>
                  <a:pt x="6285" y="6721"/>
                </a:lnTo>
                <a:lnTo>
                  <a:pt x="6389" y="6711"/>
                </a:lnTo>
                <a:lnTo>
                  <a:pt x="6474" y="6721"/>
                </a:lnTo>
                <a:lnTo>
                  <a:pt x="6540" y="6730"/>
                </a:lnTo>
                <a:lnTo>
                  <a:pt x="6587" y="6749"/>
                </a:lnTo>
                <a:lnTo>
                  <a:pt x="6615" y="6777"/>
                </a:lnTo>
                <a:lnTo>
                  <a:pt x="6634" y="6786"/>
                </a:lnTo>
                <a:lnTo>
                  <a:pt x="6643" y="6797"/>
                </a:lnTo>
                <a:lnTo>
                  <a:pt x="6569" y="6815"/>
                </a:lnTo>
                <a:lnTo>
                  <a:pt x="6502" y="6862"/>
                </a:lnTo>
                <a:lnTo>
                  <a:pt x="6464" y="6918"/>
                </a:lnTo>
                <a:lnTo>
                  <a:pt x="6455" y="6985"/>
                </a:lnTo>
                <a:lnTo>
                  <a:pt x="6483" y="7051"/>
                </a:lnTo>
                <a:lnTo>
                  <a:pt x="6540" y="7098"/>
                </a:lnTo>
                <a:lnTo>
                  <a:pt x="6634" y="7117"/>
                </a:lnTo>
                <a:lnTo>
                  <a:pt x="6775" y="7107"/>
                </a:lnTo>
                <a:lnTo>
                  <a:pt x="6757" y="7183"/>
                </a:lnTo>
                <a:lnTo>
                  <a:pt x="6785" y="7295"/>
                </a:lnTo>
                <a:lnTo>
                  <a:pt x="6851" y="7400"/>
                </a:lnTo>
                <a:lnTo>
                  <a:pt x="6945" y="7485"/>
                </a:lnTo>
                <a:lnTo>
                  <a:pt x="7955" y="8493"/>
                </a:lnTo>
                <a:close/>
              </a:path>
            </a:pathLst>
          </a:cu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144" name="Oval 121"/>
          <p:cNvSpPr>
            <a:spLocks noChangeArrowheads="1"/>
          </p:cNvSpPr>
          <p:nvPr/>
        </p:nvSpPr>
        <p:spPr bwMode="auto">
          <a:xfrm>
            <a:off x="5550864" y="4279410"/>
            <a:ext cx="215900" cy="2159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100"/>
          </a:p>
        </p:txBody>
      </p:sp>
      <p:sp>
        <p:nvSpPr>
          <p:cNvPr id="149" name="Line 173"/>
          <p:cNvSpPr>
            <a:spLocks noChangeShapeType="1"/>
          </p:cNvSpPr>
          <p:nvPr/>
        </p:nvSpPr>
        <p:spPr bwMode="auto">
          <a:xfrm flipH="1">
            <a:off x="4954138" y="2057024"/>
            <a:ext cx="3208856" cy="152522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stealth" w="sm" len="lg"/>
            <a:tailEnd type="stealth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0" name="Line 173"/>
          <p:cNvSpPr>
            <a:spLocks noChangeShapeType="1"/>
          </p:cNvSpPr>
          <p:nvPr/>
        </p:nvSpPr>
        <p:spPr bwMode="auto">
          <a:xfrm flipH="1">
            <a:off x="5840059" y="2064829"/>
            <a:ext cx="2283179" cy="22389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stealth" w="sm" len="lg"/>
            <a:tailEnd type="stealth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2" name="TextBox 91"/>
          <p:cNvSpPr txBox="1"/>
          <p:nvPr/>
        </p:nvSpPr>
        <p:spPr>
          <a:xfrm>
            <a:off x="7119695" y="2846276"/>
            <a:ext cx="1580528" cy="24622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Славянск-на-Кубани</a:t>
            </a:r>
          </a:p>
        </p:txBody>
      </p:sp>
      <p:sp>
        <p:nvSpPr>
          <p:cNvPr id="148" name="Text Box 353"/>
          <p:cNvSpPr txBox="1">
            <a:spLocks noChangeArrowheads="1"/>
          </p:cNvSpPr>
          <p:nvPr/>
        </p:nvSpPr>
        <p:spPr bwMode="auto">
          <a:xfrm>
            <a:off x="6194731" y="2752070"/>
            <a:ext cx="333200" cy="15495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prstDash val="sysDash"/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5 км</a:t>
            </a:r>
            <a:endParaRPr lang="ru-RU" altLang="ru-RU" sz="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1" name="Text Box 353"/>
          <p:cNvSpPr txBox="1">
            <a:spLocks noChangeArrowheads="1"/>
          </p:cNvSpPr>
          <p:nvPr/>
        </p:nvSpPr>
        <p:spPr bwMode="auto">
          <a:xfrm>
            <a:off x="7247489" y="2269671"/>
            <a:ext cx="394104" cy="15495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prstDash val="sysDash"/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130 км</a:t>
            </a:r>
            <a:endParaRPr lang="ru-RU" altLang="ru-RU" sz="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2" name="Text Box 353"/>
          <p:cNvSpPr txBox="1">
            <a:spLocks noChangeArrowheads="1"/>
          </p:cNvSpPr>
          <p:nvPr/>
        </p:nvSpPr>
        <p:spPr bwMode="auto">
          <a:xfrm>
            <a:off x="5855900" y="3171648"/>
            <a:ext cx="333200" cy="15495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prstDash val="sysDash"/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33 км</a:t>
            </a:r>
            <a:endParaRPr lang="ru-RU" altLang="ru-RU" sz="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" name="Text Box 353"/>
          <p:cNvSpPr txBox="1">
            <a:spLocks noChangeArrowheads="1"/>
          </p:cNvSpPr>
          <p:nvPr/>
        </p:nvSpPr>
        <p:spPr bwMode="auto">
          <a:xfrm>
            <a:off x="5457560" y="2358213"/>
            <a:ext cx="333200" cy="15495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prstDash val="sysDash"/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37 км</a:t>
            </a:r>
            <a:endParaRPr lang="ru-RU" altLang="ru-RU" sz="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4" name="Text Box 353"/>
          <p:cNvSpPr txBox="1">
            <a:spLocks noChangeArrowheads="1"/>
          </p:cNvSpPr>
          <p:nvPr/>
        </p:nvSpPr>
        <p:spPr bwMode="auto">
          <a:xfrm>
            <a:off x="6797027" y="2038949"/>
            <a:ext cx="446218" cy="15495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prstDash val="sysDash"/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119 км</a:t>
            </a:r>
            <a:endParaRPr lang="ru-RU" altLang="ru-RU" sz="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5" name="Text Box 353"/>
          <p:cNvSpPr txBox="1">
            <a:spLocks noChangeArrowheads="1"/>
          </p:cNvSpPr>
          <p:nvPr/>
        </p:nvSpPr>
        <p:spPr bwMode="auto">
          <a:xfrm>
            <a:off x="5880249" y="3523888"/>
            <a:ext cx="333200" cy="15495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prstDash val="sysDash"/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19 км</a:t>
            </a:r>
            <a:endParaRPr lang="ru-RU" altLang="ru-RU" sz="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6" name="Text Box 353"/>
          <p:cNvSpPr txBox="1">
            <a:spLocks noChangeArrowheads="1"/>
          </p:cNvSpPr>
          <p:nvPr/>
        </p:nvSpPr>
        <p:spPr bwMode="auto">
          <a:xfrm>
            <a:off x="7526061" y="2468391"/>
            <a:ext cx="437655" cy="15495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prstDash val="sysDash"/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122 км</a:t>
            </a:r>
            <a:endParaRPr lang="ru-RU" altLang="ru-RU" sz="6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2" name="Группа 2"/>
          <p:cNvGrpSpPr>
            <a:grpSpLocks/>
          </p:cNvGrpSpPr>
          <p:nvPr/>
        </p:nvGrpSpPr>
        <p:grpSpPr bwMode="auto">
          <a:xfrm>
            <a:off x="6705069" y="3128534"/>
            <a:ext cx="2438741" cy="2026449"/>
            <a:chOff x="3881365" y="5911947"/>
            <a:chExt cx="1996910" cy="906106"/>
          </a:xfrm>
          <a:solidFill>
            <a:schemeClr val="bg1"/>
          </a:solidFill>
        </p:grpSpPr>
        <p:sp>
          <p:nvSpPr>
            <p:cNvPr id="13" name="Прямоугольник 12"/>
            <p:cNvSpPr/>
            <p:nvPr/>
          </p:nvSpPr>
          <p:spPr bwMode="auto">
            <a:xfrm>
              <a:off x="3881365" y="5911947"/>
              <a:ext cx="1996910" cy="906106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6352" tIns="38177" rIns="76352" bIns="38177" anchor="ctr"/>
            <a:lstStyle>
              <a:defPPr>
                <a:defRPr lang="ru-RU"/>
              </a:defPPr>
              <a:lvl1pPr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08000" indent="-50800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38225" indent="-123825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566863" indent="-195263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097088" indent="-268288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 sz="900" dirty="0">
                <a:solidFill>
                  <a:prstClr val="white"/>
                </a:solidFill>
              </a:endParaRPr>
            </a:p>
          </p:txBody>
        </p:sp>
        <p:sp>
          <p:nvSpPr>
            <p:cNvPr id="14" name="TextBox 5"/>
            <p:cNvSpPr txBox="1">
              <a:spLocks noChangeArrowheads="1"/>
            </p:cNvSpPr>
            <p:nvPr/>
          </p:nvSpPr>
          <p:spPr bwMode="auto">
            <a:xfrm>
              <a:off x="4049018" y="5936972"/>
              <a:ext cx="1682267" cy="148202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86738" tIns="43370" rIns="86738" bIns="43370">
              <a:spAutoFit/>
            </a:bodyPr>
            <a:lstStyle>
              <a:lvl1pPr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1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Условные обозначения</a:t>
              </a:r>
            </a:p>
          </p:txBody>
        </p:sp>
      </p:grpSp>
      <p:sp>
        <p:nvSpPr>
          <p:cNvPr id="16" name="TextBox 5"/>
          <p:cNvSpPr txBox="1">
            <a:spLocks noChangeArrowheads="1"/>
          </p:cNvSpPr>
          <p:nvPr/>
        </p:nvSpPr>
        <p:spPr bwMode="auto">
          <a:xfrm>
            <a:off x="7306568" y="3384818"/>
            <a:ext cx="1419149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Возможная зона задымления</a:t>
            </a:r>
          </a:p>
        </p:txBody>
      </p:sp>
      <p:sp>
        <p:nvSpPr>
          <p:cNvPr id="19" name="TextBox 5"/>
          <p:cNvSpPr txBox="1">
            <a:spLocks noChangeArrowheads="1"/>
          </p:cNvSpPr>
          <p:nvPr/>
        </p:nvSpPr>
        <p:spPr bwMode="auto">
          <a:xfrm>
            <a:off x="7306568" y="4093235"/>
            <a:ext cx="876642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Населенный пункт</a:t>
            </a:r>
          </a:p>
        </p:txBody>
      </p:sp>
      <p:cxnSp>
        <p:nvCxnSpPr>
          <p:cNvPr id="20" name="Прямая со стрелкой 19"/>
          <p:cNvCxnSpPr/>
          <p:nvPr/>
        </p:nvCxnSpPr>
        <p:spPr>
          <a:xfrm flipV="1">
            <a:off x="6909817" y="3846809"/>
            <a:ext cx="231555" cy="18002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1" name="TextBox 5"/>
          <p:cNvSpPr txBox="1">
            <a:spLocks noChangeArrowheads="1"/>
          </p:cNvSpPr>
          <p:nvPr/>
        </p:nvSpPr>
        <p:spPr bwMode="auto">
          <a:xfrm>
            <a:off x="7311231" y="3816866"/>
            <a:ext cx="1419149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 </a:t>
            </a:r>
            <a:r>
              <a:rPr 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ветра</a:t>
            </a:r>
          </a:p>
        </p:txBody>
      </p:sp>
      <p:sp>
        <p:nvSpPr>
          <p:cNvPr id="22" name="TextBox 5"/>
          <p:cNvSpPr txBox="1">
            <a:spLocks noChangeArrowheads="1"/>
          </p:cNvSpPr>
          <p:nvPr/>
        </p:nvSpPr>
        <p:spPr bwMode="auto">
          <a:xfrm>
            <a:off x="7311232" y="3606903"/>
            <a:ext cx="766414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Плановый отжиг </a:t>
            </a: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3669878"/>
              </p:ext>
            </p:extLst>
          </p:nvPr>
        </p:nvGraphicFramePr>
        <p:xfrm>
          <a:off x="6948590" y="3606903"/>
          <a:ext cx="177800" cy="2057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233" name="Clip" r:id="rId11" imgW="297180" imgH="500177" progId="MS_ClipArt_Gallery.2">
                  <p:embed/>
                </p:oleObj>
              </mc:Choice>
              <mc:Fallback>
                <p:oleObj name="Clip" r:id="rId11" imgW="297180" imgH="500177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48590" y="3606903"/>
                        <a:ext cx="177800" cy="20573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Freeform 1764"/>
          <p:cNvSpPr>
            <a:spLocks/>
          </p:cNvSpPr>
          <p:nvPr/>
        </p:nvSpPr>
        <p:spPr bwMode="auto">
          <a:xfrm rot="20459033">
            <a:off x="6910264" y="3379350"/>
            <a:ext cx="366124" cy="246571"/>
          </a:xfrm>
          <a:custGeom>
            <a:avLst/>
            <a:gdLst>
              <a:gd name="T0" fmla="*/ 0 w 9097"/>
              <a:gd name="T1" fmla="*/ 0 h 8493"/>
              <a:gd name="T2" fmla="*/ 0 w 9097"/>
              <a:gd name="T3" fmla="*/ 0 h 8493"/>
              <a:gd name="T4" fmla="*/ 0 w 9097"/>
              <a:gd name="T5" fmla="*/ 0 h 8493"/>
              <a:gd name="T6" fmla="*/ 0 w 9097"/>
              <a:gd name="T7" fmla="*/ 0 h 8493"/>
              <a:gd name="T8" fmla="*/ 0 w 9097"/>
              <a:gd name="T9" fmla="*/ 0 h 8493"/>
              <a:gd name="T10" fmla="*/ 0 w 9097"/>
              <a:gd name="T11" fmla="*/ 0 h 8493"/>
              <a:gd name="T12" fmla="*/ 0 w 9097"/>
              <a:gd name="T13" fmla="*/ 0 h 8493"/>
              <a:gd name="T14" fmla="*/ 0 w 9097"/>
              <a:gd name="T15" fmla="*/ 0 h 8493"/>
              <a:gd name="T16" fmla="*/ 0 w 9097"/>
              <a:gd name="T17" fmla="*/ 0 h 8493"/>
              <a:gd name="T18" fmla="*/ 0 w 9097"/>
              <a:gd name="T19" fmla="*/ 0 h 8493"/>
              <a:gd name="T20" fmla="*/ 0 w 9097"/>
              <a:gd name="T21" fmla="*/ 0 h 8493"/>
              <a:gd name="T22" fmla="*/ 0 w 9097"/>
              <a:gd name="T23" fmla="*/ 0 h 8493"/>
              <a:gd name="T24" fmla="*/ 0 w 9097"/>
              <a:gd name="T25" fmla="*/ 0 h 8493"/>
              <a:gd name="T26" fmla="*/ 0 w 9097"/>
              <a:gd name="T27" fmla="*/ 0 h 8493"/>
              <a:gd name="T28" fmla="*/ 0 w 9097"/>
              <a:gd name="T29" fmla="*/ 0 h 8493"/>
              <a:gd name="T30" fmla="*/ 0 w 9097"/>
              <a:gd name="T31" fmla="*/ 0 h 8493"/>
              <a:gd name="T32" fmla="*/ 0 w 9097"/>
              <a:gd name="T33" fmla="*/ 0 h 8493"/>
              <a:gd name="T34" fmla="*/ 0 w 9097"/>
              <a:gd name="T35" fmla="*/ 0 h 8493"/>
              <a:gd name="T36" fmla="*/ 0 w 9097"/>
              <a:gd name="T37" fmla="*/ 0 h 8493"/>
              <a:gd name="T38" fmla="*/ 0 w 9097"/>
              <a:gd name="T39" fmla="*/ 0 h 8493"/>
              <a:gd name="T40" fmla="*/ 0 w 9097"/>
              <a:gd name="T41" fmla="*/ 0 h 8493"/>
              <a:gd name="T42" fmla="*/ 0 w 9097"/>
              <a:gd name="T43" fmla="*/ 0 h 8493"/>
              <a:gd name="T44" fmla="*/ 0 w 9097"/>
              <a:gd name="T45" fmla="*/ 0 h 8493"/>
              <a:gd name="T46" fmla="*/ 0 w 9097"/>
              <a:gd name="T47" fmla="*/ 0 h 8493"/>
              <a:gd name="T48" fmla="*/ 0 w 9097"/>
              <a:gd name="T49" fmla="*/ 0 h 8493"/>
              <a:gd name="T50" fmla="*/ 0 w 9097"/>
              <a:gd name="T51" fmla="*/ 0 h 8493"/>
              <a:gd name="T52" fmla="*/ 0 w 9097"/>
              <a:gd name="T53" fmla="*/ 0 h 8493"/>
              <a:gd name="T54" fmla="*/ 0 w 9097"/>
              <a:gd name="T55" fmla="*/ 0 h 8493"/>
              <a:gd name="T56" fmla="*/ 0 w 9097"/>
              <a:gd name="T57" fmla="*/ 0 h 8493"/>
              <a:gd name="T58" fmla="*/ 0 w 9097"/>
              <a:gd name="T59" fmla="*/ 0 h 8493"/>
              <a:gd name="T60" fmla="*/ 0 w 9097"/>
              <a:gd name="T61" fmla="*/ 0 h 8493"/>
              <a:gd name="T62" fmla="*/ 0 w 9097"/>
              <a:gd name="T63" fmla="*/ 0 h 8493"/>
              <a:gd name="T64" fmla="*/ 0 w 9097"/>
              <a:gd name="T65" fmla="*/ 0 h 8493"/>
              <a:gd name="T66" fmla="*/ 0 w 9097"/>
              <a:gd name="T67" fmla="*/ 0 h 8493"/>
              <a:gd name="T68" fmla="*/ 0 w 9097"/>
              <a:gd name="T69" fmla="*/ 0 h 8493"/>
              <a:gd name="T70" fmla="*/ 0 w 9097"/>
              <a:gd name="T71" fmla="*/ 0 h 8493"/>
              <a:gd name="T72" fmla="*/ 0 w 9097"/>
              <a:gd name="T73" fmla="*/ 0 h 8493"/>
              <a:gd name="T74" fmla="*/ 0 w 9097"/>
              <a:gd name="T75" fmla="*/ 0 h 8493"/>
              <a:gd name="T76" fmla="*/ 0 w 9097"/>
              <a:gd name="T77" fmla="*/ 0 h 8493"/>
              <a:gd name="T78" fmla="*/ 0 w 9097"/>
              <a:gd name="T79" fmla="*/ 0 h 8493"/>
              <a:gd name="T80" fmla="*/ 0 w 9097"/>
              <a:gd name="T81" fmla="*/ 0 h 8493"/>
              <a:gd name="T82" fmla="*/ 0 w 9097"/>
              <a:gd name="T83" fmla="*/ 0 h 8493"/>
              <a:gd name="T84" fmla="*/ 0 w 9097"/>
              <a:gd name="T85" fmla="*/ 0 h 8493"/>
              <a:gd name="T86" fmla="*/ 0 w 9097"/>
              <a:gd name="T87" fmla="*/ 0 h 8493"/>
              <a:gd name="T88" fmla="*/ 0 w 9097"/>
              <a:gd name="T89" fmla="*/ 0 h 8493"/>
              <a:gd name="T90" fmla="*/ 0 w 9097"/>
              <a:gd name="T91" fmla="*/ 0 h 8493"/>
              <a:gd name="T92" fmla="*/ 0 w 9097"/>
              <a:gd name="T93" fmla="*/ 0 h 8493"/>
              <a:gd name="T94" fmla="*/ 0 w 9097"/>
              <a:gd name="T95" fmla="*/ 0 h 8493"/>
              <a:gd name="T96" fmla="*/ 0 w 9097"/>
              <a:gd name="T97" fmla="*/ 0 h 8493"/>
              <a:gd name="T98" fmla="*/ 0 w 9097"/>
              <a:gd name="T99" fmla="*/ 0 h 8493"/>
              <a:gd name="T100" fmla="*/ 0 w 9097"/>
              <a:gd name="T101" fmla="*/ 0 h 8493"/>
              <a:gd name="T102" fmla="*/ 0 w 9097"/>
              <a:gd name="T103" fmla="*/ 0 h 8493"/>
              <a:gd name="T104" fmla="*/ 0 w 9097"/>
              <a:gd name="T105" fmla="*/ 0 h 8493"/>
              <a:gd name="T106" fmla="*/ 0 w 9097"/>
              <a:gd name="T107" fmla="*/ 0 h 8493"/>
              <a:gd name="T108" fmla="*/ 0 w 9097"/>
              <a:gd name="T109" fmla="*/ 0 h 8493"/>
              <a:gd name="T110" fmla="*/ 0 w 9097"/>
              <a:gd name="T111" fmla="*/ 0 h 8493"/>
              <a:gd name="T112" fmla="*/ 0 w 9097"/>
              <a:gd name="T113" fmla="*/ 0 h 8493"/>
              <a:gd name="T114" fmla="*/ 0 w 9097"/>
              <a:gd name="T115" fmla="*/ 0 h 849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097" h="8493">
                <a:moveTo>
                  <a:pt x="7955" y="8493"/>
                </a:moveTo>
                <a:lnTo>
                  <a:pt x="8182" y="8483"/>
                </a:lnTo>
                <a:lnTo>
                  <a:pt x="8380" y="8418"/>
                </a:lnTo>
                <a:lnTo>
                  <a:pt x="8540" y="8295"/>
                </a:lnTo>
                <a:lnTo>
                  <a:pt x="8644" y="8135"/>
                </a:lnTo>
                <a:lnTo>
                  <a:pt x="8701" y="7965"/>
                </a:lnTo>
                <a:lnTo>
                  <a:pt x="8691" y="7804"/>
                </a:lnTo>
                <a:lnTo>
                  <a:pt x="8616" y="7654"/>
                </a:lnTo>
                <a:lnTo>
                  <a:pt x="8465" y="7541"/>
                </a:lnTo>
                <a:lnTo>
                  <a:pt x="8503" y="7532"/>
                </a:lnTo>
                <a:lnTo>
                  <a:pt x="8512" y="7503"/>
                </a:lnTo>
                <a:lnTo>
                  <a:pt x="8503" y="7475"/>
                </a:lnTo>
                <a:lnTo>
                  <a:pt x="8484" y="7447"/>
                </a:lnTo>
                <a:lnTo>
                  <a:pt x="8559" y="7438"/>
                </a:lnTo>
                <a:lnTo>
                  <a:pt x="8635" y="7418"/>
                </a:lnTo>
                <a:lnTo>
                  <a:pt x="8719" y="7371"/>
                </a:lnTo>
                <a:lnTo>
                  <a:pt x="8786" y="7306"/>
                </a:lnTo>
                <a:lnTo>
                  <a:pt x="8833" y="7230"/>
                </a:lnTo>
                <a:lnTo>
                  <a:pt x="8842" y="7145"/>
                </a:lnTo>
                <a:lnTo>
                  <a:pt x="8814" y="7051"/>
                </a:lnTo>
                <a:lnTo>
                  <a:pt x="8730" y="6956"/>
                </a:lnTo>
                <a:lnTo>
                  <a:pt x="8871" y="6890"/>
                </a:lnTo>
                <a:lnTo>
                  <a:pt x="8983" y="6797"/>
                </a:lnTo>
                <a:lnTo>
                  <a:pt x="9059" y="6674"/>
                </a:lnTo>
                <a:lnTo>
                  <a:pt x="9097" y="6551"/>
                </a:lnTo>
                <a:lnTo>
                  <a:pt x="9079" y="6420"/>
                </a:lnTo>
                <a:lnTo>
                  <a:pt x="9003" y="6297"/>
                </a:lnTo>
                <a:lnTo>
                  <a:pt x="8851" y="6202"/>
                </a:lnTo>
                <a:lnTo>
                  <a:pt x="8616" y="6127"/>
                </a:lnTo>
                <a:lnTo>
                  <a:pt x="8653" y="6079"/>
                </a:lnTo>
                <a:lnTo>
                  <a:pt x="8663" y="6023"/>
                </a:lnTo>
                <a:lnTo>
                  <a:pt x="8653" y="5986"/>
                </a:lnTo>
                <a:lnTo>
                  <a:pt x="8616" y="5958"/>
                </a:lnTo>
                <a:lnTo>
                  <a:pt x="8701" y="5920"/>
                </a:lnTo>
                <a:lnTo>
                  <a:pt x="8786" y="5864"/>
                </a:lnTo>
                <a:lnTo>
                  <a:pt x="8880" y="5788"/>
                </a:lnTo>
                <a:lnTo>
                  <a:pt x="8965" y="5693"/>
                </a:lnTo>
                <a:lnTo>
                  <a:pt x="9021" y="5590"/>
                </a:lnTo>
                <a:lnTo>
                  <a:pt x="9041" y="5476"/>
                </a:lnTo>
                <a:lnTo>
                  <a:pt x="9003" y="5355"/>
                </a:lnTo>
                <a:lnTo>
                  <a:pt x="8909" y="5213"/>
                </a:lnTo>
                <a:lnTo>
                  <a:pt x="8757" y="5090"/>
                </a:lnTo>
                <a:lnTo>
                  <a:pt x="8578" y="5014"/>
                </a:lnTo>
                <a:lnTo>
                  <a:pt x="8389" y="4977"/>
                </a:lnTo>
                <a:lnTo>
                  <a:pt x="8201" y="4967"/>
                </a:lnTo>
                <a:lnTo>
                  <a:pt x="8022" y="4967"/>
                </a:lnTo>
                <a:lnTo>
                  <a:pt x="7870" y="4987"/>
                </a:lnTo>
                <a:lnTo>
                  <a:pt x="7757" y="5014"/>
                </a:lnTo>
                <a:lnTo>
                  <a:pt x="7700" y="5034"/>
                </a:lnTo>
                <a:lnTo>
                  <a:pt x="7729" y="4967"/>
                </a:lnTo>
                <a:lnTo>
                  <a:pt x="7747" y="4882"/>
                </a:lnTo>
                <a:lnTo>
                  <a:pt x="7738" y="4770"/>
                </a:lnTo>
                <a:lnTo>
                  <a:pt x="7700" y="4657"/>
                </a:lnTo>
                <a:lnTo>
                  <a:pt x="7625" y="4562"/>
                </a:lnTo>
                <a:lnTo>
                  <a:pt x="7493" y="4478"/>
                </a:lnTo>
                <a:lnTo>
                  <a:pt x="7294" y="4440"/>
                </a:lnTo>
                <a:lnTo>
                  <a:pt x="7021" y="4449"/>
                </a:lnTo>
                <a:lnTo>
                  <a:pt x="7135" y="4402"/>
                </a:lnTo>
                <a:lnTo>
                  <a:pt x="7238" y="4299"/>
                </a:lnTo>
                <a:lnTo>
                  <a:pt x="7314" y="4166"/>
                </a:lnTo>
                <a:lnTo>
                  <a:pt x="7342" y="4025"/>
                </a:lnTo>
                <a:lnTo>
                  <a:pt x="7314" y="3874"/>
                </a:lnTo>
                <a:lnTo>
                  <a:pt x="7200" y="3742"/>
                </a:lnTo>
                <a:lnTo>
                  <a:pt x="7012" y="3639"/>
                </a:lnTo>
                <a:lnTo>
                  <a:pt x="6710" y="3582"/>
                </a:lnTo>
                <a:lnTo>
                  <a:pt x="6691" y="3554"/>
                </a:lnTo>
                <a:lnTo>
                  <a:pt x="6643" y="3525"/>
                </a:lnTo>
                <a:lnTo>
                  <a:pt x="6587" y="3516"/>
                </a:lnTo>
                <a:lnTo>
                  <a:pt x="6502" y="3507"/>
                </a:lnTo>
                <a:lnTo>
                  <a:pt x="6417" y="3516"/>
                </a:lnTo>
                <a:lnTo>
                  <a:pt x="6323" y="3525"/>
                </a:lnTo>
                <a:lnTo>
                  <a:pt x="6219" y="3554"/>
                </a:lnTo>
                <a:lnTo>
                  <a:pt x="6134" y="3601"/>
                </a:lnTo>
                <a:lnTo>
                  <a:pt x="6125" y="3525"/>
                </a:lnTo>
                <a:lnTo>
                  <a:pt x="6096" y="3440"/>
                </a:lnTo>
                <a:lnTo>
                  <a:pt x="6040" y="3337"/>
                </a:lnTo>
                <a:lnTo>
                  <a:pt x="5955" y="3242"/>
                </a:lnTo>
                <a:lnTo>
                  <a:pt x="5841" y="3158"/>
                </a:lnTo>
                <a:lnTo>
                  <a:pt x="5709" y="3110"/>
                </a:lnTo>
                <a:lnTo>
                  <a:pt x="5539" y="3101"/>
                </a:lnTo>
                <a:lnTo>
                  <a:pt x="5341" y="3139"/>
                </a:lnTo>
                <a:lnTo>
                  <a:pt x="5323" y="3092"/>
                </a:lnTo>
                <a:lnTo>
                  <a:pt x="5285" y="3063"/>
                </a:lnTo>
                <a:lnTo>
                  <a:pt x="5228" y="3036"/>
                </a:lnTo>
                <a:lnTo>
                  <a:pt x="5171" y="3016"/>
                </a:lnTo>
                <a:lnTo>
                  <a:pt x="5106" y="3016"/>
                </a:lnTo>
                <a:lnTo>
                  <a:pt x="5039" y="3036"/>
                </a:lnTo>
                <a:lnTo>
                  <a:pt x="4992" y="3073"/>
                </a:lnTo>
                <a:lnTo>
                  <a:pt x="4945" y="3139"/>
                </a:lnTo>
                <a:lnTo>
                  <a:pt x="4936" y="3063"/>
                </a:lnTo>
                <a:lnTo>
                  <a:pt x="4889" y="2989"/>
                </a:lnTo>
                <a:lnTo>
                  <a:pt x="4832" y="2940"/>
                </a:lnTo>
                <a:lnTo>
                  <a:pt x="4756" y="2894"/>
                </a:lnTo>
                <a:lnTo>
                  <a:pt x="4662" y="2875"/>
                </a:lnTo>
                <a:lnTo>
                  <a:pt x="4558" y="2875"/>
                </a:lnTo>
                <a:lnTo>
                  <a:pt x="4454" y="2894"/>
                </a:lnTo>
                <a:lnTo>
                  <a:pt x="4341" y="2940"/>
                </a:lnTo>
                <a:lnTo>
                  <a:pt x="4445" y="2866"/>
                </a:lnTo>
                <a:lnTo>
                  <a:pt x="4549" y="2772"/>
                </a:lnTo>
                <a:lnTo>
                  <a:pt x="4643" y="2668"/>
                </a:lnTo>
                <a:lnTo>
                  <a:pt x="4699" y="2545"/>
                </a:lnTo>
                <a:lnTo>
                  <a:pt x="4728" y="2422"/>
                </a:lnTo>
                <a:lnTo>
                  <a:pt x="4699" y="2300"/>
                </a:lnTo>
                <a:lnTo>
                  <a:pt x="4605" y="2187"/>
                </a:lnTo>
                <a:lnTo>
                  <a:pt x="4426" y="2083"/>
                </a:lnTo>
                <a:lnTo>
                  <a:pt x="4454" y="2007"/>
                </a:lnTo>
                <a:lnTo>
                  <a:pt x="4464" y="1885"/>
                </a:lnTo>
                <a:lnTo>
                  <a:pt x="4464" y="1734"/>
                </a:lnTo>
                <a:lnTo>
                  <a:pt x="4435" y="1583"/>
                </a:lnTo>
                <a:lnTo>
                  <a:pt x="4388" y="1433"/>
                </a:lnTo>
                <a:lnTo>
                  <a:pt x="4313" y="1329"/>
                </a:lnTo>
                <a:lnTo>
                  <a:pt x="4208" y="1272"/>
                </a:lnTo>
                <a:lnTo>
                  <a:pt x="4077" y="1282"/>
                </a:lnTo>
                <a:lnTo>
                  <a:pt x="4039" y="1206"/>
                </a:lnTo>
                <a:lnTo>
                  <a:pt x="4011" y="1131"/>
                </a:lnTo>
                <a:lnTo>
                  <a:pt x="3973" y="1056"/>
                </a:lnTo>
                <a:lnTo>
                  <a:pt x="3935" y="989"/>
                </a:lnTo>
                <a:lnTo>
                  <a:pt x="3908" y="942"/>
                </a:lnTo>
                <a:lnTo>
                  <a:pt x="3879" y="905"/>
                </a:lnTo>
                <a:lnTo>
                  <a:pt x="3850" y="858"/>
                </a:lnTo>
                <a:lnTo>
                  <a:pt x="3822" y="820"/>
                </a:lnTo>
                <a:lnTo>
                  <a:pt x="3785" y="792"/>
                </a:lnTo>
                <a:lnTo>
                  <a:pt x="3747" y="773"/>
                </a:lnTo>
                <a:lnTo>
                  <a:pt x="3691" y="763"/>
                </a:lnTo>
                <a:lnTo>
                  <a:pt x="3633" y="754"/>
                </a:lnTo>
                <a:lnTo>
                  <a:pt x="3586" y="754"/>
                </a:lnTo>
                <a:lnTo>
                  <a:pt x="3530" y="744"/>
                </a:lnTo>
                <a:lnTo>
                  <a:pt x="3482" y="735"/>
                </a:lnTo>
                <a:lnTo>
                  <a:pt x="3445" y="716"/>
                </a:lnTo>
                <a:lnTo>
                  <a:pt x="3435" y="688"/>
                </a:lnTo>
                <a:lnTo>
                  <a:pt x="3445" y="660"/>
                </a:lnTo>
                <a:lnTo>
                  <a:pt x="3473" y="612"/>
                </a:lnTo>
                <a:lnTo>
                  <a:pt x="3501" y="565"/>
                </a:lnTo>
                <a:lnTo>
                  <a:pt x="3511" y="509"/>
                </a:lnTo>
                <a:lnTo>
                  <a:pt x="3511" y="453"/>
                </a:lnTo>
                <a:lnTo>
                  <a:pt x="3482" y="386"/>
                </a:lnTo>
                <a:lnTo>
                  <a:pt x="3407" y="321"/>
                </a:lnTo>
                <a:lnTo>
                  <a:pt x="3322" y="283"/>
                </a:lnTo>
                <a:lnTo>
                  <a:pt x="3256" y="264"/>
                </a:lnTo>
                <a:lnTo>
                  <a:pt x="3190" y="264"/>
                </a:lnTo>
                <a:lnTo>
                  <a:pt x="3133" y="283"/>
                </a:lnTo>
                <a:lnTo>
                  <a:pt x="3086" y="302"/>
                </a:lnTo>
                <a:lnTo>
                  <a:pt x="3030" y="330"/>
                </a:lnTo>
                <a:lnTo>
                  <a:pt x="2983" y="349"/>
                </a:lnTo>
                <a:lnTo>
                  <a:pt x="2925" y="359"/>
                </a:lnTo>
                <a:lnTo>
                  <a:pt x="2887" y="339"/>
                </a:lnTo>
                <a:lnTo>
                  <a:pt x="2860" y="302"/>
                </a:lnTo>
                <a:lnTo>
                  <a:pt x="2831" y="236"/>
                </a:lnTo>
                <a:lnTo>
                  <a:pt x="2802" y="170"/>
                </a:lnTo>
                <a:lnTo>
                  <a:pt x="2746" y="103"/>
                </a:lnTo>
                <a:lnTo>
                  <a:pt x="2670" y="47"/>
                </a:lnTo>
                <a:lnTo>
                  <a:pt x="2558" y="9"/>
                </a:lnTo>
                <a:lnTo>
                  <a:pt x="2397" y="0"/>
                </a:lnTo>
                <a:lnTo>
                  <a:pt x="2331" y="29"/>
                </a:lnTo>
                <a:lnTo>
                  <a:pt x="2293" y="65"/>
                </a:lnTo>
                <a:lnTo>
                  <a:pt x="2256" y="113"/>
                </a:lnTo>
                <a:lnTo>
                  <a:pt x="2237" y="160"/>
                </a:lnTo>
                <a:lnTo>
                  <a:pt x="2199" y="217"/>
                </a:lnTo>
                <a:lnTo>
                  <a:pt x="2161" y="264"/>
                </a:lnTo>
                <a:lnTo>
                  <a:pt x="2095" y="321"/>
                </a:lnTo>
                <a:lnTo>
                  <a:pt x="2011" y="368"/>
                </a:lnTo>
                <a:lnTo>
                  <a:pt x="1944" y="444"/>
                </a:lnTo>
                <a:lnTo>
                  <a:pt x="1916" y="547"/>
                </a:lnTo>
                <a:lnTo>
                  <a:pt x="1888" y="660"/>
                </a:lnTo>
                <a:lnTo>
                  <a:pt x="1821" y="735"/>
                </a:lnTo>
                <a:lnTo>
                  <a:pt x="1642" y="585"/>
                </a:lnTo>
                <a:lnTo>
                  <a:pt x="1501" y="528"/>
                </a:lnTo>
                <a:lnTo>
                  <a:pt x="1387" y="547"/>
                </a:lnTo>
                <a:lnTo>
                  <a:pt x="1312" y="622"/>
                </a:lnTo>
                <a:lnTo>
                  <a:pt x="1265" y="735"/>
                </a:lnTo>
                <a:lnTo>
                  <a:pt x="1246" y="858"/>
                </a:lnTo>
                <a:lnTo>
                  <a:pt x="1255" y="971"/>
                </a:lnTo>
                <a:lnTo>
                  <a:pt x="1293" y="1056"/>
                </a:lnTo>
                <a:lnTo>
                  <a:pt x="1010" y="953"/>
                </a:lnTo>
                <a:lnTo>
                  <a:pt x="784" y="953"/>
                </a:lnTo>
                <a:lnTo>
                  <a:pt x="614" y="1027"/>
                </a:lnTo>
                <a:lnTo>
                  <a:pt x="491" y="1141"/>
                </a:lnTo>
                <a:lnTo>
                  <a:pt x="397" y="1263"/>
                </a:lnTo>
                <a:lnTo>
                  <a:pt x="321" y="1366"/>
                </a:lnTo>
                <a:lnTo>
                  <a:pt x="255" y="1414"/>
                </a:lnTo>
                <a:lnTo>
                  <a:pt x="180" y="1386"/>
                </a:lnTo>
                <a:lnTo>
                  <a:pt x="67" y="1404"/>
                </a:lnTo>
                <a:lnTo>
                  <a:pt x="10" y="1471"/>
                </a:lnTo>
                <a:lnTo>
                  <a:pt x="0" y="1574"/>
                </a:lnTo>
                <a:lnTo>
                  <a:pt x="29" y="1697"/>
                </a:lnTo>
                <a:lnTo>
                  <a:pt x="95" y="1819"/>
                </a:lnTo>
                <a:lnTo>
                  <a:pt x="189" y="1933"/>
                </a:lnTo>
                <a:lnTo>
                  <a:pt x="312" y="2027"/>
                </a:lnTo>
                <a:lnTo>
                  <a:pt x="453" y="2074"/>
                </a:lnTo>
                <a:lnTo>
                  <a:pt x="303" y="2206"/>
                </a:lnTo>
                <a:lnTo>
                  <a:pt x="208" y="2357"/>
                </a:lnTo>
                <a:lnTo>
                  <a:pt x="161" y="2527"/>
                </a:lnTo>
                <a:lnTo>
                  <a:pt x="161" y="2705"/>
                </a:lnTo>
                <a:lnTo>
                  <a:pt x="217" y="2866"/>
                </a:lnTo>
                <a:lnTo>
                  <a:pt x="321" y="3007"/>
                </a:lnTo>
                <a:lnTo>
                  <a:pt x="482" y="3110"/>
                </a:lnTo>
                <a:lnTo>
                  <a:pt x="699" y="3167"/>
                </a:lnTo>
                <a:lnTo>
                  <a:pt x="594" y="3252"/>
                </a:lnTo>
                <a:lnTo>
                  <a:pt x="557" y="3355"/>
                </a:lnTo>
                <a:lnTo>
                  <a:pt x="594" y="3460"/>
                </a:lnTo>
                <a:lnTo>
                  <a:pt x="717" y="3516"/>
                </a:lnTo>
                <a:lnTo>
                  <a:pt x="642" y="3601"/>
                </a:lnTo>
                <a:lnTo>
                  <a:pt x="605" y="3733"/>
                </a:lnTo>
                <a:lnTo>
                  <a:pt x="614" y="3893"/>
                </a:lnTo>
                <a:lnTo>
                  <a:pt x="679" y="4063"/>
                </a:lnTo>
                <a:lnTo>
                  <a:pt x="822" y="4223"/>
                </a:lnTo>
                <a:lnTo>
                  <a:pt x="1057" y="4355"/>
                </a:lnTo>
                <a:lnTo>
                  <a:pt x="1407" y="4440"/>
                </a:lnTo>
                <a:lnTo>
                  <a:pt x="1868" y="4468"/>
                </a:lnTo>
                <a:lnTo>
                  <a:pt x="1821" y="4505"/>
                </a:lnTo>
                <a:lnTo>
                  <a:pt x="1774" y="4543"/>
                </a:lnTo>
                <a:lnTo>
                  <a:pt x="1727" y="4600"/>
                </a:lnTo>
                <a:lnTo>
                  <a:pt x="1680" y="4666"/>
                </a:lnTo>
                <a:lnTo>
                  <a:pt x="1651" y="4732"/>
                </a:lnTo>
                <a:lnTo>
                  <a:pt x="1633" y="4798"/>
                </a:lnTo>
                <a:lnTo>
                  <a:pt x="1633" y="4873"/>
                </a:lnTo>
                <a:lnTo>
                  <a:pt x="1651" y="4940"/>
                </a:lnTo>
                <a:lnTo>
                  <a:pt x="1689" y="5005"/>
                </a:lnTo>
                <a:lnTo>
                  <a:pt x="1765" y="5061"/>
                </a:lnTo>
                <a:lnTo>
                  <a:pt x="1859" y="5118"/>
                </a:lnTo>
                <a:lnTo>
                  <a:pt x="2001" y="5156"/>
                </a:lnTo>
                <a:lnTo>
                  <a:pt x="2170" y="5175"/>
                </a:lnTo>
                <a:lnTo>
                  <a:pt x="2378" y="5184"/>
                </a:lnTo>
                <a:lnTo>
                  <a:pt x="2633" y="5175"/>
                </a:lnTo>
                <a:lnTo>
                  <a:pt x="2935" y="5147"/>
                </a:lnTo>
                <a:lnTo>
                  <a:pt x="2878" y="5194"/>
                </a:lnTo>
                <a:lnTo>
                  <a:pt x="2840" y="5241"/>
                </a:lnTo>
                <a:lnTo>
                  <a:pt x="2822" y="5297"/>
                </a:lnTo>
                <a:lnTo>
                  <a:pt x="2831" y="5355"/>
                </a:lnTo>
                <a:lnTo>
                  <a:pt x="2860" y="5402"/>
                </a:lnTo>
                <a:lnTo>
                  <a:pt x="2916" y="5439"/>
                </a:lnTo>
                <a:lnTo>
                  <a:pt x="2992" y="5448"/>
                </a:lnTo>
                <a:lnTo>
                  <a:pt x="3096" y="5439"/>
                </a:lnTo>
                <a:lnTo>
                  <a:pt x="3086" y="5486"/>
                </a:lnTo>
                <a:lnTo>
                  <a:pt x="3104" y="5523"/>
                </a:lnTo>
                <a:lnTo>
                  <a:pt x="3133" y="5561"/>
                </a:lnTo>
                <a:lnTo>
                  <a:pt x="3190" y="5580"/>
                </a:lnTo>
                <a:lnTo>
                  <a:pt x="3256" y="5599"/>
                </a:lnTo>
                <a:lnTo>
                  <a:pt x="3341" y="5608"/>
                </a:lnTo>
                <a:lnTo>
                  <a:pt x="3454" y="5599"/>
                </a:lnTo>
                <a:lnTo>
                  <a:pt x="3586" y="5580"/>
                </a:lnTo>
                <a:lnTo>
                  <a:pt x="3568" y="5618"/>
                </a:lnTo>
                <a:lnTo>
                  <a:pt x="3586" y="5665"/>
                </a:lnTo>
                <a:lnTo>
                  <a:pt x="3624" y="5703"/>
                </a:lnTo>
                <a:lnTo>
                  <a:pt x="3691" y="5731"/>
                </a:lnTo>
                <a:lnTo>
                  <a:pt x="3774" y="5750"/>
                </a:lnTo>
                <a:lnTo>
                  <a:pt x="3879" y="5759"/>
                </a:lnTo>
                <a:lnTo>
                  <a:pt x="4011" y="5759"/>
                </a:lnTo>
                <a:lnTo>
                  <a:pt x="4162" y="5750"/>
                </a:lnTo>
                <a:lnTo>
                  <a:pt x="4162" y="5853"/>
                </a:lnTo>
                <a:lnTo>
                  <a:pt x="4199" y="5967"/>
                </a:lnTo>
                <a:lnTo>
                  <a:pt x="4294" y="6061"/>
                </a:lnTo>
                <a:lnTo>
                  <a:pt x="4416" y="6146"/>
                </a:lnTo>
                <a:lnTo>
                  <a:pt x="4567" y="6183"/>
                </a:lnTo>
                <a:lnTo>
                  <a:pt x="4746" y="6174"/>
                </a:lnTo>
                <a:lnTo>
                  <a:pt x="4936" y="6099"/>
                </a:lnTo>
                <a:lnTo>
                  <a:pt x="5133" y="5938"/>
                </a:lnTo>
                <a:lnTo>
                  <a:pt x="5106" y="6042"/>
                </a:lnTo>
                <a:lnTo>
                  <a:pt x="5096" y="6155"/>
                </a:lnTo>
                <a:lnTo>
                  <a:pt x="5124" y="6259"/>
                </a:lnTo>
                <a:lnTo>
                  <a:pt x="5181" y="6353"/>
                </a:lnTo>
                <a:lnTo>
                  <a:pt x="5256" y="6429"/>
                </a:lnTo>
                <a:lnTo>
                  <a:pt x="5370" y="6485"/>
                </a:lnTo>
                <a:lnTo>
                  <a:pt x="5521" y="6494"/>
                </a:lnTo>
                <a:lnTo>
                  <a:pt x="5700" y="6467"/>
                </a:lnTo>
                <a:lnTo>
                  <a:pt x="5691" y="6523"/>
                </a:lnTo>
                <a:lnTo>
                  <a:pt x="5709" y="6588"/>
                </a:lnTo>
                <a:lnTo>
                  <a:pt x="5738" y="6645"/>
                </a:lnTo>
                <a:lnTo>
                  <a:pt x="5794" y="6711"/>
                </a:lnTo>
                <a:lnTo>
                  <a:pt x="5860" y="6759"/>
                </a:lnTo>
                <a:lnTo>
                  <a:pt x="5946" y="6786"/>
                </a:lnTo>
                <a:lnTo>
                  <a:pt x="6049" y="6786"/>
                </a:lnTo>
                <a:lnTo>
                  <a:pt x="6172" y="6759"/>
                </a:lnTo>
                <a:lnTo>
                  <a:pt x="6285" y="6721"/>
                </a:lnTo>
                <a:lnTo>
                  <a:pt x="6389" y="6711"/>
                </a:lnTo>
                <a:lnTo>
                  <a:pt x="6474" y="6721"/>
                </a:lnTo>
                <a:lnTo>
                  <a:pt x="6540" y="6730"/>
                </a:lnTo>
                <a:lnTo>
                  <a:pt x="6587" y="6749"/>
                </a:lnTo>
                <a:lnTo>
                  <a:pt x="6615" y="6777"/>
                </a:lnTo>
                <a:lnTo>
                  <a:pt x="6634" y="6786"/>
                </a:lnTo>
                <a:lnTo>
                  <a:pt x="6643" y="6797"/>
                </a:lnTo>
                <a:lnTo>
                  <a:pt x="6569" y="6815"/>
                </a:lnTo>
                <a:lnTo>
                  <a:pt x="6502" y="6862"/>
                </a:lnTo>
                <a:lnTo>
                  <a:pt x="6464" y="6918"/>
                </a:lnTo>
                <a:lnTo>
                  <a:pt x="6455" y="6985"/>
                </a:lnTo>
                <a:lnTo>
                  <a:pt x="6483" y="7051"/>
                </a:lnTo>
                <a:lnTo>
                  <a:pt x="6540" y="7098"/>
                </a:lnTo>
                <a:lnTo>
                  <a:pt x="6634" y="7117"/>
                </a:lnTo>
                <a:lnTo>
                  <a:pt x="6775" y="7107"/>
                </a:lnTo>
                <a:lnTo>
                  <a:pt x="6757" y="7183"/>
                </a:lnTo>
                <a:lnTo>
                  <a:pt x="6785" y="7295"/>
                </a:lnTo>
                <a:lnTo>
                  <a:pt x="6851" y="7400"/>
                </a:lnTo>
                <a:lnTo>
                  <a:pt x="6945" y="7485"/>
                </a:lnTo>
                <a:lnTo>
                  <a:pt x="7955" y="8493"/>
                </a:lnTo>
                <a:close/>
              </a:path>
            </a:pathLst>
          </a:custGeom>
          <a:solidFill>
            <a:srgbClr val="71706F">
              <a:alpha val="70000"/>
            </a:srgbClr>
          </a:solidFill>
          <a:ln>
            <a:noFill/>
          </a:ln>
        </p:spPr>
        <p:txBody>
          <a:bodyPr/>
          <a:lstStyle/>
          <a:p>
            <a:endParaRPr lang="ru-RU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6804060" y="4995728"/>
            <a:ext cx="439185" cy="0"/>
          </a:xfrm>
          <a:prstGeom prst="line">
            <a:avLst/>
          </a:prstGeom>
          <a:ln w="635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6804060" y="4548682"/>
            <a:ext cx="439185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6819299" y="4791516"/>
            <a:ext cx="439185" cy="0"/>
          </a:xfrm>
          <a:prstGeom prst="line">
            <a:avLst/>
          </a:prstGeom>
          <a:ln w="635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5"/>
          <p:cNvSpPr txBox="1">
            <a:spLocks noChangeArrowheads="1"/>
          </p:cNvSpPr>
          <p:nvPr/>
        </p:nvSpPr>
        <p:spPr bwMode="auto">
          <a:xfrm>
            <a:off x="7322998" y="4414389"/>
            <a:ext cx="1745105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распространения через  2 часа</a:t>
            </a:r>
            <a:endParaRPr lang="ru-RU" sz="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5"/>
          <p:cNvSpPr txBox="1">
            <a:spLocks noChangeArrowheads="1"/>
          </p:cNvSpPr>
          <p:nvPr/>
        </p:nvSpPr>
        <p:spPr bwMode="auto">
          <a:xfrm>
            <a:off x="7311232" y="4654295"/>
            <a:ext cx="1756872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распространения  через  4 часа</a:t>
            </a:r>
            <a:endParaRPr lang="ru-RU" sz="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5"/>
          <p:cNvSpPr txBox="1">
            <a:spLocks noChangeArrowheads="1"/>
          </p:cNvSpPr>
          <p:nvPr/>
        </p:nvSpPr>
        <p:spPr bwMode="auto">
          <a:xfrm>
            <a:off x="7306568" y="4875775"/>
            <a:ext cx="1765347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распространения  через 12 часов</a:t>
            </a:r>
            <a:endParaRPr lang="ru-RU" sz="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Oval 121"/>
          <p:cNvSpPr>
            <a:spLocks noChangeArrowheads="1"/>
          </p:cNvSpPr>
          <p:nvPr/>
        </p:nvSpPr>
        <p:spPr bwMode="auto">
          <a:xfrm>
            <a:off x="6930941" y="4134416"/>
            <a:ext cx="215900" cy="2159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100"/>
          </a:p>
        </p:txBody>
      </p:sp>
      <p:sp>
        <p:nvSpPr>
          <p:cNvPr id="157" name="TextBox 156"/>
          <p:cNvSpPr txBox="1"/>
          <p:nvPr/>
        </p:nvSpPr>
        <p:spPr>
          <a:xfrm>
            <a:off x="7779629" y="1877622"/>
            <a:ext cx="1288475" cy="24622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Краснодар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1" name="Line 173"/>
          <p:cNvSpPr>
            <a:spLocks noChangeShapeType="1"/>
          </p:cNvSpPr>
          <p:nvPr/>
        </p:nvSpPr>
        <p:spPr bwMode="auto">
          <a:xfrm>
            <a:off x="5046029" y="3582246"/>
            <a:ext cx="669381" cy="733605"/>
          </a:xfrm>
          <a:prstGeom prst="line">
            <a:avLst/>
          </a:prstGeom>
          <a:noFill/>
          <a:ln w="9525">
            <a:solidFill>
              <a:schemeClr val="tx1"/>
            </a:solidFill>
            <a:prstDash val="sysDash"/>
            <a:round/>
            <a:headEnd type="stealth" w="sm" len="lg"/>
            <a:tailEnd type="stealth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graphicFrame>
        <p:nvGraphicFramePr>
          <p:cNvPr id="163" name="Объект 16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723629"/>
              </p:ext>
            </p:extLst>
          </p:nvPr>
        </p:nvGraphicFramePr>
        <p:xfrm>
          <a:off x="5096337" y="3490782"/>
          <a:ext cx="177930" cy="360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234" name="Clip" r:id="rId12" imgW="297180" imgH="500177" progId="MS_ClipArt_Gallery.2">
                  <p:embed/>
                </p:oleObj>
              </mc:Choice>
              <mc:Fallback>
                <p:oleObj name="Clip" r:id="rId12" imgW="297180" imgH="500177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6337" y="3490782"/>
                        <a:ext cx="177930" cy="3600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4" name="Полилиния 163"/>
          <p:cNvSpPr/>
          <p:nvPr/>
        </p:nvSpPr>
        <p:spPr>
          <a:xfrm>
            <a:off x="5067446" y="3567422"/>
            <a:ext cx="232864" cy="322310"/>
          </a:xfrm>
          <a:custGeom>
            <a:avLst/>
            <a:gdLst>
              <a:gd name="connsiteX0" fmla="*/ 782819 w 2899926"/>
              <a:gd name="connsiteY0" fmla="*/ 126403 h 4026093"/>
              <a:gd name="connsiteX1" fmla="*/ 613918 w 2899926"/>
              <a:gd name="connsiteY1" fmla="*/ 306953 h 4026093"/>
              <a:gd name="connsiteX2" fmla="*/ 427543 w 2899926"/>
              <a:gd name="connsiteY2" fmla="*/ 685526 h 4026093"/>
              <a:gd name="connsiteX3" fmla="*/ 217872 w 2899926"/>
              <a:gd name="connsiteY3" fmla="*/ 1186408 h 4026093"/>
              <a:gd name="connsiteX4" fmla="*/ 101388 w 2899926"/>
              <a:gd name="connsiteY4" fmla="*/ 1564981 h 4026093"/>
              <a:gd name="connsiteX5" fmla="*/ 8200 w 2899926"/>
              <a:gd name="connsiteY5" fmla="*/ 2287182 h 4026093"/>
              <a:gd name="connsiteX6" fmla="*/ 19849 w 2899926"/>
              <a:gd name="connsiteY6" fmla="*/ 2892900 h 4026093"/>
              <a:gd name="connsiteX7" fmla="*/ 142157 w 2899926"/>
              <a:gd name="connsiteY7" fmla="*/ 3341363 h 4026093"/>
              <a:gd name="connsiteX8" fmla="*/ 503258 w 2899926"/>
              <a:gd name="connsiteY8" fmla="*/ 3760706 h 4026093"/>
              <a:gd name="connsiteX9" fmla="*/ 1435130 w 2899926"/>
              <a:gd name="connsiteY9" fmla="*/ 3952905 h 4026093"/>
              <a:gd name="connsiteX10" fmla="*/ 2297112 w 2899926"/>
              <a:gd name="connsiteY10" fmla="*/ 3999498 h 4026093"/>
              <a:gd name="connsiteX11" fmla="*/ 2640740 w 2899926"/>
              <a:gd name="connsiteY11" fmla="*/ 3556859 h 4026093"/>
              <a:gd name="connsiteX12" fmla="*/ 2856236 w 2899926"/>
              <a:gd name="connsiteY12" fmla="*/ 2461909 h 4026093"/>
              <a:gd name="connsiteX13" fmla="*/ 2897005 w 2899926"/>
              <a:gd name="connsiteY13" fmla="*/ 1273771 h 4026093"/>
              <a:gd name="connsiteX14" fmla="*/ 2809642 w 2899926"/>
              <a:gd name="connsiteY14" fmla="*/ 534097 h 4026093"/>
              <a:gd name="connsiteX15" fmla="*/ 2471839 w 2899926"/>
              <a:gd name="connsiteY15" fmla="*/ 178821 h 4026093"/>
              <a:gd name="connsiteX16" fmla="*/ 1563263 w 2899926"/>
              <a:gd name="connsiteY16" fmla="*/ 15743 h 4026093"/>
              <a:gd name="connsiteX17" fmla="*/ 963370 w 2899926"/>
              <a:gd name="connsiteY17" fmla="*/ 21567 h 4026093"/>
              <a:gd name="connsiteX18" fmla="*/ 782819 w 2899926"/>
              <a:gd name="connsiteY18" fmla="*/ 126403 h 4026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899926" h="4026093">
                <a:moveTo>
                  <a:pt x="782819" y="126403"/>
                </a:moveTo>
                <a:cubicBezTo>
                  <a:pt x="724577" y="173967"/>
                  <a:pt x="673131" y="213766"/>
                  <a:pt x="613918" y="306953"/>
                </a:cubicBezTo>
                <a:cubicBezTo>
                  <a:pt x="554705" y="400140"/>
                  <a:pt x="493551" y="538950"/>
                  <a:pt x="427543" y="685526"/>
                </a:cubicBezTo>
                <a:cubicBezTo>
                  <a:pt x="361535" y="832102"/>
                  <a:pt x="272231" y="1039832"/>
                  <a:pt x="217872" y="1186408"/>
                </a:cubicBezTo>
                <a:cubicBezTo>
                  <a:pt x="163513" y="1332984"/>
                  <a:pt x="136333" y="1381519"/>
                  <a:pt x="101388" y="1564981"/>
                </a:cubicBezTo>
                <a:cubicBezTo>
                  <a:pt x="66443" y="1748443"/>
                  <a:pt x="21790" y="2065862"/>
                  <a:pt x="8200" y="2287182"/>
                </a:cubicBezTo>
                <a:cubicBezTo>
                  <a:pt x="-5390" y="2508502"/>
                  <a:pt x="-2477" y="2717203"/>
                  <a:pt x="19849" y="2892900"/>
                </a:cubicBezTo>
                <a:cubicBezTo>
                  <a:pt x="42175" y="3068597"/>
                  <a:pt x="61589" y="3196729"/>
                  <a:pt x="142157" y="3341363"/>
                </a:cubicBezTo>
                <a:cubicBezTo>
                  <a:pt x="222725" y="3485997"/>
                  <a:pt x="287762" y="3658782"/>
                  <a:pt x="503258" y="3760706"/>
                </a:cubicBezTo>
                <a:cubicBezTo>
                  <a:pt x="718754" y="3862630"/>
                  <a:pt x="1136154" y="3913106"/>
                  <a:pt x="1435130" y="3952905"/>
                </a:cubicBezTo>
                <a:cubicBezTo>
                  <a:pt x="1734106" y="3992704"/>
                  <a:pt x="2096177" y="4065506"/>
                  <a:pt x="2297112" y="3999498"/>
                </a:cubicBezTo>
                <a:cubicBezTo>
                  <a:pt x="2498047" y="3933490"/>
                  <a:pt x="2547553" y="3813124"/>
                  <a:pt x="2640740" y="3556859"/>
                </a:cubicBezTo>
                <a:cubicBezTo>
                  <a:pt x="2733927" y="3300594"/>
                  <a:pt x="2813525" y="2842424"/>
                  <a:pt x="2856236" y="2461909"/>
                </a:cubicBezTo>
                <a:cubicBezTo>
                  <a:pt x="2898947" y="2081394"/>
                  <a:pt x="2904771" y="1595073"/>
                  <a:pt x="2897005" y="1273771"/>
                </a:cubicBezTo>
                <a:cubicBezTo>
                  <a:pt x="2889239" y="952469"/>
                  <a:pt x="2880503" y="716589"/>
                  <a:pt x="2809642" y="534097"/>
                </a:cubicBezTo>
                <a:cubicBezTo>
                  <a:pt x="2738781" y="351605"/>
                  <a:pt x="2679569" y="265213"/>
                  <a:pt x="2471839" y="178821"/>
                </a:cubicBezTo>
                <a:cubicBezTo>
                  <a:pt x="2264109" y="92429"/>
                  <a:pt x="1814675" y="41952"/>
                  <a:pt x="1563263" y="15743"/>
                </a:cubicBezTo>
                <a:cubicBezTo>
                  <a:pt x="1311852" y="-10466"/>
                  <a:pt x="1097327" y="-759"/>
                  <a:pt x="963370" y="21567"/>
                </a:cubicBezTo>
                <a:cubicBezTo>
                  <a:pt x="829413" y="43893"/>
                  <a:pt x="841061" y="78839"/>
                  <a:pt x="782819" y="126403"/>
                </a:cubicBezTo>
                <a:close/>
              </a:path>
            </a:pathLst>
          </a:custGeom>
          <a:noFill/>
          <a:ln w="444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65" name="Полилиния 164"/>
          <p:cNvSpPr/>
          <p:nvPr/>
        </p:nvSpPr>
        <p:spPr>
          <a:xfrm>
            <a:off x="5092530" y="3663380"/>
            <a:ext cx="169635" cy="219533"/>
          </a:xfrm>
          <a:custGeom>
            <a:avLst/>
            <a:gdLst>
              <a:gd name="connsiteX0" fmla="*/ 782819 w 2899926"/>
              <a:gd name="connsiteY0" fmla="*/ 126403 h 4026093"/>
              <a:gd name="connsiteX1" fmla="*/ 613918 w 2899926"/>
              <a:gd name="connsiteY1" fmla="*/ 306953 h 4026093"/>
              <a:gd name="connsiteX2" fmla="*/ 427543 w 2899926"/>
              <a:gd name="connsiteY2" fmla="*/ 685526 h 4026093"/>
              <a:gd name="connsiteX3" fmla="*/ 217872 w 2899926"/>
              <a:gd name="connsiteY3" fmla="*/ 1186408 h 4026093"/>
              <a:gd name="connsiteX4" fmla="*/ 101388 w 2899926"/>
              <a:gd name="connsiteY4" fmla="*/ 1564981 h 4026093"/>
              <a:gd name="connsiteX5" fmla="*/ 8200 w 2899926"/>
              <a:gd name="connsiteY5" fmla="*/ 2287182 h 4026093"/>
              <a:gd name="connsiteX6" fmla="*/ 19849 w 2899926"/>
              <a:gd name="connsiteY6" fmla="*/ 2892900 h 4026093"/>
              <a:gd name="connsiteX7" fmla="*/ 142157 w 2899926"/>
              <a:gd name="connsiteY7" fmla="*/ 3341363 h 4026093"/>
              <a:gd name="connsiteX8" fmla="*/ 503258 w 2899926"/>
              <a:gd name="connsiteY8" fmla="*/ 3760706 h 4026093"/>
              <a:gd name="connsiteX9" fmla="*/ 1435130 w 2899926"/>
              <a:gd name="connsiteY9" fmla="*/ 3952905 h 4026093"/>
              <a:gd name="connsiteX10" fmla="*/ 2297112 w 2899926"/>
              <a:gd name="connsiteY10" fmla="*/ 3999498 h 4026093"/>
              <a:gd name="connsiteX11" fmla="*/ 2640740 w 2899926"/>
              <a:gd name="connsiteY11" fmla="*/ 3556859 h 4026093"/>
              <a:gd name="connsiteX12" fmla="*/ 2856236 w 2899926"/>
              <a:gd name="connsiteY12" fmla="*/ 2461909 h 4026093"/>
              <a:gd name="connsiteX13" fmla="*/ 2897005 w 2899926"/>
              <a:gd name="connsiteY13" fmla="*/ 1273771 h 4026093"/>
              <a:gd name="connsiteX14" fmla="*/ 2809642 w 2899926"/>
              <a:gd name="connsiteY14" fmla="*/ 534097 h 4026093"/>
              <a:gd name="connsiteX15" fmla="*/ 2471839 w 2899926"/>
              <a:gd name="connsiteY15" fmla="*/ 178821 h 4026093"/>
              <a:gd name="connsiteX16" fmla="*/ 1563263 w 2899926"/>
              <a:gd name="connsiteY16" fmla="*/ 15743 h 4026093"/>
              <a:gd name="connsiteX17" fmla="*/ 963370 w 2899926"/>
              <a:gd name="connsiteY17" fmla="*/ 21567 h 4026093"/>
              <a:gd name="connsiteX18" fmla="*/ 782819 w 2899926"/>
              <a:gd name="connsiteY18" fmla="*/ 126403 h 4026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899926" h="4026093">
                <a:moveTo>
                  <a:pt x="782819" y="126403"/>
                </a:moveTo>
                <a:cubicBezTo>
                  <a:pt x="724577" y="173967"/>
                  <a:pt x="673131" y="213766"/>
                  <a:pt x="613918" y="306953"/>
                </a:cubicBezTo>
                <a:cubicBezTo>
                  <a:pt x="554705" y="400140"/>
                  <a:pt x="493551" y="538950"/>
                  <a:pt x="427543" y="685526"/>
                </a:cubicBezTo>
                <a:cubicBezTo>
                  <a:pt x="361535" y="832102"/>
                  <a:pt x="272231" y="1039832"/>
                  <a:pt x="217872" y="1186408"/>
                </a:cubicBezTo>
                <a:cubicBezTo>
                  <a:pt x="163513" y="1332984"/>
                  <a:pt x="136333" y="1381519"/>
                  <a:pt x="101388" y="1564981"/>
                </a:cubicBezTo>
                <a:cubicBezTo>
                  <a:pt x="66443" y="1748443"/>
                  <a:pt x="21790" y="2065862"/>
                  <a:pt x="8200" y="2287182"/>
                </a:cubicBezTo>
                <a:cubicBezTo>
                  <a:pt x="-5390" y="2508502"/>
                  <a:pt x="-2477" y="2717203"/>
                  <a:pt x="19849" y="2892900"/>
                </a:cubicBezTo>
                <a:cubicBezTo>
                  <a:pt x="42175" y="3068597"/>
                  <a:pt x="61589" y="3196729"/>
                  <a:pt x="142157" y="3341363"/>
                </a:cubicBezTo>
                <a:cubicBezTo>
                  <a:pt x="222725" y="3485997"/>
                  <a:pt x="287762" y="3658782"/>
                  <a:pt x="503258" y="3760706"/>
                </a:cubicBezTo>
                <a:cubicBezTo>
                  <a:pt x="718754" y="3862630"/>
                  <a:pt x="1136154" y="3913106"/>
                  <a:pt x="1435130" y="3952905"/>
                </a:cubicBezTo>
                <a:cubicBezTo>
                  <a:pt x="1734106" y="3992704"/>
                  <a:pt x="2096177" y="4065506"/>
                  <a:pt x="2297112" y="3999498"/>
                </a:cubicBezTo>
                <a:cubicBezTo>
                  <a:pt x="2498047" y="3933490"/>
                  <a:pt x="2547553" y="3813124"/>
                  <a:pt x="2640740" y="3556859"/>
                </a:cubicBezTo>
                <a:cubicBezTo>
                  <a:pt x="2733927" y="3300594"/>
                  <a:pt x="2813525" y="2842424"/>
                  <a:pt x="2856236" y="2461909"/>
                </a:cubicBezTo>
                <a:cubicBezTo>
                  <a:pt x="2898947" y="2081394"/>
                  <a:pt x="2904771" y="1595073"/>
                  <a:pt x="2897005" y="1273771"/>
                </a:cubicBezTo>
                <a:cubicBezTo>
                  <a:pt x="2889239" y="952469"/>
                  <a:pt x="2880503" y="716589"/>
                  <a:pt x="2809642" y="534097"/>
                </a:cubicBezTo>
                <a:cubicBezTo>
                  <a:pt x="2738781" y="351605"/>
                  <a:pt x="2679569" y="265213"/>
                  <a:pt x="2471839" y="178821"/>
                </a:cubicBezTo>
                <a:cubicBezTo>
                  <a:pt x="2264109" y="92429"/>
                  <a:pt x="1814675" y="41952"/>
                  <a:pt x="1563263" y="15743"/>
                </a:cubicBezTo>
                <a:cubicBezTo>
                  <a:pt x="1311852" y="-10466"/>
                  <a:pt x="1097327" y="-759"/>
                  <a:pt x="963370" y="21567"/>
                </a:cubicBezTo>
                <a:cubicBezTo>
                  <a:pt x="829413" y="43893"/>
                  <a:pt x="841061" y="78839"/>
                  <a:pt x="782819" y="126403"/>
                </a:cubicBezTo>
                <a:close/>
              </a:path>
            </a:pathLst>
          </a:cu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66" name="Text Box 353"/>
          <p:cNvSpPr txBox="1">
            <a:spLocks noChangeArrowheads="1"/>
          </p:cNvSpPr>
          <p:nvPr/>
        </p:nvSpPr>
        <p:spPr bwMode="auto">
          <a:xfrm>
            <a:off x="5328788" y="3148712"/>
            <a:ext cx="478823" cy="154953"/>
          </a:xfrm>
          <a:prstGeom prst="rect">
            <a:avLst/>
          </a:prstGeom>
          <a:solidFill>
            <a:schemeClr val="bg1"/>
          </a:solidFill>
          <a:ln w="22225">
            <a:solidFill>
              <a:srgbClr val="FF0000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600" dirty="0" smtClean="0">
                <a:latin typeface="Times New Roman" pitchFamily="18" charset="0"/>
                <a:cs typeface="Times New Roman" pitchFamily="18" charset="0"/>
              </a:rPr>
              <a:t>S=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5 Га</a:t>
            </a:r>
            <a:endParaRPr lang="ru-RU" altLang="ru-RU" sz="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7" name="Text Box 353"/>
          <p:cNvSpPr txBox="1">
            <a:spLocks noChangeArrowheads="1"/>
          </p:cNvSpPr>
          <p:nvPr/>
        </p:nvSpPr>
        <p:spPr bwMode="auto">
          <a:xfrm>
            <a:off x="5330187" y="3311285"/>
            <a:ext cx="478823" cy="154953"/>
          </a:xfrm>
          <a:prstGeom prst="rect">
            <a:avLst/>
          </a:prstGeom>
          <a:solidFill>
            <a:schemeClr val="bg1"/>
          </a:solidFill>
          <a:ln w="22225">
            <a:solidFill>
              <a:srgbClr val="FFC000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600" dirty="0" smtClean="0">
                <a:latin typeface="Times New Roman" pitchFamily="18" charset="0"/>
                <a:cs typeface="Times New Roman" pitchFamily="18" charset="0"/>
              </a:rPr>
              <a:t>S=</a:t>
            </a:r>
            <a:r>
              <a:rPr lang="ru-RU" altLang="ru-RU" sz="600" dirty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 Га</a:t>
            </a:r>
            <a:endParaRPr lang="ru-RU" altLang="ru-RU" sz="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8" name="Text Box 353"/>
          <p:cNvSpPr txBox="1">
            <a:spLocks noChangeArrowheads="1"/>
          </p:cNvSpPr>
          <p:nvPr/>
        </p:nvSpPr>
        <p:spPr bwMode="auto">
          <a:xfrm>
            <a:off x="5330187" y="3477930"/>
            <a:ext cx="478823" cy="154953"/>
          </a:xfrm>
          <a:prstGeom prst="rect">
            <a:avLst/>
          </a:prstGeom>
          <a:solidFill>
            <a:schemeClr val="bg1"/>
          </a:solidFill>
          <a:ln w="22225">
            <a:solidFill>
              <a:srgbClr val="FFFF00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600" dirty="0" smtClean="0">
                <a:latin typeface="Times New Roman" pitchFamily="18" charset="0"/>
                <a:cs typeface="Times New Roman" pitchFamily="18" charset="0"/>
              </a:rPr>
              <a:t>S=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10 Га</a:t>
            </a:r>
            <a:endParaRPr lang="ru-RU" altLang="ru-RU" sz="6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69" name="Объект 16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2435027"/>
              </p:ext>
            </p:extLst>
          </p:nvPr>
        </p:nvGraphicFramePr>
        <p:xfrm>
          <a:off x="5094913" y="3491247"/>
          <a:ext cx="177930" cy="360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235" name="Clip" r:id="rId13" imgW="297180" imgH="500177" progId="MS_ClipArt_Gallery.2">
                  <p:embed/>
                </p:oleObj>
              </mc:Choice>
              <mc:Fallback>
                <p:oleObj name="Clip" r:id="rId13" imgW="297180" imgH="500177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4913" y="3491247"/>
                        <a:ext cx="177930" cy="3600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0" name="Полилиния 169"/>
          <p:cNvSpPr/>
          <p:nvPr/>
        </p:nvSpPr>
        <p:spPr>
          <a:xfrm>
            <a:off x="5024916" y="3525174"/>
            <a:ext cx="337508" cy="393459"/>
          </a:xfrm>
          <a:custGeom>
            <a:avLst/>
            <a:gdLst>
              <a:gd name="connsiteX0" fmla="*/ 782819 w 2899926"/>
              <a:gd name="connsiteY0" fmla="*/ 126403 h 4026093"/>
              <a:gd name="connsiteX1" fmla="*/ 613918 w 2899926"/>
              <a:gd name="connsiteY1" fmla="*/ 306953 h 4026093"/>
              <a:gd name="connsiteX2" fmla="*/ 427543 w 2899926"/>
              <a:gd name="connsiteY2" fmla="*/ 685526 h 4026093"/>
              <a:gd name="connsiteX3" fmla="*/ 217872 w 2899926"/>
              <a:gd name="connsiteY3" fmla="*/ 1186408 h 4026093"/>
              <a:gd name="connsiteX4" fmla="*/ 101388 w 2899926"/>
              <a:gd name="connsiteY4" fmla="*/ 1564981 h 4026093"/>
              <a:gd name="connsiteX5" fmla="*/ 8200 w 2899926"/>
              <a:gd name="connsiteY5" fmla="*/ 2287182 h 4026093"/>
              <a:gd name="connsiteX6" fmla="*/ 19849 w 2899926"/>
              <a:gd name="connsiteY6" fmla="*/ 2892900 h 4026093"/>
              <a:gd name="connsiteX7" fmla="*/ 142157 w 2899926"/>
              <a:gd name="connsiteY7" fmla="*/ 3341363 h 4026093"/>
              <a:gd name="connsiteX8" fmla="*/ 503258 w 2899926"/>
              <a:gd name="connsiteY8" fmla="*/ 3760706 h 4026093"/>
              <a:gd name="connsiteX9" fmla="*/ 1435130 w 2899926"/>
              <a:gd name="connsiteY9" fmla="*/ 3952905 h 4026093"/>
              <a:gd name="connsiteX10" fmla="*/ 2297112 w 2899926"/>
              <a:gd name="connsiteY10" fmla="*/ 3999498 h 4026093"/>
              <a:gd name="connsiteX11" fmla="*/ 2640740 w 2899926"/>
              <a:gd name="connsiteY11" fmla="*/ 3556859 h 4026093"/>
              <a:gd name="connsiteX12" fmla="*/ 2856236 w 2899926"/>
              <a:gd name="connsiteY12" fmla="*/ 2461909 h 4026093"/>
              <a:gd name="connsiteX13" fmla="*/ 2897005 w 2899926"/>
              <a:gd name="connsiteY13" fmla="*/ 1273771 h 4026093"/>
              <a:gd name="connsiteX14" fmla="*/ 2809642 w 2899926"/>
              <a:gd name="connsiteY14" fmla="*/ 534097 h 4026093"/>
              <a:gd name="connsiteX15" fmla="*/ 2471839 w 2899926"/>
              <a:gd name="connsiteY15" fmla="*/ 178821 h 4026093"/>
              <a:gd name="connsiteX16" fmla="*/ 1563263 w 2899926"/>
              <a:gd name="connsiteY16" fmla="*/ 15743 h 4026093"/>
              <a:gd name="connsiteX17" fmla="*/ 963370 w 2899926"/>
              <a:gd name="connsiteY17" fmla="*/ 21567 h 4026093"/>
              <a:gd name="connsiteX18" fmla="*/ 782819 w 2899926"/>
              <a:gd name="connsiteY18" fmla="*/ 126403 h 4026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899926" h="4026093">
                <a:moveTo>
                  <a:pt x="782819" y="126403"/>
                </a:moveTo>
                <a:cubicBezTo>
                  <a:pt x="724577" y="173967"/>
                  <a:pt x="673131" y="213766"/>
                  <a:pt x="613918" y="306953"/>
                </a:cubicBezTo>
                <a:cubicBezTo>
                  <a:pt x="554705" y="400140"/>
                  <a:pt x="493551" y="538950"/>
                  <a:pt x="427543" y="685526"/>
                </a:cubicBezTo>
                <a:cubicBezTo>
                  <a:pt x="361535" y="832102"/>
                  <a:pt x="272231" y="1039832"/>
                  <a:pt x="217872" y="1186408"/>
                </a:cubicBezTo>
                <a:cubicBezTo>
                  <a:pt x="163513" y="1332984"/>
                  <a:pt x="136333" y="1381519"/>
                  <a:pt x="101388" y="1564981"/>
                </a:cubicBezTo>
                <a:cubicBezTo>
                  <a:pt x="66443" y="1748443"/>
                  <a:pt x="21790" y="2065862"/>
                  <a:pt x="8200" y="2287182"/>
                </a:cubicBezTo>
                <a:cubicBezTo>
                  <a:pt x="-5390" y="2508502"/>
                  <a:pt x="-2477" y="2717203"/>
                  <a:pt x="19849" y="2892900"/>
                </a:cubicBezTo>
                <a:cubicBezTo>
                  <a:pt x="42175" y="3068597"/>
                  <a:pt x="61589" y="3196729"/>
                  <a:pt x="142157" y="3341363"/>
                </a:cubicBezTo>
                <a:cubicBezTo>
                  <a:pt x="222725" y="3485997"/>
                  <a:pt x="287762" y="3658782"/>
                  <a:pt x="503258" y="3760706"/>
                </a:cubicBezTo>
                <a:cubicBezTo>
                  <a:pt x="718754" y="3862630"/>
                  <a:pt x="1136154" y="3913106"/>
                  <a:pt x="1435130" y="3952905"/>
                </a:cubicBezTo>
                <a:cubicBezTo>
                  <a:pt x="1734106" y="3992704"/>
                  <a:pt x="2096177" y="4065506"/>
                  <a:pt x="2297112" y="3999498"/>
                </a:cubicBezTo>
                <a:cubicBezTo>
                  <a:pt x="2498047" y="3933490"/>
                  <a:pt x="2547553" y="3813124"/>
                  <a:pt x="2640740" y="3556859"/>
                </a:cubicBezTo>
                <a:cubicBezTo>
                  <a:pt x="2733927" y="3300594"/>
                  <a:pt x="2813525" y="2842424"/>
                  <a:pt x="2856236" y="2461909"/>
                </a:cubicBezTo>
                <a:cubicBezTo>
                  <a:pt x="2898947" y="2081394"/>
                  <a:pt x="2904771" y="1595073"/>
                  <a:pt x="2897005" y="1273771"/>
                </a:cubicBezTo>
                <a:cubicBezTo>
                  <a:pt x="2889239" y="952469"/>
                  <a:pt x="2880503" y="716589"/>
                  <a:pt x="2809642" y="534097"/>
                </a:cubicBezTo>
                <a:cubicBezTo>
                  <a:pt x="2738781" y="351605"/>
                  <a:pt x="2679569" y="265213"/>
                  <a:pt x="2471839" y="178821"/>
                </a:cubicBezTo>
                <a:cubicBezTo>
                  <a:pt x="2264109" y="92429"/>
                  <a:pt x="1814675" y="41952"/>
                  <a:pt x="1563263" y="15743"/>
                </a:cubicBezTo>
                <a:cubicBezTo>
                  <a:pt x="1311852" y="-10466"/>
                  <a:pt x="1097327" y="-759"/>
                  <a:pt x="963370" y="21567"/>
                </a:cubicBezTo>
                <a:cubicBezTo>
                  <a:pt x="829413" y="43893"/>
                  <a:pt x="841061" y="78839"/>
                  <a:pt x="782819" y="126403"/>
                </a:cubicBezTo>
                <a:close/>
              </a:path>
            </a:pathLst>
          </a:custGeom>
          <a:noFill/>
          <a:ln w="444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aphicFrame>
        <p:nvGraphicFramePr>
          <p:cNvPr id="171" name="Объект 17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2103628"/>
              </p:ext>
            </p:extLst>
          </p:nvPr>
        </p:nvGraphicFramePr>
        <p:xfrm>
          <a:off x="4912616" y="3246417"/>
          <a:ext cx="177930" cy="360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236" name="Clip" r:id="rId14" imgW="297180" imgH="500177" progId="MS_ClipArt_Gallery.2">
                  <p:embed/>
                </p:oleObj>
              </mc:Choice>
              <mc:Fallback>
                <p:oleObj name="Clip" r:id="rId14" imgW="297180" imgH="500177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12616" y="3246417"/>
                        <a:ext cx="177930" cy="3600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2" name="Полилиния 171"/>
          <p:cNvSpPr/>
          <p:nvPr/>
        </p:nvSpPr>
        <p:spPr>
          <a:xfrm>
            <a:off x="4883725" y="3323057"/>
            <a:ext cx="232864" cy="322310"/>
          </a:xfrm>
          <a:custGeom>
            <a:avLst/>
            <a:gdLst>
              <a:gd name="connsiteX0" fmla="*/ 782819 w 2899926"/>
              <a:gd name="connsiteY0" fmla="*/ 126403 h 4026093"/>
              <a:gd name="connsiteX1" fmla="*/ 613918 w 2899926"/>
              <a:gd name="connsiteY1" fmla="*/ 306953 h 4026093"/>
              <a:gd name="connsiteX2" fmla="*/ 427543 w 2899926"/>
              <a:gd name="connsiteY2" fmla="*/ 685526 h 4026093"/>
              <a:gd name="connsiteX3" fmla="*/ 217872 w 2899926"/>
              <a:gd name="connsiteY3" fmla="*/ 1186408 h 4026093"/>
              <a:gd name="connsiteX4" fmla="*/ 101388 w 2899926"/>
              <a:gd name="connsiteY4" fmla="*/ 1564981 h 4026093"/>
              <a:gd name="connsiteX5" fmla="*/ 8200 w 2899926"/>
              <a:gd name="connsiteY5" fmla="*/ 2287182 h 4026093"/>
              <a:gd name="connsiteX6" fmla="*/ 19849 w 2899926"/>
              <a:gd name="connsiteY6" fmla="*/ 2892900 h 4026093"/>
              <a:gd name="connsiteX7" fmla="*/ 142157 w 2899926"/>
              <a:gd name="connsiteY7" fmla="*/ 3341363 h 4026093"/>
              <a:gd name="connsiteX8" fmla="*/ 503258 w 2899926"/>
              <a:gd name="connsiteY8" fmla="*/ 3760706 h 4026093"/>
              <a:gd name="connsiteX9" fmla="*/ 1435130 w 2899926"/>
              <a:gd name="connsiteY9" fmla="*/ 3952905 h 4026093"/>
              <a:gd name="connsiteX10" fmla="*/ 2297112 w 2899926"/>
              <a:gd name="connsiteY10" fmla="*/ 3999498 h 4026093"/>
              <a:gd name="connsiteX11" fmla="*/ 2640740 w 2899926"/>
              <a:gd name="connsiteY11" fmla="*/ 3556859 h 4026093"/>
              <a:gd name="connsiteX12" fmla="*/ 2856236 w 2899926"/>
              <a:gd name="connsiteY12" fmla="*/ 2461909 h 4026093"/>
              <a:gd name="connsiteX13" fmla="*/ 2897005 w 2899926"/>
              <a:gd name="connsiteY13" fmla="*/ 1273771 h 4026093"/>
              <a:gd name="connsiteX14" fmla="*/ 2809642 w 2899926"/>
              <a:gd name="connsiteY14" fmla="*/ 534097 h 4026093"/>
              <a:gd name="connsiteX15" fmla="*/ 2471839 w 2899926"/>
              <a:gd name="connsiteY15" fmla="*/ 178821 h 4026093"/>
              <a:gd name="connsiteX16" fmla="*/ 1563263 w 2899926"/>
              <a:gd name="connsiteY16" fmla="*/ 15743 h 4026093"/>
              <a:gd name="connsiteX17" fmla="*/ 963370 w 2899926"/>
              <a:gd name="connsiteY17" fmla="*/ 21567 h 4026093"/>
              <a:gd name="connsiteX18" fmla="*/ 782819 w 2899926"/>
              <a:gd name="connsiteY18" fmla="*/ 126403 h 4026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899926" h="4026093">
                <a:moveTo>
                  <a:pt x="782819" y="126403"/>
                </a:moveTo>
                <a:cubicBezTo>
                  <a:pt x="724577" y="173967"/>
                  <a:pt x="673131" y="213766"/>
                  <a:pt x="613918" y="306953"/>
                </a:cubicBezTo>
                <a:cubicBezTo>
                  <a:pt x="554705" y="400140"/>
                  <a:pt x="493551" y="538950"/>
                  <a:pt x="427543" y="685526"/>
                </a:cubicBezTo>
                <a:cubicBezTo>
                  <a:pt x="361535" y="832102"/>
                  <a:pt x="272231" y="1039832"/>
                  <a:pt x="217872" y="1186408"/>
                </a:cubicBezTo>
                <a:cubicBezTo>
                  <a:pt x="163513" y="1332984"/>
                  <a:pt x="136333" y="1381519"/>
                  <a:pt x="101388" y="1564981"/>
                </a:cubicBezTo>
                <a:cubicBezTo>
                  <a:pt x="66443" y="1748443"/>
                  <a:pt x="21790" y="2065862"/>
                  <a:pt x="8200" y="2287182"/>
                </a:cubicBezTo>
                <a:cubicBezTo>
                  <a:pt x="-5390" y="2508502"/>
                  <a:pt x="-2477" y="2717203"/>
                  <a:pt x="19849" y="2892900"/>
                </a:cubicBezTo>
                <a:cubicBezTo>
                  <a:pt x="42175" y="3068597"/>
                  <a:pt x="61589" y="3196729"/>
                  <a:pt x="142157" y="3341363"/>
                </a:cubicBezTo>
                <a:cubicBezTo>
                  <a:pt x="222725" y="3485997"/>
                  <a:pt x="287762" y="3658782"/>
                  <a:pt x="503258" y="3760706"/>
                </a:cubicBezTo>
                <a:cubicBezTo>
                  <a:pt x="718754" y="3862630"/>
                  <a:pt x="1136154" y="3913106"/>
                  <a:pt x="1435130" y="3952905"/>
                </a:cubicBezTo>
                <a:cubicBezTo>
                  <a:pt x="1734106" y="3992704"/>
                  <a:pt x="2096177" y="4065506"/>
                  <a:pt x="2297112" y="3999498"/>
                </a:cubicBezTo>
                <a:cubicBezTo>
                  <a:pt x="2498047" y="3933490"/>
                  <a:pt x="2547553" y="3813124"/>
                  <a:pt x="2640740" y="3556859"/>
                </a:cubicBezTo>
                <a:cubicBezTo>
                  <a:pt x="2733927" y="3300594"/>
                  <a:pt x="2813525" y="2842424"/>
                  <a:pt x="2856236" y="2461909"/>
                </a:cubicBezTo>
                <a:cubicBezTo>
                  <a:pt x="2898947" y="2081394"/>
                  <a:pt x="2904771" y="1595073"/>
                  <a:pt x="2897005" y="1273771"/>
                </a:cubicBezTo>
                <a:cubicBezTo>
                  <a:pt x="2889239" y="952469"/>
                  <a:pt x="2880503" y="716589"/>
                  <a:pt x="2809642" y="534097"/>
                </a:cubicBezTo>
                <a:cubicBezTo>
                  <a:pt x="2738781" y="351605"/>
                  <a:pt x="2679569" y="265213"/>
                  <a:pt x="2471839" y="178821"/>
                </a:cubicBezTo>
                <a:cubicBezTo>
                  <a:pt x="2264109" y="92429"/>
                  <a:pt x="1814675" y="41952"/>
                  <a:pt x="1563263" y="15743"/>
                </a:cubicBezTo>
                <a:cubicBezTo>
                  <a:pt x="1311852" y="-10466"/>
                  <a:pt x="1097327" y="-759"/>
                  <a:pt x="963370" y="21567"/>
                </a:cubicBezTo>
                <a:cubicBezTo>
                  <a:pt x="829413" y="43893"/>
                  <a:pt x="841061" y="78839"/>
                  <a:pt x="782819" y="126403"/>
                </a:cubicBezTo>
                <a:close/>
              </a:path>
            </a:pathLst>
          </a:custGeom>
          <a:noFill/>
          <a:ln w="444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3" name="Полилиния 172"/>
          <p:cNvSpPr/>
          <p:nvPr/>
        </p:nvSpPr>
        <p:spPr>
          <a:xfrm>
            <a:off x="4908809" y="3419015"/>
            <a:ext cx="169635" cy="219533"/>
          </a:xfrm>
          <a:custGeom>
            <a:avLst/>
            <a:gdLst>
              <a:gd name="connsiteX0" fmla="*/ 782819 w 2899926"/>
              <a:gd name="connsiteY0" fmla="*/ 126403 h 4026093"/>
              <a:gd name="connsiteX1" fmla="*/ 613918 w 2899926"/>
              <a:gd name="connsiteY1" fmla="*/ 306953 h 4026093"/>
              <a:gd name="connsiteX2" fmla="*/ 427543 w 2899926"/>
              <a:gd name="connsiteY2" fmla="*/ 685526 h 4026093"/>
              <a:gd name="connsiteX3" fmla="*/ 217872 w 2899926"/>
              <a:gd name="connsiteY3" fmla="*/ 1186408 h 4026093"/>
              <a:gd name="connsiteX4" fmla="*/ 101388 w 2899926"/>
              <a:gd name="connsiteY4" fmla="*/ 1564981 h 4026093"/>
              <a:gd name="connsiteX5" fmla="*/ 8200 w 2899926"/>
              <a:gd name="connsiteY5" fmla="*/ 2287182 h 4026093"/>
              <a:gd name="connsiteX6" fmla="*/ 19849 w 2899926"/>
              <a:gd name="connsiteY6" fmla="*/ 2892900 h 4026093"/>
              <a:gd name="connsiteX7" fmla="*/ 142157 w 2899926"/>
              <a:gd name="connsiteY7" fmla="*/ 3341363 h 4026093"/>
              <a:gd name="connsiteX8" fmla="*/ 503258 w 2899926"/>
              <a:gd name="connsiteY8" fmla="*/ 3760706 h 4026093"/>
              <a:gd name="connsiteX9" fmla="*/ 1435130 w 2899926"/>
              <a:gd name="connsiteY9" fmla="*/ 3952905 h 4026093"/>
              <a:gd name="connsiteX10" fmla="*/ 2297112 w 2899926"/>
              <a:gd name="connsiteY10" fmla="*/ 3999498 h 4026093"/>
              <a:gd name="connsiteX11" fmla="*/ 2640740 w 2899926"/>
              <a:gd name="connsiteY11" fmla="*/ 3556859 h 4026093"/>
              <a:gd name="connsiteX12" fmla="*/ 2856236 w 2899926"/>
              <a:gd name="connsiteY12" fmla="*/ 2461909 h 4026093"/>
              <a:gd name="connsiteX13" fmla="*/ 2897005 w 2899926"/>
              <a:gd name="connsiteY13" fmla="*/ 1273771 h 4026093"/>
              <a:gd name="connsiteX14" fmla="*/ 2809642 w 2899926"/>
              <a:gd name="connsiteY14" fmla="*/ 534097 h 4026093"/>
              <a:gd name="connsiteX15" fmla="*/ 2471839 w 2899926"/>
              <a:gd name="connsiteY15" fmla="*/ 178821 h 4026093"/>
              <a:gd name="connsiteX16" fmla="*/ 1563263 w 2899926"/>
              <a:gd name="connsiteY16" fmla="*/ 15743 h 4026093"/>
              <a:gd name="connsiteX17" fmla="*/ 963370 w 2899926"/>
              <a:gd name="connsiteY17" fmla="*/ 21567 h 4026093"/>
              <a:gd name="connsiteX18" fmla="*/ 782819 w 2899926"/>
              <a:gd name="connsiteY18" fmla="*/ 126403 h 4026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899926" h="4026093">
                <a:moveTo>
                  <a:pt x="782819" y="126403"/>
                </a:moveTo>
                <a:cubicBezTo>
                  <a:pt x="724577" y="173967"/>
                  <a:pt x="673131" y="213766"/>
                  <a:pt x="613918" y="306953"/>
                </a:cubicBezTo>
                <a:cubicBezTo>
                  <a:pt x="554705" y="400140"/>
                  <a:pt x="493551" y="538950"/>
                  <a:pt x="427543" y="685526"/>
                </a:cubicBezTo>
                <a:cubicBezTo>
                  <a:pt x="361535" y="832102"/>
                  <a:pt x="272231" y="1039832"/>
                  <a:pt x="217872" y="1186408"/>
                </a:cubicBezTo>
                <a:cubicBezTo>
                  <a:pt x="163513" y="1332984"/>
                  <a:pt x="136333" y="1381519"/>
                  <a:pt x="101388" y="1564981"/>
                </a:cubicBezTo>
                <a:cubicBezTo>
                  <a:pt x="66443" y="1748443"/>
                  <a:pt x="21790" y="2065862"/>
                  <a:pt x="8200" y="2287182"/>
                </a:cubicBezTo>
                <a:cubicBezTo>
                  <a:pt x="-5390" y="2508502"/>
                  <a:pt x="-2477" y="2717203"/>
                  <a:pt x="19849" y="2892900"/>
                </a:cubicBezTo>
                <a:cubicBezTo>
                  <a:pt x="42175" y="3068597"/>
                  <a:pt x="61589" y="3196729"/>
                  <a:pt x="142157" y="3341363"/>
                </a:cubicBezTo>
                <a:cubicBezTo>
                  <a:pt x="222725" y="3485997"/>
                  <a:pt x="287762" y="3658782"/>
                  <a:pt x="503258" y="3760706"/>
                </a:cubicBezTo>
                <a:cubicBezTo>
                  <a:pt x="718754" y="3862630"/>
                  <a:pt x="1136154" y="3913106"/>
                  <a:pt x="1435130" y="3952905"/>
                </a:cubicBezTo>
                <a:cubicBezTo>
                  <a:pt x="1734106" y="3992704"/>
                  <a:pt x="2096177" y="4065506"/>
                  <a:pt x="2297112" y="3999498"/>
                </a:cubicBezTo>
                <a:cubicBezTo>
                  <a:pt x="2498047" y="3933490"/>
                  <a:pt x="2547553" y="3813124"/>
                  <a:pt x="2640740" y="3556859"/>
                </a:cubicBezTo>
                <a:cubicBezTo>
                  <a:pt x="2733927" y="3300594"/>
                  <a:pt x="2813525" y="2842424"/>
                  <a:pt x="2856236" y="2461909"/>
                </a:cubicBezTo>
                <a:cubicBezTo>
                  <a:pt x="2898947" y="2081394"/>
                  <a:pt x="2904771" y="1595073"/>
                  <a:pt x="2897005" y="1273771"/>
                </a:cubicBezTo>
                <a:cubicBezTo>
                  <a:pt x="2889239" y="952469"/>
                  <a:pt x="2880503" y="716589"/>
                  <a:pt x="2809642" y="534097"/>
                </a:cubicBezTo>
                <a:cubicBezTo>
                  <a:pt x="2738781" y="351605"/>
                  <a:pt x="2679569" y="265213"/>
                  <a:pt x="2471839" y="178821"/>
                </a:cubicBezTo>
                <a:cubicBezTo>
                  <a:pt x="2264109" y="92429"/>
                  <a:pt x="1814675" y="41952"/>
                  <a:pt x="1563263" y="15743"/>
                </a:cubicBezTo>
                <a:cubicBezTo>
                  <a:pt x="1311852" y="-10466"/>
                  <a:pt x="1097327" y="-759"/>
                  <a:pt x="963370" y="21567"/>
                </a:cubicBezTo>
                <a:cubicBezTo>
                  <a:pt x="829413" y="43893"/>
                  <a:pt x="841061" y="78839"/>
                  <a:pt x="782819" y="126403"/>
                </a:cubicBezTo>
                <a:close/>
              </a:path>
            </a:pathLst>
          </a:cu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aphicFrame>
        <p:nvGraphicFramePr>
          <p:cNvPr id="179" name="Объект 17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2473833"/>
              </p:ext>
            </p:extLst>
          </p:nvPr>
        </p:nvGraphicFramePr>
        <p:xfrm>
          <a:off x="4911192" y="3246882"/>
          <a:ext cx="177930" cy="360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237" name="Clip" r:id="rId15" imgW="297180" imgH="500177" progId="MS_ClipArt_Gallery.2">
                  <p:embed/>
                </p:oleObj>
              </mc:Choice>
              <mc:Fallback>
                <p:oleObj name="Clip" r:id="rId15" imgW="297180" imgH="500177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11192" y="3246882"/>
                        <a:ext cx="177930" cy="3600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0" name="Полилиния 179"/>
          <p:cNvSpPr/>
          <p:nvPr/>
        </p:nvSpPr>
        <p:spPr>
          <a:xfrm>
            <a:off x="4841195" y="3280809"/>
            <a:ext cx="337508" cy="393459"/>
          </a:xfrm>
          <a:custGeom>
            <a:avLst/>
            <a:gdLst>
              <a:gd name="connsiteX0" fmla="*/ 782819 w 2899926"/>
              <a:gd name="connsiteY0" fmla="*/ 126403 h 4026093"/>
              <a:gd name="connsiteX1" fmla="*/ 613918 w 2899926"/>
              <a:gd name="connsiteY1" fmla="*/ 306953 h 4026093"/>
              <a:gd name="connsiteX2" fmla="*/ 427543 w 2899926"/>
              <a:gd name="connsiteY2" fmla="*/ 685526 h 4026093"/>
              <a:gd name="connsiteX3" fmla="*/ 217872 w 2899926"/>
              <a:gd name="connsiteY3" fmla="*/ 1186408 h 4026093"/>
              <a:gd name="connsiteX4" fmla="*/ 101388 w 2899926"/>
              <a:gd name="connsiteY4" fmla="*/ 1564981 h 4026093"/>
              <a:gd name="connsiteX5" fmla="*/ 8200 w 2899926"/>
              <a:gd name="connsiteY5" fmla="*/ 2287182 h 4026093"/>
              <a:gd name="connsiteX6" fmla="*/ 19849 w 2899926"/>
              <a:gd name="connsiteY6" fmla="*/ 2892900 h 4026093"/>
              <a:gd name="connsiteX7" fmla="*/ 142157 w 2899926"/>
              <a:gd name="connsiteY7" fmla="*/ 3341363 h 4026093"/>
              <a:gd name="connsiteX8" fmla="*/ 503258 w 2899926"/>
              <a:gd name="connsiteY8" fmla="*/ 3760706 h 4026093"/>
              <a:gd name="connsiteX9" fmla="*/ 1435130 w 2899926"/>
              <a:gd name="connsiteY9" fmla="*/ 3952905 h 4026093"/>
              <a:gd name="connsiteX10" fmla="*/ 2297112 w 2899926"/>
              <a:gd name="connsiteY10" fmla="*/ 3999498 h 4026093"/>
              <a:gd name="connsiteX11" fmla="*/ 2640740 w 2899926"/>
              <a:gd name="connsiteY11" fmla="*/ 3556859 h 4026093"/>
              <a:gd name="connsiteX12" fmla="*/ 2856236 w 2899926"/>
              <a:gd name="connsiteY12" fmla="*/ 2461909 h 4026093"/>
              <a:gd name="connsiteX13" fmla="*/ 2897005 w 2899926"/>
              <a:gd name="connsiteY13" fmla="*/ 1273771 h 4026093"/>
              <a:gd name="connsiteX14" fmla="*/ 2809642 w 2899926"/>
              <a:gd name="connsiteY14" fmla="*/ 534097 h 4026093"/>
              <a:gd name="connsiteX15" fmla="*/ 2471839 w 2899926"/>
              <a:gd name="connsiteY15" fmla="*/ 178821 h 4026093"/>
              <a:gd name="connsiteX16" fmla="*/ 1563263 w 2899926"/>
              <a:gd name="connsiteY16" fmla="*/ 15743 h 4026093"/>
              <a:gd name="connsiteX17" fmla="*/ 963370 w 2899926"/>
              <a:gd name="connsiteY17" fmla="*/ 21567 h 4026093"/>
              <a:gd name="connsiteX18" fmla="*/ 782819 w 2899926"/>
              <a:gd name="connsiteY18" fmla="*/ 126403 h 4026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899926" h="4026093">
                <a:moveTo>
                  <a:pt x="782819" y="126403"/>
                </a:moveTo>
                <a:cubicBezTo>
                  <a:pt x="724577" y="173967"/>
                  <a:pt x="673131" y="213766"/>
                  <a:pt x="613918" y="306953"/>
                </a:cubicBezTo>
                <a:cubicBezTo>
                  <a:pt x="554705" y="400140"/>
                  <a:pt x="493551" y="538950"/>
                  <a:pt x="427543" y="685526"/>
                </a:cubicBezTo>
                <a:cubicBezTo>
                  <a:pt x="361535" y="832102"/>
                  <a:pt x="272231" y="1039832"/>
                  <a:pt x="217872" y="1186408"/>
                </a:cubicBezTo>
                <a:cubicBezTo>
                  <a:pt x="163513" y="1332984"/>
                  <a:pt x="136333" y="1381519"/>
                  <a:pt x="101388" y="1564981"/>
                </a:cubicBezTo>
                <a:cubicBezTo>
                  <a:pt x="66443" y="1748443"/>
                  <a:pt x="21790" y="2065862"/>
                  <a:pt x="8200" y="2287182"/>
                </a:cubicBezTo>
                <a:cubicBezTo>
                  <a:pt x="-5390" y="2508502"/>
                  <a:pt x="-2477" y="2717203"/>
                  <a:pt x="19849" y="2892900"/>
                </a:cubicBezTo>
                <a:cubicBezTo>
                  <a:pt x="42175" y="3068597"/>
                  <a:pt x="61589" y="3196729"/>
                  <a:pt x="142157" y="3341363"/>
                </a:cubicBezTo>
                <a:cubicBezTo>
                  <a:pt x="222725" y="3485997"/>
                  <a:pt x="287762" y="3658782"/>
                  <a:pt x="503258" y="3760706"/>
                </a:cubicBezTo>
                <a:cubicBezTo>
                  <a:pt x="718754" y="3862630"/>
                  <a:pt x="1136154" y="3913106"/>
                  <a:pt x="1435130" y="3952905"/>
                </a:cubicBezTo>
                <a:cubicBezTo>
                  <a:pt x="1734106" y="3992704"/>
                  <a:pt x="2096177" y="4065506"/>
                  <a:pt x="2297112" y="3999498"/>
                </a:cubicBezTo>
                <a:cubicBezTo>
                  <a:pt x="2498047" y="3933490"/>
                  <a:pt x="2547553" y="3813124"/>
                  <a:pt x="2640740" y="3556859"/>
                </a:cubicBezTo>
                <a:cubicBezTo>
                  <a:pt x="2733927" y="3300594"/>
                  <a:pt x="2813525" y="2842424"/>
                  <a:pt x="2856236" y="2461909"/>
                </a:cubicBezTo>
                <a:cubicBezTo>
                  <a:pt x="2898947" y="2081394"/>
                  <a:pt x="2904771" y="1595073"/>
                  <a:pt x="2897005" y="1273771"/>
                </a:cubicBezTo>
                <a:cubicBezTo>
                  <a:pt x="2889239" y="952469"/>
                  <a:pt x="2880503" y="716589"/>
                  <a:pt x="2809642" y="534097"/>
                </a:cubicBezTo>
                <a:cubicBezTo>
                  <a:pt x="2738781" y="351605"/>
                  <a:pt x="2679569" y="265213"/>
                  <a:pt x="2471839" y="178821"/>
                </a:cubicBezTo>
                <a:cubicBezTo>
                  <a:pt x="2264109" y="92429"/>
                  <a:pt x="1814675" y="41952"/>
                  <a:pt x="1563263" y="15743"/>
                </a:cubicBezTo>
                <a:cubicBezTo>
                  <a:pt x="1311852" y="-10466"/>
                  <a:pt x="1097327" y="-759"/>
                  <a:pt x="963370" y="21567"/>
                </a:cubicBezTo>
                <a:cubicBezTo>
                  <a:pt x="829413" y="43893"/>
                  <a:pt x="841061" y="78839"/>
                  <a:pt x="782819" y="126403"/>
                </a:cubicBezTo>
                <a:close/>
              </a:path>
            </a:pathLst>
          </a:custGeom>
          <a:noFill/>
          <a:ln w="444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5369790" y="4055922"/>
            <a:ext cx="1288475" cy="24622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Анастасиевская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5" name="Oval 121"/>
          <p:cNvSpPr>
            <a:spLocks noChangeArrowheads="1"/>
          </p:cNvSpPr>
          <p:nvPr/>
        </p:nvSpPr>
        <p:spPr bwMode="auto">
          <a:xfrm>
            <a:off x="6467819" y="2716800"/>
            <a:ext cx="215900" cy="2159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100"/>
          </a:p>
        </p:txBody>
      </p:sp>
      <p:sp>
        <p:nvSpPr>
          <p:cNvPr id="186" name="TextBox 185"/>
          <p:cNvSpPr txBox="1"/>
          <p:nvPr/>
        </p:nvSpPr>
        <p:spPr>
          <a:xfrm>
            <a:off x="6213449" y="2486172"/>
            <a:ext cx="1288475" cy="24622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х. Губернаторский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87" name="Объект 18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0030672"/>
              </p:ext>
            </p:extLst>
          </p:nvPr>
        </p:nvGraphicFramePr>
        <p:xfrm>
          <a:off x="5974872" y="2589932"/>
          <a:ext cx="177930" cy="360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238" name="Clip" r:id="rId16" imgW="297180" imgH="500177" progId="MS_ClipArt_Gallery.2">
                  <p:embed/>
                </p:oleObj>
              </mc:Choice>
              <mc:Fallback>
                <p:oleObj name="Clip" r:id="rId16" imgW="297180" imgH="500177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74872" y="2589932"/>
                        <a:ext cx="177930" cy="3600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8" name="Полилиния 187"/>
          <p:cNvSpPr/>
          <p:nvPr/>
        </p:nvSpPr>
        <p:spPr>
          <a:xfrm>
            <a:off x="5945981" y="2666572"/>
            <a:ext cx="232864" cy="322310"/>
          </a:xfrm>
          <a:custGeom>
            <a:avLst/>
            <a:gdLst>
              <a:gd name="connsiteX0" fmla="*/ 782819 w 2899926"/>
              <a:gd name="connsiteY0" fmla="*/ 126403 h 4026093"/>
              <a:gd name="connsiteX1" fmla="*/ 613918 w 2899926"/>
              <a:gd name="connsiteY1" fmla="*/ 306953 h 4026093"/>
              <a:gd name="connsiteX2" fmla="*/ 427543 w 2899926"/>
              <a:gd name="connsiteY2" fmla="*/ 685526 h 4026093"/>
              <a:gd name="connsiteX3" fmla="*/ 217872 w 2899926"/>
              <a:gd name="connsiteY3" fmla="*/ 1186408 h 4026093"/>
              <a:gd name="connsiteX4" fmla="*/ 101388 w 2899926"/>
              <a:gd name="connsiteY4" fmla="*/ 1564981 h 4026093"/>
              <a:gd name="connsiteX5" fmla="*/ 8200 w 2899926"/>
              <a:gd name="connsiteY5" fmla="*/ 2287182 h 4026093"/>
              <a:gd name="connsiteX6" fmla="*/ 19849 w 2899926"/>
              <a:gd name="connsiteY6" fmla="*/ 2892900 h 4026093"/>
              <a:gd name="connsiteX7" fmla="*/ 142157 w 2899926"/>
              <a:gd name="connsiteY7" fmla="*/ 3341363 h 4026093"/>
              <a:gd name="connsiteX8" fmla="*/ 503258 w 2899926"/>
              <a:gd name="connsiteY8" fmla="*/ 3760706 h 4026093"/>
              <a:gd name="connsiteX9" fmla="*/ 1435130 w 2899926"/>
              <a:gd name="connsiteY9" fmla="*/ 3952905 h 4026093"/>
              <a:gd name="connsiteX10" fmla="*/ 2297112 w 2899926"/>
              <a:gd name="connsiteY10" fmla="*/ 3999498 h 4026093"/>
              <a:gd name="connsiteX11" fmla="*/ 2640740 w 2899926"/>
              <a:gd name="connsiteY11" fmla="*/ 3556859 h 4026093"/>
              <a:gd name="connsiteX12" fmla="*/ 2856236 w 2899926"/>
              <a:gd name="connsiteY12" fmla="*/ 2461909 h 4026093"/>
              <a:gd name="connsiteX13" fmla="*/ 2897005 w 2899926"/>
              <a:gd name="connsiteY13" fmla="*/ 1273771 h 4026093"/>
              <a:gd name="connsiteX14" fmla="*/ 2809642 w 2899926"/>
              <a:gd name="connsiteY14" fmla="*/ 534097 h 4026093"/>
              <a:gd name="connsiteX15" fmla="*/ 2471839 w 2899926"/>
              <a:gd name="connsiteY15" fmla="*/ 178821 h 4026093"/>
              <a:gd name="connsiteX16" fmla="*/ 1563263 w 2899926"/>
              <a:gd name="connsiteY16" fmla="*/ 15743 h 4026093"/>
              <a:gd name="connsiteX17" fmla="*/ 963370 w 2899926"/>
              <a:gd name="connsiteY17" fmla="*/ 21567 h 4026093"/>
              <a:gd name="connsiteX18" fmla="*/ 782819 w 2899926"/>
              <a:gd name="connsiteY18" fmla="*/ 126403 h 4026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899926" h="4026093">
                <a:moveTo>
                  <a:pt x="782819" y="126403"/>
                </a:moveTo>
                <a:cubicBezTo>
                  <a:pt x="724577" y="173967"/>
                  <a:pt x="673131" y="213766"/>
                  <a:pt x="613918" y="306953"/>
                </a:cubicBezTo>
                <a:cubicBezTo>
                  <a:pt x="554705" y="400140"/>
                  <a:pt x="493551" y="538950"/>
                  <a:pt x="427543" y="685526"/>
                </a:cubicBezTo>
                <a:cubicBezTo>
                  <a:pt x="361535" y="832102"/>
                  <a:pt x="272231" y="1039832"/>
                  <a:pt x="217872" y="1186408"/>
                </a:cubicBezTo>
                <a:cubicBezTo>
                  <a:pt x="163513" y="1332984"/>
                  <a:pt x="136333" y="1381519"/>
                  <a:pt x="101388" y="1564981"/>
                </a:cubicBezTo>
                <a:cubicBezTo>
                  <a:pt x="66443" y="1748443"/>
                  <a:pt x="21790" y="2065862"/>
                  <a:pt x="8200" y="2287182"/>
                </a:cubicBezTo>
                <a:cubicBezTo>
                  <a:pt x="-5390" y="2508502"/>
                  <a:pt x="-2477" y="2717203"/>
                  <a:pt x="19849" y="2892900"/>
                </a:cubicBezTo>
                <a:cubicBezTo>
                  <a:pt x="42175" y="3068597"/>
                  <a:pt x="61589" y="3196729"/>
                  <a:pt x="142157" y="3341363"/>
                </a:cubicBezTo>
                <a:cubicBezTo>
                  <a:pt x="222725" y="3485997"/>
                  <a:pt x="287762" y="3658782"/>
                  <a:pt x="503258" y="3760706"/>
                </a:cubicBezTo>
                <a:cubicBezTo>
                  <a:pt x="718754" y="3862630"/>
                  <a:pt x="1136154" y="3913106"/>
                  <a:pt x="1435130" y="3952905"/>
                </a:cubicBezTo>
                <a:cubicBezTo>
                  <a:pt x="1734106" y="3992704"/>
                  <a:pt x="2096177" y="4065506"/>
                  <a:pt x="2297112" y="3999498"/>
                </a:cubicBezTo>
                <a:cubicBezTo>
                  <a:pt x="2498047" y="3933490"/>
                  <a:pt x="2547553" y="3813124"/>
                  <a:pt x="2640740" y="3556859"/>
                </a:cubicBezTo>
                <a:cubicBezTo>
                  <a:pt x="2733927" y="3300594"/>
                  <a:pt x="2813525" y="2842424"/>
                  <a:pt x="2856236" y="2461909"/>
                </a:cubicBezTo>
                <a:cubicBezTo>
                  <a:pt x="2898947" y="2081394"/>
                  <a:pt x="2904771" y="1595073"/>
                  <a:pt x="2897005" y="1273771"/>
                </a:cubicBezTo>
                <a:cubicBezTo>
                  <a:pt x="2889239" y="952469"/>
                  <a:pt x="2880503" y="716589"/>
                  <a:pt x="2809642" y="534097"/>
                </a:cubicBezTo>
                <a:cubicBezTo>
                  <a:pt x="2738781" y="351605"/>
                  <a:pt x="2679569" y="265213"/>
                  <a:pt x="2471839" y="178821"/>
                </a:cubicBezTo>
                <a:cubicBezTo>
                  <a:pt x="2264109" y="92429"/>
                  <a:pt x="1814675" y="41952"/>
                  <a:pt x="1563263" y="15743"/>
                </a:cubicBezTo>
                <a:cubicBezTo>
                  <a:pt x="1311852" y="-10466"/>
                  <a:pt x="1097327" y="-759"/>
                  <a:pt x="963370" y="21567"/>
                </a:cubicBezTo>
                <a:cubicBezTo>
                  <a:pt x="829413" y="43893"/>
                  <a:pt x="841061" y="78839"/>
                  <a:pt x="782819" y="126403"/>
                </a:cubicBezTo>
                <a:close/>
              </a:path>
            </a:pathLst>
          </a:custGeom>
          <a:noFill/>
          <a:ln w="444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89" name="Полилиния 188"/>
          <p:cNvSpPr/>
          <p:nvPr/>
        </p:nvSpPr>
        <p:spPr>
          <a:xfrm>
            <a:off x="5971065" y="2762530"/>
            <a:ext cx="169635" cy="219533"/>
          </a:xfrm>
          <a:custGeom>
            <a:avLst/>
            <a:gdLst>
              <a:gd name="connsiteX0" fmla="*/ 782819 w 2899926"/>
              <a:gd name="connsiteY0" fmla="*/ 126403 h 4026093"/>
              <a:gd name="connsiteX1" fmla="*/ 613918 w 2899926"/>
              <a:gd name="connsiteY1" fmla="*/ 306953 h 4026093"/>
              <a:gd name="connsiteX2" fmla="*/ 427543 w 2899926"/>
              <a:gd name="connsiteY2" fmla="*/ 685526 h 4026093"/>
              <a:gd name="connsiteX3" fmla="*/ 217872 w 2899926"/>
              <a:gd name="connsiteY3" fmla="*/ 1186408 h 4026093"/>
              <a:gd name="connsiteX4" fmla="*/ 101388 w 2899926"/>
              <a:gd name="connsiteY4" fmla="*/ 1564981 h 4026093"/>
              <a:gd name="connsiteX5" fmla="*/ 8200 w 2899926"/>
              <a:gd name="connsiteY5" fmla="*/ 2287182 h 4026093"/>
              <a:gd name="connsiteX6" fmla="*/ 19849 w 2899926"/>
              <a:gd name="connsiteY6" fmla="*/ 2892900 h 4026093"/>
              <a:gd name="connsiteX7" fmla="*/ 142157 w 2899926"/>
              <a:gd name="connsiteY7" fmla="*/ 3341363 h 4026093"/>
              <a:gd name="connsiteX8" fmla="*/ 503258 w 2899926"/>
              <a:gd name="connsiteY8" fmla="*/ 3760706 h 4026093"/>
              <a:gd name="connsiteX9" fmla="*/ 1435130 w 2899926"/>
              <a:gd name="connsiteY9" fmla="*/ 3952905 h 4026093"/>
              <a:gd name="connsiteX10" fmla="*/ 2297112 w 2899926"/>
              <a:gd name="connsiteY10" fmla="*/ 3999498 h 4026093"/>
              <a:gd name="connsiteX11" fmla="*/ 2640740 w 2899926"/>
              <a:gd name="connsiteY11" fmla="*/ 3556859 h 4026093"/>
              <a:gd name="connsiteX12" fmla="*/ 2856236 w 2899926"/>
              <a:gd name="connsiteY12" fmla="*/ 2461909 h 4026093"/>
              <a:gd name="connsiteX13" fmla="*/ 2897005 w 2899926"/>
              <a:gd name="connsiteY13" fmla="*/ 1273771 h 4026093"/>
              <a:gd name="connsiteX14" fmla="*/ 2809642 w 2899926"/>
              <a:gd name="connsiteY14" fmla="*/ 534097 h 4026093"/>
              <a:gd name="connsiteX15" fmla="*/ 2471839 w 2899926"/>
              <a:gd name="connsiteY15" fmla="*/ 178821 h 4026093"/>
              <a:gd name="connsiteX16" fmla="*/ 1563263 w 2899926"/>
              <a:gd name="connsiteY16" fmla="*/ 15743 h 4026093"/>
              <a:gd name="connsiteX17" fmla="*/ 963370 w 2899926"/>
              <a:gd name="connsiteY17" fmla="*/ 21567 h 4026093"/>
              <a:gd name="connsiteX18" fmla="*/ 782819 w 2899926"/>
              <a:gd name="connsiteY18" fmla="*/ 126403 h 4026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899926" h="4026093">
                <a:moveTo>
                  <a:pt x="782819" y="126403"/>
                </a:moveTo>
                <a:cubicBezTo>
                  <a:pt x="724577" y="173967"/>
                  <a:pt x="673131" y="213766"/>
                  <a:pt x="613918" y="306953"/>
                </a:cubicBezTo>
                <a:cubicBezTo>
                  <a:pt x="554705" y="400140"/>
                  <a:pt x="493551" y="538950"/>
                  <a:pt x="427543" y="685526"/>
                </a:cubicBezTo>
                <a:cubicBezTo>
                  <a:pt x="361535" y="832102"/>
                  <a:pt x="272231" y="1039832"/>
                  <a:pt x="217872" y="1186408"/>
                </a:cubicBezTo>
                <a:cubicBezTo>
                  <a:pt x="163513" y="1332984"/>
                  <a:pt x="136333" y="1381519"/>
                  <a:pt x="101388" y="1564981"/>
                </a:cubicBezTo>
                <a:cubicBezTo>
                  <a:pt x="66443" y="1748443"/>
                  <a:pt x="21790" y="2065862"/>
                  <a:pt x="8200" y="2287182"/>
                </a:cubicBezTo>
                <a:cubicBezTo>
                  <a:pt x="-5390" y="2508502"/>
                  <a:pt x="-2477" y="2717203"/>
                  <a:pt x="19849" y="2892900"/>
                </a:cubicBezTo>
                <a:cubicBezTo>
                  <a:pt x="42175" y="3068597"/>
                  <a:pt x="61589" y="3196729"/>
                  <a:pt x="142157" y="3341363"/>
                </a:cubicBezTo>
                <a:cubicBezTo>
                  <a:pt x="222725" y="3485997"/>
                  <a:pt x="287762" y="3658782"/>
                  <a:pt x="503258" y="3760706"/>
                </a:cubicBezTo>
                <a:cubicBezTo>
                  <a:pt x="718754" y="3862630"/>
                  <a:pt x="1136154" y="3913106"/>
                  <a:pt x="1435130" y="3952905"/>
                </a:cubicBezTo>
                <a:cubicBezTo>
                  <a:pt x="1734106" y="3992704"/>
                  <a:pt x="2096177" y="4065506"/>
                  <a:pt x="2297112" y="3999498"/>
                </a:cubicBezTo>
                <a:cubicBezTo>
                  <a:pt x="2498047" y="3933490"/>
                  <a:pt x="2547553" y="3813124"/>
                  <a:pt x="2640740" y="3556859"/>
                </a:cubicBezTo>
                <a:cubicBezTo>
                  <a:pt x="2733927" y="3300594"/>
                  <a:pt x="2813525" y="2842424"/>
                  <a:pt x="2856236" y="2461909"/>
                </a:cubicBezTo>
                <a:cubicBezTo>
                  <a:pt x="2898947" y="2081394"/>
                  <a:pt x="2904771" y="1595073"/>
                  <a:pt x="2897005" y="1273771"/>
                </a:cubicBezTo>
                <a:cubicBezTo>
                  <a:pt x="2889239" y="952469"/>
                  <a:pt x="2880503" y="716589"/>
                  <a:pt x="2809642" y="534097"/>
                </a:cubicBezTo>
                <a:cubicBezTo>
                  <a:pt x="2738781" y="351605"/>
                  <a:pt x="2679569" y="265213"/>
                  <a:pt x="2471839" y="178821"/>
                </a:cubicBezTo>
                <a:cubicBezTo>
                  <a:pt x="2264109" y="92429"/>
                  <a:pt x="1814675" y="41952"/>
                  <a:pt x="1563263" y="15743"/>
                </a:cubicBezTo>
                <a:cubicBezTo>
                  <a:pt x="1311852" y="-10466"/>
                  <a:pt x="1097327" y="-759"/>
                  <a:pt x="963370" y="21567"/>
                </a:cubicBezTo>
                <a:cubicBezTo>
                  <a:pt x="829413" y="43893"/>
                  <a:pt x="841061" y="78839"/>
                  <a:pt x="782819" y="126403"/>
                </a:cubicBezTo>
                <a:close/>
              </a:path>
            </a:pathLst>
          </a:cu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0" name="Text Box 353"/>
          <p:cNvSpPr txBox="1">
            <a:spLocks noChangeArrowheads="1"/>
          </p:cNvSpPr>
          <p:nvPr/>
        </p:nvSpPr>
        <p:spPr bwMode="auto">
          <a:xfrm>
            <a:off x="5429596" y="2584700"/>
            <a:ext cx="478823" cy="154953"/>
          </a:xfrm>
          <a:prstGeom prst="rect">
            <a:avLst/>
          </a:prstGeom>
          <a:solidFill>
            <a:schemeClr val="bg1"/>
          </a:solidFill>
          <a:ln w="22225">
            <a:solidFill>
              <a:srgbClr val="FF0000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600" dirty="0" smtClean="0">
                <a:latin typeface="Times New Roman" pitchFamily="18" charset="0"/>
                <a:cs typeface="Times New Roman" pitchFamily="18" charset="0"/>
              </a:rPr>
              <a:t>S=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45 Га</a:t>
            </a:r>
            <a:endParaRPr lang="ru-RU" altLang="ru-RU" sz="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1" name="Text Box 353"/>
          <p:cNvSpPr txBox="1">
            <a:spLocks noChangeArrowheads="1"/>
          </p:cNvSpPr>
          <p:nvPr/>
        </p:nvSpPr>
        <p:spPr bwMode="auto">
          <a:xfrm>
            <a:off x="5430995" y="2747273"/>
            <a:ext cx="478823" cy="154953"/>
          </a:xfrm>
          <a:prstGeom prst="rect">
            <a:avLst/>
          </a:prstGeom>
          <a:solidFill>
            <a:schemeClr val="bg1"/>
          </a:solidFill>
          <a:ln w="22225">
            <a:solidFill>
              <a:srgbClr val="FFC000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600" dirty="0" smtClean="0">
                <a:latin typeface="Times New Roman" pitchFamily="18" charset="0"/>
                <a:cs typeface="Times New Roman" pitchFamily="18" charset="0"/>
              </a:rPr>
              <a:t>S=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55 Га</a:t>
            </a:r>
            <a:endParaRPr lang="ru-RU" altLang="ru-RU" sz="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2" name="Text Box 353"/>
          <p:cNvSpPr txBox="1">
            <a:spLocks noChangeArrowheads="1"/>
          </p:cNvSpPr>
          <p:nvPr/>
        </p:nvSpPr>
        <p:spPr bwMode="auto">
          <a:xfrm>
            <a:off x="5430995" y="2913918"/>
            <a:ext cx="478823" cy="154953"/>
          </a:xfrm>
          <a:prstGeom prst="rect">
            <a:avLst/>
          </a:prstGeom>
          <a:solidFill>
            <a:schemeClr val="bg1"/>
          </a:solidFill>
          <a:ln w="22225">
            <a:solidFill>
              <a:srgbClr val="FFFF00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600" dirty="0" smtClean="0">
                <a:latin typeface="Times New Roman" pitchFamily="18" charset="0"/>
                <a:cs typeface="Times New Roman" pitchFamily="18" charset="0"/>
              </a:rPr>
              <a:t>S=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75 Га</a:t>
            </a:r>
            <a:endParaRPr lang="ru-RU" altLang="ru-RU" sz="6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93" name="Объект 19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6261639"/>
              </p:ext>
            </p:extLst>
          </p:nvPr>
        </p:nvGraphicFramePr>
        <p:xfrm>
          <a:off x="5973448" y="2590397"/>
          <a:ext cx="177930" cy="360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239" name="Clip" r:id="rId17" imgW="297180" imgH="500177" progId="MS_ClipArt_Gallery.2">
                  <p:embed/>
                </p:oleObj>
              </mc:Choice>
              <mc:Fallback>
                <p:oleObj name="Clip" r:id="rId17" imgW="297180" imgH="500177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73448" y="2590397"/>
                        <a:ext cx="177930" cy="3600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" name="Полилиния 193"/>
          <p:cNvSpPr/>
          <p:nvPr/>
        </p:nvSpPr>
        <p:spPr>
          <a:xfrm>
            <a:off x="5903451" y="2624324"/>
            <a:ext cx="337508" cy="393459"/>
          </a:xfrm>
          <a:custGeom>
            <a:avLst/>
            <a:gdLst>
              <a:gd name="connsiteX0" fmla="*/ 782819 w 2899926"/>
              <a:gd name="connsiteY0" fmla="*/ 126403 h 4026093"/>
              <a:gd name="connsiteX1" fmla="*/ 613918 w 2899926"/>
              <a:gd name="connsiteY1" fmla="*/ 306953 h 4026093"/>
              <a:gd name="connsiteX2" fmla="*/ 427543 w 2899926"/>
              <a:gd name="connsiteY2" fmla="*/ 685526 h 4026093"/>
              <a:gd name="connsiteX3" fmla="*/ 217872 w 2899926"/>
              <a:gd name="connsiteY3" fmla="*/ 1186408 h 4026093"/>
              <a:gd name="connsiteX4" fmla="*/ 101388 w 2899926"/>
              <a:gd name="connsiteY4" fmla="*/ 1564981 h 4026093"/>
              <a:gd name="connsiteX5" fmla="*/ 8200 w 2899926"/>
              <a:gd name="connsiteY5" fmla="*/ 2287182 h 4026093"/>
              <a:gd name="connsiteX6" fmla="*/ 19849 w 2899926"/>
              <a:gd name="connsiteY6" fmla="*/ 2892900 h 4026093"/>
              <a:gd name="connsiteX7" fmla="*/ 142157 w 2899926"/>
              <a:gd name="connsiteY7" fmla="*/ 3341363 h 4026093"/>
              <a:gd name="connsiteX8" fmla="*/ 503258 w 2899926"/>
              <a:gd name="connsiteY8" fmla="*/ 3760706 h 4026093"/>
              <a:gd name="connsiteX9" fmla="*/ 1435130 w 2899926"/>
              <a:gd name="connsiteY9" fmla="*/ 3952905 h 4026093"/>
              <a:gd name="connsiteX10" fmla="*/ 2297112 w 2899926"/>
              <a:gd name="connsiteY10" fmla="*/ 3999498 h 4026093"/>
              <a:gd name="connsiteX11" fmla="*/ 2640740 w 2899926"/>
              <a:gd name="connsiteY11" fmla="*/ 3556859 h 4026093"/>
              <a:gd name="connsiteX12" fmla="*/ 2856236 w 2899926"/>
              <a:gd name="connsiteY12" fmla="*/ 2461909 h 4026093"/>
              <a:gd name="connsiteX13" fmla="*/ 2897005 w 2899926"/>
              <a:gd name="connsiteY13" fmla="*/ 1273771 h 4026093"/>
              <a:gd name="connsiteX14" fmla="*/ 2809642 w 2899926"/>
              <a:gd name="connsiteY14" fmla="*/ 534097 h 4026093"/>
              <a:gd name="connsiteX15" fmla="*/ 2471839 w 2899926"/>
              <a:gd name="connsiteY15" fmla="*/ 178821 h 4026093"/>
              <a:gd name="connsiteX16" fmla="*/ 1563263 w 2899926"/>
              <a:gd name="connsiteY16" fmla="*/ 15743 h 4026093"/>
              <a:gd name="connsiteX17" fmla="*/ 963370 w 2899926"/>
              <a:gd name="connsiteY17" fmla="*/ 21567 h 4026093"/>
              <a:gd name="connsiteX18" fmla="*/ 782819 w 2899926"/>
              <a:gd name="connsiteY18" fmla="*/ 126403 h 4026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899926" h="4026093">
                <a:moveTo>
                  <a:pt x="782819" y="126403"/>
                </a:moveTo>
                <a:cubicBezTo>
                  <a:pt x="724577" y="173967"/>
                  <a:pt x="673131" y="213766"/>
                  <a:pt x="613918" y="306953"/>
                </a:cubicBezTo>
                <a:cubicBezTo>
                  <a:pt x="554705" y="400140"/>
                  <a:pt x="493551" y="538950"/>
                  <a:pt x="427543" y="685526"/>
                </a:cubicBezTo>
                <a:cubicBezTo>
                  <a:pt x="361535" y="832102"/>
                  <a:pt x="272231" y="1039832"/>
                  <a:pt x="217872" y="1186408"/>
                </a:cubicBezTo>
                <a:cubicBezTo>
                  <a:pt x="163513" y="1332984"/>
                  <a:pt x="136333" y="1381519"/>
                  <a:pt x="101388" y="1564981"/>
                </a:cubicBezTo>
                <a:cubicBezTo>
                  <a:pt x="66443" y="1748443"/>
                  <a:pt x="21790" y="2065862"/>
                  <a:pt x="8200" y="2287182"/>
                </a:cubicBezTo>
                <a:cubicBezTo>
                  <a:pt x="-5390" y="2508502"/>
                  <a:pt x="-2477" y="2717203"/>
                  <a:pt x="19849" y="2892900"/>
                </a:cubicBezTo>
                <a:cubicBezTo>
                  <a:pt x="42175" y="3068597"/>
                  <a:pt x="61589" y="3196729"/>
                  <a:pt x="142157" y="3341363"/>
                </a:cubicBezTo>
                <a:cubicBezTo>
                  <a:pt x="222725" y="3485997"/>
                  <a:pt x="287762" y="3658782"/>
                  <a:pt x="503258" y="3760706"/>
                </a:cubicBezTo>
                <a:cubicBezTo>
                  <a:pt x="718754" y="3862630"/>
                  <a:pt x="1136154" y="3913106"/>
                  <a:pt x="1435130" y="3952905"/>
                </a:cubicBezTo>
                <a:cubicBezTo>
                  <a:pt x="1734106" y="3992704"/>
                  <a:pt x="2096177" y="4065506"/>
                  <a:pt x="2297112" y="3999498"/>
                </a:cubicBezTo>
                <a:cubicBezTo>
                  <a:pt x="2498047" y="3933490"/>
                  <a:pt x="2547553" y="3813124"/>
                  <a:pt x="2640740" y="3556859"/>
                </a:cubicBezTo>
                <a:cubicBezTo>
                  <a:pt x="2733927" y="3300594"/>
                  <a:pt x="2813525" y="2842424"/>
                  <a:pt x="2856236" y="2461909"/>
                </a:cubicBezTo>
                <a:cubicBezTo>
                  <a:pt x="2898947" y="2081394"/>
                  <a:pt x="2904771" y="1595073"/>
                  <a:pt x="2897005" y="1273771"/>
                </a:cubicBezTo>
                <a:cubicBezTo>
                  <a:pt x="2889239" y="952469"/>
                  <a:pt x="2880503" y="716589"/>
                  <a:pt x="2809642" y="534097"/>
                </a:cubicBezTo>
                <a:cubicBezTo>
                  <a:pt x="2738781" y="351605"/>
                  <a:pt x="2679569" y="265213"/>
                  <a:pt x="2471839" y="178821"/>
                </a:cubicBezTo>
                <a:cubicBezTo>
                  <a:pt x="2264109" y="92429"/>
                  <a:pt x="1814675" y="41952"/>
                  <a:pt x="1563263" y="15743"/>
                </a:cubicBezTo>
                <a:cubicBezTo>
                  <a:pt x="1311852" y="-10466"/>
                  <a:pt x="1097327" y="-759"/>
                  <a:pt x="963370" y="21567"/>
                </a:cubicBezTo>
                <a:cubicBezTo>
                  <a:pt x="829413" y="43893"/>
                  <a:pt x="841061" y="78839"/>
                  <a:pt x="782819" y="126403"/>
                </a:cubicBezTo>
                <a:close/>
              </a:path>
            </a:pathLst>
          </a:custGeom>
          <a:noFill/>
          <a:ln w="444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4759615"/>
              </p:ext>
            </p:extLst>
          </p:nvPr>
        </p:nvGraphicFramePr>
        <p:xfrm>
          <a:off x="4054933" y="3972779"/>
          <a:ext cx="177800" cy="360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240" name="Clip" r:id="rId18" imgW="297180" imgH="500177" progId="MS_ClipArt_Gallery.2">
                  <p:embed/>
                </p:oleObj>
              </mc:Choice>
              <mc:Fallback>
                <p:oleObj name="Clip" r:id="rId18" imgW="297180" imgH="500177" progId="MS_ClipArt_Gallery.2">
                  <p:embed/>
                  <p:pic>
                    <p:nvPicPr>
                      <p:cNvPr id="0" name="Объект 9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54933" y="3972779"/>
                        <a:ext cx="177800" cy="360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" name="Полилиния 111"/>
          <p:cNvSpPr/>
          <p:nvPr/>
        </p:nvSpPr>
        <p:spPr>
          <a:xfrm>
            <a:off x="3975080" y="4076340"/>
            <a:ext cx="337508" cy="393459"/>
          </a:xfrm>
          <a:custGeom>
            <a:avLst/>
            <a:gdLst>
              <a:gd name="connsiteX0" fmla="*/ 782819 w 2899926"/>
              <a:gd name="connsiteY0" fmla="*/ 126403 h 4026093"/>
              <a:gd name="connsiteX1" fmla="*/ 613918 w 2899926"/>
              <a:gd name="connsiteY1" fmla="*/ 306953 h 4026093"/>
              <a:gd name="connsiteX2" fmla="*/ 427543 w 2899926"/>
              <a:gd name="connsiteY2" fmla="*/ 685526 h 4026093"/>
              <a:gd name="connsiteX3" fmla="*/ 217872 w 2899926"/>
              <a:gd name="connsiteY3" fmla="*/ 1186408 h 4026093"/>
              <a:gd name="connsiteX4" fmla="*/ 101388 w 2899926"/>
              <a:gd name="connsiteY4" fmla="*/ 1564981 h 4026093"/>
              <a:gd name="connsiteX5" fmla="*/ 8200 w 2899926"/>
              <a:gd name="connsiteY5" fmla="*/ 2287182 h 4026093"/>
              <a:gd name="connsiteX6" fmla="*/ 19849 w 2899926"/>
              <a:gd name="connsiteY6" fmla="*/ 2892900 h 4026093"/>
              <a:gd name="connsiteX7" fmla="*/ 142157 w 2899926"/>
              <a:gd name="connsiteY7" fmla="*/ 3341363 h 4026093"/>
              <a:gd name="connsiteX8" fmla="*/ 503258 w 2899926"/>
              <a:gd name="connsiteY8" fmla="*/ 3760706 h 4026093"/>
              <a:gd name="connsiteX9" fmla="*/ 1435130 w 2899926"/>
              <a:gd name="connsiteY9" fmla="*/ 3952905 h 4026093"/>
              <a:gd name="connsiteX10" fmla="*/ 2297112 w 2899926"/>
              <a:gd name="connsiteY10" fmla="*/ 3999498 h 4026093"/>
              <a:gd name="connsiteX11" fmla="*/ 2640740 w 2899926"/>
              <a:gd name="connsiteY11" fmla="*/ 3556859 h 4026093"/>
              <a:gd name="connsiteX12" fmla="*/ 2856236 w 2899926"/>
              <a:gd name="connsiteY12" fmla="*/ 2461909 h 4026093"/>
              <a:gd name="connsiteX13" fmla="*/ 2897005 w 2899926"/>
              <a:gd name="connsiteY13" fmla="*/ 1273771 h 4026093"/>
              <a:gd name="connsiteX14" fmla="*/ 2809642 w 2899926"/>
              <a:gd name="connsiteY14" fmla="*/ 534097 h 4026093"/>
              <a:gd name="connsiteX15" fmla="*/ 2471839 w 2899926"/>
              <a:gd name="connsiteY15" fmla="*/ 178821 h 4026093"/>
              <a:gd name="connsiteX16" fmla="*/ 1563263 w 2899926"/>
              <a:gd name="connsiteY16" fmla="*/ 15743 h 4026093"/>
              <a:gd name="connsiteX17" fmla="*/ 963370 w 2899926"/>
              <a:gd name="connsiteY17" fmla="*/ 21567 h 4026093"/>
              <a:gd name="connsiteX18" fmla="*/ 782819 w 2899926"/>
              <a:gd name="connsiteY18" fmla="*/ 126403 h 4026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899926" h="4026093">
                <a:moveTo>
                  <a:pt x="782819" y="126403"/>
                </a:moveTo>
                <a:cubicBezTo>
                  <a:pt x="724577" y="173967"/>
                  <a:pt x="673131" y="213766"/>
                  <a:pt x="613918" y="306953"/>
                </a:cubicBezTo>
                <a:cubicBezTo>
                  <a:pt x="554705" y="400140"/>
                  <a:pt x="493551" y="538950"/>
                  <a:pt x="427543" y="685526"/>
                </a:cubicBezTo>
                <a:cubicBezTo>
                  <a:pt x="361535" y="832102"/>
                  <a:pt x="272231" y="1039832"/>
                  <a:pt x="217872" y="1186408"/>
                </a:cubicBezTo>
                <a:cubicBezTo>
                  <a:pt x="163513" y="1332984"/>
                  <a:pt x="136333" y="1381519"/>
                  <a:pt x="101388" y="1564981"/>
                </a:cubicBezTo>
                <a:cubicBezTo>
                  <a:pt x="66443" y="1748443"/>
                  <a:pt x="21790" y="2065862"/>
                  <a:pt x="8200" y="2287182"/>
                </a:cubicBezTo>
                <a:cubicBezTo>
                  <a:pt x="-5390" y="2508502"/>
                  <a:pt x="-2477" y="2717203"/>
                  <a:pt x="19849" y="2892900"/>
                </a:cubicBezTo>
                <a:cubicBezTo>
                  <a:pt x="42175" y="3068597"/>
                  <a:pt x="61589" y="3196729"/>
                  <a:pt x="142157" y="3341363"/>
                </a:cubicBezTo>
                <a:cubicBezTo>
                  <a:pt x="222725" y="3485997"/>
                  <a:pt x="287762" y="3658782"/>
                  <a:pt x="503258" y="3760706"/>
                </a:cubicBezTo>
                <a:cubicBezTo>
                  <a:pt x="718754" y="3862630"/>
                  <a:pt x="1136154" y="3913106"/>
                  <a:pt x="1435130" y="3952905"/>
                </a:cubicBezTo>
                <a:cubicBezTo>
                  <a:pt x="1734106" y="3992704"/>
                  <a:pt x="2096177" y="4065506"/>
                  <a:pt x="2297112" y="3999498"/>
                </a:cubicBezTo>
                <a:cubicBezTo>
                  <a:pt x="2498047" y="3933490"/>
                  <a:pt x="2547553" y="3813124"/>
                  <a:pt x="2640740" y="3556859"/>
                </a:cubicBezTo>
                <a:cubicBezTo>
                  <a:pt x="2733927" y="3300594"/>
                  <a:pt x="2813525" y="2842424"/>
                  <a:pt x="2856236" y="2461909"/>
                </a:cubicBezTo>
                <a:cubicBezTo>
                  <a:pt x="2898947" y="2081394"/>
                  <a:pt x="2904771" y="1595073"/>
                  <a:pt x="2897005" y="1273771"/>
                </a:cubicBezTo>
                <a:cubicBezTo>
                  <a:pt x="2889239" y="952469"/>
                  <a:pt x="2880503" y="716589"/>
                  <a:pt x="2809642" y="534097"/>
                </a:cubicBezTo>
                <a:cubicBezTo>
                  <a:pt x="2738781" y="351605"/>
                  <a:pt x="2679569" y="265213"/>
                  <a:pt x="2471839" y="178821"/>
                </a:cubicBezTo>
                <a:cubicBezTo>
                  <a:pt x="2264109" y="92429"/>
                  <a:pt x="1814675" y="41952"/>
                  <a:pt x="1563263" y="15743"/>
                </a:cubicBezTo>
                <a:cubicBezTo>
                  <a:pt x="1311852" y="-10466"/>
                  <a:pt x="1097327" y="-759"/>
                  <a:pt x="963370" y="21567"/>
                </a:cubicBezTo>
                <a:cubicBezTo>
                  <a:pt x="829413" y="43893"/>
                  <a:pt x="841061" y="78839"/>
                  <a:pt x="782819" y="126403"/>
                </a:cubicBezTo>
                <a:close/>
              </a:path>
            </a:pathLst>
          </a:custGeom>
          <a:noFill/>
          <a:ln w="444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3" name="Полилиния 112"/>
          <p:cNvSpPr/>
          <p:nvPr/>
        </p:nvSpPr>
        <p:spPr>
          <a:xfrm>
            <a:off x="4023487" y="4098135"/>
            <a:ext cx="232864" cy="322310"/>
          </a:xfrm>
          <a:custGeom>
            <a:avLst/>
            <a:gdLst>
              <a:gd name="connsiteX0" fmla="*/ 782819 w 2899926"/>
              <a:gd name="connsiteY0" fmla="*/ 126403 h 4026093"/>
              <a:gd name="connsiteX1" fmla="*/ 613918 w 2899926"/>
              <a:gd name="connsiteY1" fmla="*/ 306953 h 4026093"/>
              <a:gd name="connsiteX2" fmla="*/ 427543 w 2899926"/>
              <a:gd name="connsiteY2" fmla="*/ 685526 h 4026093"/>
              <a:gd name="connsiteX3" fmla="*/ 217872 w 2899926"/>
              <a:gd name="connsiteY3" fmla="*/ 1186408 h 4026093"/>
              <a:gd name="connsiteX4" fmla="*/ 101388 w 2899926"/>
              <a:gd name="connsiteY4" fmla="*/ 1564981 h 4026093"/>
              <a:gd name="connsiteX5" fmla="*/ 8200 w 2899926"/>
              <a:gd name="connsiteY5" fmla="*/ 2287182 h 4026093"/>
              <a:gd name="connsiteX6" fmla="*/ 19849 w 2899926"/>
              <a:gd name="connsiteY6" fmla="*/ 2892900 h 4026093"/>
              <a:gd name="connsiteX7" fmla="*/ 142157 w 2899926"/>
              <a:gd name="connsiteY7" fmla="*/ 3341363 h 4026093"/>
              <a:gd name="connsiteX8" fmla="*/ 503258 w 2899926"/>
              <a:gd name="connsiteY8" fmla="*/ 3760706 h 4026093"/>
              <a:gd name="connsiteX9" fmla="*/ 1435130 w 2899926"/>
              <a:gd name="connsiteY9" fmla="*/ 3952905 h 4026093"/>
              <a:gd name="connsiteX10" fmla="*/ 2297112 w 2899926"/>
              <a:gd name="connsiteY10" fmla="*/ 3999498 h 4026093"/>
              <a:gd name="connsiteX11" fmla="*/ 2640740 w 2899926"/>
              <a:gd name="connsiteY11" fmla="*/ 3556859 h 4026093"/>
              <a:gd name="connsiteX12" fmla="*/ 2856236 w 2899926"/>
              <a:gd name="connsiteY12" fmla="*/ 2461909 h 4026093"/>
              <a:gd name="connsiteX13" fmla="*/ 2897005 w 2899926"/>
              <a:gd name="connsiteY13" fmla="*/ 1273771 h 4026093"/>
              <a:gd name="connsiteX14" fmla="*/ 2809642 w 2899926"/>
              <a:gd name="connsiteY14" fmla="*/ 534097 h 4026093"/>
              <a:gd name="connsiteX15" fmla="*/ 2471839 w 2899926"/>
              <a:gd name="connsiteY15" fmla="*/ 178821 h 4026093"/>
              <a:gd name="connsiteX16" fmla="*/ 1563263 w 2899926"/>
              <a:gd name="connsiteY16" fmla="*/ 15743 h 4026093"/>
              <a:gd name="connsiteX17" fmla="*/ 963370 w 2899926"/>
              <a:gd name="connsiteY17" fmla="*/ 21567 h 4026093"/>
              <a:gd name="connsiteX18" fmla="*/ 782819 w 2899926"/>
              <a:gd name="connsiteY18" fmla="*/ 126403 h 4026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899926" h="4026093">
                <a:moveTo>
                  <a:pt x="782819" y="126403"/>
                </a:moveTo>
                <a:cubicBezTo>
                  <a:pt x="724577" y="173967"/>
                  <a:pt x="673131" y="213766"/>
                  <a:pt x="613918" y="306953"/>
                </a:cubicBezTo>
                <a:cubicBezTo>
                  <a:pt x="554705" y="400140"/>
                  <a:pt x="493551" y="538950"/>
                  <a:pt x="427543" y="685526"/>
                </a:cubicBezTo>
                <a:cubicBezTo>
                  <a:pt x="361535" y="832102"/>
                  <a:pt x="272231" y="1039832"/>
                  <a:pt x="217872" y="1186408"/>
                </a:cubicBezTo>
                <a:cubicBezTo>
                  <a:pt x="163513" y="1332984"/>
                  <a:pt x="136333" y="1381519"/>
                  <a:pt x="101388" y="1564981"/>
                </a:cubicBezTo>
                <a:cubicBezTo>
                  <a:pt x="66443" y="1748443"/>
                  <a:pt x="21790" y="2065862"/>
                  <a:pt x="8200" y="2287182"/>
                </a:cubicBezTo>
                <a:cubicBezTo>
                  <a:pt x="-5390" y="2508502"/>
                  <a:pt x="-2477" y="2717203"/>
                  <a:pt x="19849" y="2892900"/>
                </a:cubicBezTo>
                <a:cubicBezTo>
                  <a:pt x="42175" y="3068597"/>
                  <a:pt x="61589" y="3196729"/>
                  <a:pt x="142157" y="3341363"/>
                </a:cubicBezTo>
                <a:cubicBezTo>
                  <a:pt x="222725" y="3485997"/>
                  <a:pt x="287762" y="3658782"/>
                  <a:pt x="503258" y="3760706"/>
                </a:cubicBezTo>
                <a:cubicBezTo>
                  <a:pt x="718754" y="3862630"/>
                  <a:pt x="1136154" y="3913106"/>
                  <a:pt x="1435130" y="3952905"/>
                </a:cubicBezTo>
                <a:cubicBezTo>
                  <a:pt x="1734106" y="3992704"/>
                  <a:pt x="2096177" y="4065506"/>
                  <a:pt x="2297112" y="3999498"/>
                </a:cubicBezTo>
                <a:cubicBezTo>
                  <a:pt x="2498047" y="3933490"/>
                  <a:pt x="2547553" y="3813124"/>
                  <a:pt x="2640740" y="3556859"/>
                </a:cubicBezTo>
                <a:cubicBezTo>
                  <a:pt x="2733927" y="3300594"/>
                  <a:pt x="2813525" y="2842424"/>
                  <a:pt x="2856236" y="2461909"/>
                </a:cubicBezTo>
                <a:cubicBezTo>
                  <a:pt x="2898947" y="2081394"/>
                  <a:pt x="2904771" y="1595073"/>
                  <a:pt x="2897005" y="1273771"/>
                </a:cubicBezTo>
                <a:cubicBezTo>
                  <a:pt x="2889239" y="952469"/>
                  <a:pt x="2880503" y="716589"/>
                  <a:pt x="2809642" y="534097"/>
                </a:cubicBezTo>
                <a:cubicBezTo>
                  <a:pt x="2738781" y="351605"/>
                  <a:pt x="2679569" y="265213"/>
                  <a:pt x="2471839" y="178821"/>
                </a:cubicBezTo>
                <a:cubicBezTo>
                  <a:pt x="2264109" y="92429"/>
                  <a:pt x="1814675" y="41952"/>
                  <a:pt x="1563263" y="15743"/>
                </a:cubicBezTo>
                <a:cubicBezTo>
                  <a:pt x="1311852" y="-10466"/>
                  <a:pt x="1097327" y="-759"/>
                  <a:pt x="963370" y="21567"/>
                </a:cubicBezTo>
                <a:cubicBezTo>
                  <a:pt x="829413" y="43893"/>
                  <a:pt x="841061" y="78839"/>
                  <a:pt x="782819" y="126403"/>
                </a:cubicBezTo>
                <a:close/>
              </a:path>
            </a:pathLst>
          </a:custGeom>
          <a:noFill/>
          <a:ln w="444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5" name="Freeform 1764"/>
          <p:cNvSpPr>
            <a:spLocks/>
          </p:cNvSpPr>
          <p:nvPr/>
        </p:nvSpPr>
        <p:spPr bwMode="auto">
          <a:xfrm rot="2402311" flipV="1">
            <a:off x="3039094" y="3828228"/>
            <a:ext cx="426429" cy="1005124"/>
          </a:xfrm>
          <a:custGeom>
            <a:avLst/>
            <a:gdLst>
              <a:gd name="T0" fmla="*/ 0 w 9097"/>
              <a:gd name="T1" fmla="*/ 0 h 8493"/>
              <a:gd name="T2" fmla="*/ 0 w 9097"/>
              <a:gd name="T3" fmla="*/ 0 h 8493"/>
              <a:gd name="T4" fmla="*/ 0 w 9097"/>
              <a:gd name="T5" fmla="*/ 0 h 8493"/>
              <a:gd name="T6" fmla="*/ 0 w 9097"/>
              <a:gd name="T7" fmla="*/ 0 h 8493"/>
              <a:gd name="T8" fmla="*/ 0 w 9097"/>
              <a:gd name="T9" fmla="*/ 0 h 8493"/>
              <a:gd name="T10" fmla="*/ 0 w 9097"/>
              <a:gd name="T11" fmla="*/ 0 h 8493"/>
              <a:gd name="T12" fmla="*/ 0 w 9097"/>
              <a:gd name="T13" fmla="*/ 0 h 8493"/>
              <a:gd name="T14" fmla="*/ 0 w 9097"/>
              <a:gd name="T15" fmla="*/ 0 h 8493"/>
              <a:gd name="T16" fmla="*/ 0 w 9097"/>
              <a:gd name="T17" fmla="*/ 0 h 8493"/>
              <a:gd name="T18" fmla="*/ 0 w 9097"/>
              <a:gd name="T19" fmla="*/ 0 h 8493"/>
              <a:gd name="T20" fmla="*/ 0 w 9097"/>
              <a:gd name="T21" fmla="*/ 0 h 8493"/>
              <a:gd name="T22" fmla="*/ 0 w 9097"/>
              <a:gd name="T23" fmla="*/ 0 h 8493"/>
              <a:gd name="T24" fmla="*/ 0 w 9097"/>
              <a:gd name="T25" fmla="*/ 0 h 8493"/>
              <a:gd name="T26" fmla="*/ 0 w 9097"/>
              <a:gd name="T27" fmla="*/ 0 h 8493"/>
              <a:gd name="T28" fmla="*/ 0 w 9097"/>
              <a:gd name="T29" fmla="*/ 0 h 8493"/>
              <a:gd name="T30" fmla="*/ 0 w 9097"/>
              <a:gd name="T31" fmla="*/ 0 h 8493"/>
              <a:gd name="T32" fmla="*/ 0 w 9097"/>
              <a:gd name="T33" fmla="*/ 0 h 8493"/>
              <a:gd name="T34" fmla="*/ 0 w 9097"/>
              <a:gd name="T35" fmla="*/ 0 h 8493"/>
              <a:gd name="T36" fmla="*/ 0 w 9097"/>
              <a:gd name="T37" fmla="*/ 0 h 8493"/>
              <a:gd name="T38" fmla="*/ 0 w 9097"/>
              <a:gd name="T39" fmla="*/ 0 h 8493"/>
              <a:gd name="T40" fmla="*/ 0 w 9097"/>
              <a:gd name="T41" fmla="*/ 0 h 8493"/>
              <a:gd name="T42" fmla="*/ 0 w 9097"/>
              <a:gd name="T43" fmla="*/ 0 h 8493"/>
              <a:gd name="T44" fmla="*/ 0 w 9097"/>
              <a:gd name="T45" fmla="*/ 0 h 8493"/>
              <a:gd name="T46" fmla="*/ 0 w 9097"/>
              <a:gd name="T47" fmla="*/ 0 h 8493"/>
              <a:gd name="T48" fmla="*/ 0 w 9097"/>
              <a:gd name="T49" fmla="*/ 0 h 8493"/>
              <a:gd name="T50" fmla="*/ 0 w 9097"/>
              <a:gd name="T51" fmla="*/ 0 h 8493"/>
              <a:gd name="T52" fmla="*/ 0 w 9097"/>
              <a:gd name="T53" fmla="*/ 0 h 8493"/>
              <a:gd name="T54" fmla="*/ 0 w 9097"/>
              <a:gd name="T55" fmla="*/ 0 h 8493"/>
              <a:gd name="T56" fmla="*/ 0 w 9097"/>
              <a:gd name="T57" fmla="*/ 0 h 8493"/>
              <a:gd name="T58" fmla="*/ 0 w 9097"/>
              <a:gd name="T59" fmla="*/ 0 h 8493"/>
              <a:gd name="T60" fmla="*/ 0 w 9097"/>
              <a:gd name="T61" fmla="*/ 0 h 8493"/>
              <a:gd name="T62" fmla="*/ 0 w 9097"/>
              <a:gd name="T63" fmla="*/ 0 h 8493"/>
              <a:gd name="T64" fmla="*/ 0 w 9097"/>
              <a:gd name="T65" fmla="*/ 0 h 8493"/>
              <a:gd name="T66" fmla="*/ 0 w 9097"/>
              <a:gd name="T67" fmla="*/ 0 h 8493"/>
              <a:gd name="T68" fmla="*/ 0 w 9097"/>
              <a:gd name="T69" fmla="*/ 0 h 8493"/>
              <a:gd name="T70" fmla="*/ 0 w 9097"/>
              <a:gd name="T71" fmla="*/ 0 h 8493"/>
              <a:gd name="T72" fmla="*/ 0 w 9097"/>
              <a:gd name="T73" fmla="*/ 0 h 8493"/>
              <a:gd name="T74" fmla="*/ 0 w 9097"/>
              <a:gd name="T75" fmla="*/ 0 h 8493"/>
              <a:gd name="T76" fmla="*/ 0 w 9097"/>
              <a:gd name="T77" fmla="*/ 0 h 8493"/>
              <a:gd name="T78" fmla="*/ 0 w 9097"/>
              <a:gd name="T79" fmla="*/ 0 h 8493"/>
              <a:gd name="T80" fmla="*/ 0 w 9097"/>
              <a:gd name="T81" fmla="*/ 0 h 8493"/>
              <a:gd name="T82" fmla="*/ 0 w 9097"/>
              <a:gd name="T83" fmla="*/ 0 h 8493"/>
              <a:gd name="T84" fmla="*/ 0 w 9097"/>
              <a:gd name="T85" fmla="*/ 0 h 8493"/>
              <a:gd name="T86" fmla="*/ 0 w 9097"/>
              <a:gd name="T87" fmla="*/ 0 h 8493"/>
              <a:gd name="T88" fmla="*/ 0 w 9097"/>
              <a:gd name="T89" fmla="*/ 0 h 8493"/>
              <a:gd name="T90" fmla="*/ 0 w 9097"/>
              <a:gd name="T91" fmla="*/ 0 h 8493"/>
              <a:gd name="T92" fmla="*/ 0 w 9097"/>
              <a:gd name="T93" fmla="*/ 0 h 8493"/>
              <a:gd name="T94" fmla="*/ 0 w 9097"/>
              <a:gd name="T95" fmla="*/ 0 h 8493"/>
              <a:gd name="T96" fmla="*/ 0 w 9097"/>
              <a:gd name="T97" fmla="*/ 0 h 8493"/>
              <a:gd name="T98" fmla="*/ 0 w 9097"/>
              <a:gd name="T99" fmla="*/ 0 h 8493"/>
              <a:gd name="T100" fmla="*/ 0 w 9097"/>
              <a:gd name="T101" fmla="*/ 0 h 8493"/>
              <a:gd name="T102" fmla="*/ 0 w 9097"/>
              <a:gd name="T103" fmla="*/ 0 h 8493"/>
              <a:gd name="T104" fmla="*/ 0 w 9097"/>
              <a:gd name="T105" fmla="*/ 0 h 8493"/>
              <a:gd name="T106" fmla="*/ 0 w 9097"/>
              <a:gd name="T107" fmla="*/ 0 h 8493"/>
              <a:gd name="T108" fmla="*/ 0 w 9097"/>
              <a:gd name="T109" fmla="*/ 0 h 8493"/>
              <a:gd name="T110" fmla="*/ 0 w 9097"/>
              <a:gd name="T111" fmla="*/ 0 h 8493"/>
              <a:gd name="T112" fmla="*/ 0 w 9097"/>
              <a:gd name="T113" fmla="*/ 0 h 8493"/>
              <a:gd name="T114" fmla="*/ 0 w 9097"/>
              <a:gd name="T115" fmla="*/ 0 h 849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097" h="8493">
                <a:moveTo>
                  <a:pt x="7955" y="8493"/>
                </a:moveTo>
                <a:lnTo>
                  <a:pt x="8182" y="8483"/>
                </a:lnTo>
                <a:lnTo>
                  <a:pt x="8380" y="8418"/>
                </a:lnTo>
                <a:lnTo>
                  <a:pt x="8540" y="8295"/>
                </a:lnTo>
                <a:lnTo>
                  <a:pt x="8644" y="8135"/>
                </a:lnTo>
                <a:lnTo>
                  <a:pt x="8701" y="7965"/>
                </a:lnTo>
                <a:lnTo>
                  <a:pt x="8691" y="7804"/>
                </a:lnTo>
                <a:lnTo>
                  <a:pt x="8616" y="7654"/>
                </a:lnTo>
                <a:lnTo>
                  <a:pt x="8465" y="7541"/>
                </a:lnTo>
                <a:lnTo>
                  <a:pt x="8503" y="7532"/>
                </a:lnTo>
                <a:lnTo>
                  <a:pt x="8512" y="7503"/>
                </a:lnTo>
                <a:lnTo>
                  <a:pt x="8503" y="7475"/>
                </a:lnTo>
                <a:lnTo>
                  <a:pt x="8484" y="7447"/>
                </a:lnTo>
                <a:lnTo>
                  <a:pt x="8559" y="7438"/>
                </a:lnTo>
                <a:lnTo>
                  <a:pt x="8635" y="7418"/>
                </a:lnTo>
                <a:lnTo>
                  <a:pt x="8719" y="7371"/>
                </a:lnTo>
                <a:lnTo>
                  <a:pt x="8786" y="7306"/>
                </a:lnTo>
                <a:lnTo>
                  <a:pt x="8833" y="7230"/>
                </a:lnTo>
                <a:lnTo>
                  <a:pt x="8842" y="7145"/>
                </a:lnTo>
                <a:lnTo>
                  <a:pt x="8814" y="7051"/>
                </a:lnTo>
                <a:lnTo>
                  <a:pt x="8730" y="6956"/>
                </a:lnTo>
                <a:lnTo>
                  <a:pt x="8871" y="6890"/>
                </a:lnTo>
                <a:lnTo>
                  <a:pt x="8983" y="6797"/>
                </a:lnTo>
                <a:lnTo>
                  <a:pt x="9059" y="6674"/>
                </a:lnTo>
                <a:lnTo>
                  <a:pt x="9097" y="6551"/>
                </a:lnTo>
                <a:lnTo>
                  <a:pt x="9079" y="6420"/>
                </a:lnTo>
                <a:lnTo>
                  <a:pt x="9003" y="6297"/>
                </a:lnTo>
                <a:lnTo>
                  <a:pt x="8851" y="6202"/>
                </a:lnTo>
                <a:lnTo>
                  <a:pt x="8616" y="6127"/>
                </a:lnTo>
                <a:lnTo>
                  <a:pt x="8653" y="6079"/>
                </a:lnTo>
                <a:lnTo>
                  <a:pt x="8663" y="6023"/>
                </a:lnTo>
                <a:lnTo>
                  <a:pt x="8653" y="5986"/>
                </a:lnTo>
                <a:lnTo>
                  <a:pt x="8616" y="5958"/>
                </a:lnTo>
                <a:lnTo>
                  <a:pt x="8701" y="5920"/>
                </a:lnTo>
                <a:lnTo>
                  <a:pt x="8786" y="5864"/>
                </a:lnTo>
                <a:lnTo>
                  <a:pt x="8880" y="5788"/>
                </a:lnTo>
                <a:lnTo>
                  <a:pt x="8965" y="5693"/>
                </a:lnTo>
                <a:lnTo>
                  <a:pt x="9021" y="5590"/>
                </a:lnTo>
                <a:lnTo>
                  <a:pt x="9041" y="5476"/>
                </a:lnTo>
                <a:lnTo>
                  <a:pt x="9003" y="5355"/>
                </a:lnTo>
                <a:lnTo>
                  <a:pt x="8909" y="5213"/>
                </a:lnTo>
                <a:lnTo>
                  <a:pt x="8757" y="5090"/>
                </a:lnTo>
                <a:lnTo>
                  <a:pt x="8578" y="5014"/>
                </a:lnTo>
                <a:lnTo>
                  <a:pt x="8389" y="4977"/>
                </a:lnTo>
                <a:lnTo>
                  <a:pt x="8201" y="4967"/>
                </a:lnTo>
                <a:lnTo>
                  <a:pt x="8022" y="4967"/>
                </a:lnTo>
                <a:lnTo>
                  <a:pt x="7870" y="4987"/>
                </a:lnTo>
                <a:lnTo>
                  <a:pt x="7757" y="5014"/>
                </a:lnTo>
                <a:lnTo>
                  <a:pt x="7700" y="5034"/>
                </a:lnTo>
                <a:lnTo>
                  <a:pt x="7729" y="4967"/>
                </a:lnTo>
                <a:lnTo>
                  <a:pt x="7747" y="4882"/>
                </a:lnTo>
                <a:lnTo>
                  <a:pt x="7738" y="4770"/>
                </a:lnTo>
                <a:lnTo>
                  <a:pt x="7700" y="4657"/>
                </a:lnTo>
                <a:lnTo>
                  <a:pt x="7625" y="4562"/>
                </a:lnTo>
                <a:lnTo>
                  <a:pt x="7493" y="4478"/>
                </a:lnTo>
                <a:lnTo>
                  <a:pt x="7294" y="4440"/>
                </a:lnTo>
                <a:lnTo>
                  <a:pt x="7021" y="4449"/>
                </a:lnTo>
                <a:lnTo>
                  <a:pt x="7135" y="4402"/>
                </a:lnTo>
                <a:lnTo>
                  <a:pt x="7238" y="4299"/>
                </a:lnTo>
                <a:lnTo>
                  <a:pt x="7314" y="4166"/>
                </a:lnTo>
                <a:lnTo>
                  <a:pt x="7342" y="4025"/>
                </a:lnTo>
                <a:lnTo>
                  <a:pt x="7314" y="3874"/>
                </a:lnTo>
                <a:lnTo>
                  <a:pt x="7200" y="3742"/>
                </a:lnTo>
                <a:lnTo>
                  <a:pt x="7012" y="3639"/>
                </a:lnTo>
                <a:lnTo>
                  <a:pt x="6710" y="3582"/>
                </a:lnTo>
                <a:lnTo>
                  <a:pt x="6691" y="3554"/>
                </a:lnTo>
                <a:lnTo>
                  <a:pt x="6643" y="3525"/>
                </a:lnTo>
                <a:lnTo>
                  <a:pt x="6587" y="3516"/>
                </a:lnTo>
                <a:lnTo>
                  <a:pt x="6502" y="3507"/>
                </a:lnTo>
                <a:lnTo>
                  <a:pt x="6417" y="3516"/>
                </a:lnTo>
                <a:lnTo>
                  <a:pt x="6323" y="3525"/>
                </a:lnTo>
                <a:lnTo>
                  <a:pt x="6219" y="3554"/>
                </a:lnTo>
                <a:lnTo>
                  <a:pt x="6134" y="3601"/>
                </a:lnTo>
                <a:lnTo>
                  <a:pt x="6125" y="3525"/>
                </a:lnTo>
                <a:lnTo>
                  <a:pt x="6096" y="3440"/>
                </a:lnTo>
                <a:lnTo>
                  <a:pt x="6040" y="3337"/>
                </a:lnTo>
                <a:lnTo>
                  <a:pt x="5955" y="3242"/>
                </a:lnTo>
                <a:lnTo>
                  <a:pt x="5841" y="3158"/>
                </a:lnTo>
                <a:lnTo>
                  <a:pt x="5709" y="3110"/>
                </a:lnTo>
                <a:lnTo>
                  <a:pt x="5539" y="3101"/>
                </a:lnTo>
                <a:lnTo>
                  <a:pt x="5341" y="3139"/>
                </a:lnTo>
                <a:lnTo>
                  <a:pt x="5323" y="3092"/>
                </a:lnTo>
                <a:lnTo>
                  <a:pt x="5285" y="3063"/>
                </a:lnTo>
                <a:lnTo>
                  <a:pt x="5228" y="3036"/>
                </a:lnTo>
                <a:lnTo>
                  <a:pt x="5171" y="3016"/>
                </a:lnTo>
                <a:lnTo>
                  <a:pt x="5106" y="3016"/>
                </a:lnTo>
                <a:lnTo>
                  <a:pt x="5039" y="3036"/>
                </a:lnTo>
                <a:lnTo>
                  <a:pt x="4992" y="3073"/>
                </a:lnTo>
                <a:lnTo>
                  <a:pt x="4945" y="3139"/>
                </a:lnTo>
                <a:lnTo>
                  <a:pt x="4936" y="3063"/>
                </a:lnTo>
                <a:lnTo>
                  <a:pt x="4889" y="2989"/>
                </a:lnTo>
                <a:lnTo>
                  <a:pt x="4832" y="2940"/>
                </a:lnTo>
                <a:lnTo>
                  <a:pt x="4756" y="2894"/>
                </a:lnTo>
                <a:lnTo>
                  <a:pt x="4662" y="2875"/>
                </a:lnTo>
                <a:lnTo>
                  <a:pt x="4558" y="2875"/>
                </a:lnTo>
                <a:lnTo>
                  <a:pt x="4454" y="2894"/>
                </a:lnTo>
                <a:lnTo>
                  <a:pt x="4341" y="2940"/>
                </a:lnTo>
                <a:lnTo>
                  <a:pt x="4445" y="2866"/>
                </a:lnTo>
                <a:lnTo>
                  <a:pt x="4549" y="2772"/>
                </a:lnTo>
                <a:lnTo>
                  <a:pt x="4643" y="2668"/>
                </a:lnTo>
                <a:lnTo>
                  <a:pt x="4699" y="2545"/>
                </a:lnTo>
                <a:lnTo>
                  <a:pt x="4728" y="2422"/>
                </a:lnTo>
                <a:lnTo>
                  <a:pt x="4699" y="2300"/>
                </a:lnTo>
                <a:lnTo>
                  <a:pt x="4605" y="2187"/>
                </a:lnTo>
                <a:lnTo>
                  <a:pt x="4426" y="2083"/>
                </a:lnTo>
                <a:lnTo>
                  <a:pt x="4454" y="2007"/>
                </a:lnTo>
                <a:lnTo>
                  <a:pt x="4464" y="1885"/>
                </a:lnTo>
                <a:lnTo>
                  <a:pt x="4464" y="1734"/>
                </a:lnTo>
                <a:lnTo>
                  <a:pt x="4435" y="1583"/>
                </a:lnTo>
                <a:lnTo>
                  <a:pt x="4388" y="1433"/>
                </a:lnTo>
                <a:lnTo>
                  <a:pt x="4313" y="1329"/>
                </a:lnTo>
                <a:lnTo>
                  <a:pt x="4208" y="1272"/>
                </a:lnTo>
                <a:lnTo>
                  <a:pt x="4077" y="1282"/>
                </a:lnTo>
                <a:lnTo>
                  <a:pt x="4039" y="1206"/>
                </a:lnTo>
                <a:lnTo>
                  <a:pt x="4011" y="1131"/>
                </a:lnTo>
                <a:lnTo>
                  <a:pt x="3973" y="1056"/>
                </a:lnTo>
                <a:lnTo>
                  <a:pt x="3935" y="989"/>
                </a:lnTo>
                <a:lnTo>
                  <a:pt x="3908" y="942"/>
                </a:lnTo>
                <a:lnTo>
                  <a:pt x="3879" y="905"/>
                </a:lnTo>
                <a:lnTo>
                  <a:pt x="3850" y="858"/>
                </a:lnTo>
                <a:lnTo>
                  <a:pt x="3822" y="820"/>
                </a:lnTo>
                <a:lnTo>
                  <a:pt x="3785" y="792"/>
                </a:lnTo>
                <a:lnTo>
                  <a:pt x="3747" y="773"/>
                </a:lnTo>
                <a:lnTo>
                  <a:pt x="3691" y="763"/>
                </a:lnTo>
                <a:lnTo>
                  <a:pt x="3633" y="754"/>
                </a:lnTo>
                <a:lnTo>
                  <a:pt x="3586" y="754"/>
                </a:lnTo>
                <a:lnTo>
                  <a:pt x="3530" y="744"/>
                </a:lnTo>
                <a:lnTo>
                  <a:pt x="3482" y="735"/>
                </a:lnTo>
                <a:lnTo>
                  <a:pt x="3445" y="716"/>
                </a:lnTo>
                <a:lnTo>
                  <a:pt x="3435" y="688"/>
                </a:lnTo>
                <a:lnTo>
                  <a:pt x="3445" y="660"/>
                </a:lnTo>
                <a:lnTo>
                  <a:pt x="3473" y="612"/>
                </a:lnTo>
                <a:lnTo>
                  <a:pt x="3501" y="565"/>
                </a:lnTo>
                <a:lnTo>
                  <a:pt x="3511" y="509"/>
                </a:lnTo>
                <a:lnTo>
                  <a:pt x="3511" y="453"/>
                </a:lnTo>
                <a:lnTo>
                  <a:pt x="3482" y="386"/>
                </a:lnTo>
                <a:lnTo>
                  <a:pt x="3407" y="321"/>
                </a:lnTo>
                <a:lnTo>
                  <a:pt x="3322" y="283"/>
                </a:lnTo>
                <a:lnTo>
                  <a:pt x="3256" y="264"/>
                </a:lnTo>
                <a:lnTo>
                  <a:pt x="3190" y="264"/>
                </a:lnTo>
                <a:lnTo>
                  <a:pt x="3133" y="283"/>
                </a:lnTo>
                <a:lnTo>
                  <a:pt x="3086" y="302"/>
                </a:lnTo>
                <a:lnTo>
                  <a:pt x="3030" y="330"/>
                </a:lnTo>
                <a:lnTo>
                  <a:pt x="2983" y="349"/>
                </a:lnTo>
                <a:lnTo>
                  <a:pt x="2925" y="359"/>
                </a:lnTo>
                <a:lnTo>
                  <a:pt x="2887" y="339"/>
                </a:lnTo>
                <a:lnTo>
                  <a:pt x="2860" y="302"/>
                </a:lnTo>
                <a:lnTo>
                  <a:pt x="2831" y="236"/>
                </a:lnTo>
                <a:lnTo>
                  <a:pt x="2802" y="170"/>
                </a:lnTo>
                <a:lnTo>
                  <a:pt x="2746" y="103"/>
                </a:lnTo>
                <a:lnTo>
                  <a:pt x="2670" y="47"/>
                </a:lnTo>
                <a:lnTo>
                  <a:pt x="2558" y="9"/>
                </a:lnTo>
                <a:lnTo>
                  <a:pt x="2397" y="0"/>
                </a:lnTo>
                <a:lnTo>
                  <a:pt x="2331" y="29"/>
                </a:lnTo>
                <a:lnTo>
                  <a:pt x="2293" y="65"/>
                </a:lnTo>
                <a:lnTo>
                  <a:pt x="2256" y="113"/>
                </a:lnTo>
                <a:lnTo>
                  <a:pt x="2237" y="160"/>
                </a:lnTo>
                <a:lnTo>
                  <a:pt x="2199" y="217"/>
                </a:lnTo>
                <a:lnTo>
                  <a:pt x="2161" y="264"/>
                </a:lnTo>
                <a:lnTo>
                  <a:pt x="2095" y="321"/>
                </a:lnTo>
                <a:lnTo>
                  <a:pt x="2011" y="368"/>
                </a:lnTo>
                <a:lnTo>
                  <a:pt x="1944" y="444"/>
                </a:lnTo>
                <a:lnTo>
                  <a:pt x="1916" y="547"/>
                </a:lnTo>
                <a:lnTo>
                  <a:pt x="1888" y="660"/>
                </a:lnTo>
                <a:lnTo>
                  <a:pt x="1821" y="735"/>
                </a:lnTo>
                <a:lnTo>
                  <a:pt x="1642" y="585"/>
                </a:lnTo>
                <a:lnTo>
                  <a:pt x="1501" y="528"/>
                </a:lnTo>
                <a:lnTo>
                  <a:pt x="1387" y="547"/>
                </a:lnTo>
                <a:lnTo>
                  <a:pt x="1312" y="622"/>
                </a:lnTo>
                <a:lnTo>
                  <a:pt x="1265" y="735"/>
                </a:lnTo>
                <a:lnTo>
                  <a:pt x="1246" y="858"/>
                </a:lnTo>
                <a:lnTo>
                  <a:pt x="1255" y="971"/>
                </a:lnTo>
                <a:lnTo>
                  <a:pt x="1293" y="1056"/>
                </a:lnTo>
                <a:lnTo>
                  <a:pt x="1010" y="953"/>
                </a:lnTo>
                <a:lnTo>
                  <a:pt x="784" y="953"/>
                </a:lnTo>
                <a:lnTo>
                  <a:pt x="614" y="1027"/>
                </a:lnTo>
                <a:lnTo>
                  <a:pt x="491" y="1141"/>
                </a:lnTo>
                <a:lnTo>
                  <a:pt x="397" y="1263"/>
                </a:lnTo>
                <a:lnTo>
                  <a:pt x="321" y="1366"/>
                </a:lnTo>
                <a:lnTo>
                  <a:pt x="255" y="1414"/>
                </a:lnTo>
                <a:lnTo>
                  <a:pt x="180" y="1386"/>
                </a:lnTo>
                <a:lnTo>
                  <a:pt x="67" y="1404"/>
                </a:lnTo>
                <a:lnTo>
                  <a:pt x="10" y="1471"/>
                </a:lnTo>
                <a:lnTo>
                  <a:pt x="0" y="1574"/>
                </a:lnTo>
                <a:lnTo>
                  <a:pt x="29" y="1697"/>
                </a:lnTo>
                <a:lnTo>
                  <a:pt x="95" y="1819"/>
                </a:lnTo>
                <a:lnTo>
                  <a:pt x="189" y="1933"/>
                </a:lnTo>
                <a:lnTo>
                  <a:pt x="312" y="2027"/>
                </a:lnTo>
                <a:lnTo>
                  <a:pt x="453" y="2074"/>
                </a:lnTo>
                <a:lnTo>
                  <a:pt x="303" y="2206"/>
                </a:lnTo>
                <a:lnTo>
                  <a:pt x="208" y="2357"/>
                </a:lnTo>
                <a:lnTo>
                  <a:pt x="161" y="2527"/>
                </a:lnTo>
                <a:lnTo>
                  <a:pt x="161" y="2705"/>
                </a:lnTo>
                <a:lnTo>
                  <a:pt x="217" y="2866"/>
                </a:lnTo>
                <a:lnTo>
                  <a:pt x="321" y="3007"/>
                </a:lnTo>
                <a:lnTo>
                  <a:pt x="482" y="3110"/>
                </a:lnTo>
                <a:lnTo>
                  <a:pt x="699" y="3167"/>
                </a:lnTo>
                <a:lnTo>
                  <a:pt x="594" y="3252"/>
                </a:lnTo>
                <a:lnTo>
                  <a:pt x="557" y="3355"/>
                </a:lnTo>
                <a:lnTo>
                  <a:pt x="594" y="3460"/>
                </a:lnTo>
                <a:lnTo>
                  <a:pt x="717" y="3516"/>
                </a:lnTo>
                <a:lnTo>
                  <a:pt x="642" y="3601"/>
                </a:lnTo>
                <a:lnTo>
                  <a:pt x="605" y="3733"/>
                </a:lnTo>
                <a:lnTo>
                  <a:pt x="614" y="3893"/>
                </a:lnTo>
                <a:lnTo>
                  <a:pt x="679" y="4063"/>
                </a:lnTo>
                <a:lnTo>
                  <a:pt x="822" y="4223"/>
                </a:lnTo>
                <a:lnTo>
                  <a:pt x="1057" y="4355"/>
                </a:lnTo>
                <a:lnTo>
                  <a:pt x="1407" y="4440"/>
                </a:lnTo>
                <a:lnTo>
                  <a:pt x="1868" y="4468"/>
                </a:lnTo>
                <a:lnTo>
                  <a:pt x="1821" y="4505"/>
                </a:lnTo>
                <a:lnTo>
                  <a:pt x="1774" y="4543"/>
                </a:lnTo>
                <a:lnTo>
                  <a:pt x="1727" y="4600"/>
                </a:lnTo>
                <a:lnTo>
                  <a:pt x="1680" y="4666"/>
                </a:lnTo>
                <a:lnTo>
                  <a:pt x="1651" y="4732"/>
                </a:lnTo>
                <a:lnTo>
                  <a:pt x="1633" y="4798"/>
                </a:lnTo>
                <a:lnTo>
                  <a:pt x="1633" y="4873"/>
                </a:lnTo>
                <a:lnTo>
                  <a:pt x="1651" y="4940"/>
                </a:lnTo>
                <a:lnTo>
                  <a:pt x="1689" y="5005"/>
                </a:lnTo>
                <a:lnTo>
                  <a:pt x="1765" y="5061"/>
                </a:lnTo>
                <a:lnTo>
                  <a:pt x="1859" y="5118"/>
                </a:lnTo>
                <a:lnTo>
                  <a:pt x="2001" y="5156"/>
                </a:lnTo>
                <a:lnTo>
                  <a:pt x="2170" y="5175"/>
                </a:lnTo>
                <a:lnTo>
                  <a:pt x="2378" y="5184"/>
                </a:lnTo>
                <a:lnTo>
                  <a:pt x="2633" y="5175"/>
                </a:lnTo>
                <a:lnTo>
                  <a:pt x="2935" y="5147"/>
                </a:lnTo>
                <a:lnTo>
                  <a:pt x="2878" y="5194"/>
                </a:lnTo>
                <a:lnTo>
                  <a:pt x="2840" y="5241"/>
                </a:lnTo>
                <a:lnTo>
                  <a:pt x="2822" y="5297"/>
                </a:lnTo>
                <a:lnTo>
                  <a:pt x="2831" y="5355"/>
                </a:lnTo>
                <a:lnTo>
                  <a:pt x="2860" y="5402"/>
                </a:lnTo>
                <a:lnTo>
                  <a:pt x="2916" y="5439"/>
                </a:lnTo>
                <a:lnTo>
                  <a:pt x="2992" y="5448"/>
                </a:lnTo>
                <a:lnTo>
                  <a:pt x="3096" y="5439"/>
                </a:lnTo>
                <a:lnTo>
                  <a:pt x="3086" y="5486"/>
                </a:lnTo>
                <a:lnTo>
                  <a:pt x="3104" y="5523"/>
                </a:lnTo>
                <a:lnTo>
                  <a:pt x="3133" y="5561"/>
                </a:lnTo>
                <a:lnTo>
                  <a:pt x="3190" y="5580"/>
                </a:lnTo>
                <a:lnTo>
                  <a:pt x="3256" y="5599"/>
                </a:lnTo>
                <a:lnTo>
                  <a:pt x="3341" y="5608"/>
                </a:lnTo>
                <a:lnTo>
                  <a:pt x="3454" y="5599"/>
                </a:lnTo>
                <a:lnTo>
                  <a:pt x="3586" y="5580"/>
                </a:lnTo>
                <a:lnTo>
                  <a:pt x="3568" y="5618"/>
                </a:lnTo>
                <a:lnTo>
                  <a:pt x="3586" y="5665"/>
                </a:lnTo>
                <a:lnTo>
                  <a:pt x="3624" y="5703"/>
                </a:lnTo>
                <a:lnTo>
                  <a:pt x="3691" y="5731"/>
                </a:lnTo>
                <a:lnTo>
                  <a:pt x="3774" y="5750"/>
                </a:lnTo>
                <a:lnTo>
                  <a:pt x="3879" y="5759"/>
                </a:lnTo>
                <a:lnTo>
                  <a:pt x="4011" y="5759"/>
                </a:lnTo>
                <a:lnTo>
                  <a:pt x="4162" y="5750"/>
                </a:lnTo>
                <a:lnTo>
                  <a:pt x="4162" y="5853"/>
                </a:lnTo>
                <a:lnTo>
                  <a:pt x="4199" y="5967"/>
                </a:lnTo>
                <a:lnTo>
                  <a:pt x="4294" y="6061"/>
                </a:lnTo>
                <a:lnTo>
                  <a:pt x="4416" y="6146"/>
                </a:lnTo>
                <a:lnTo>
                  <a:pt x="4567" y="6183"/>
                </a:lnTo>
                <a:lnTo>
                  <a:pt x="4746" y="6174"/>
                </a:lnTo>
                <a:lnTo>
                  <a:pt x="4936" y="6099"/>
                </a:lnTo>
                <a:lnTo>
                  <a:pt x="5133" y="5938"/>
                </a:lnTo>
                <a:lnTo>
                  <a:pt x="5106" y="6042"/>
                </a:lnTo>
                <a:lnTo>
                  <a:pt x="5096" y="6155"/>
                </a:lnTo>
                <a:lnTo>
                  <a:pt x="5124" y="6259"/>
                </a:lnTo>
                <a:lnTo>
                  <a:pt x="5181" y="6353"/>
                </a:lnTo>
                <a:lnTo>
                  <a:pt x="5256" y="6429"/>
                </a:lnTo>
                <a:lnTo>
                  <a:pt x="5370" y="6485"/>
                </a:lnTo>
                <a:lnTo>
                  <a:pt x="5521" y="6494"/>
                </a:lnTo>
                <a:lnTo>
                  <a:pt x="5700" y="6467"/>
                </a:lnTo>
                <a:lnTo>
                  <a:pt x="5691" y="6523"/>
                </a:lnTo>
                <a:lnTo>
                  <a:pt x="5709" y="6588"/>
                </a:lnTo>
                <a:lnTo>
                  <a:pt x="5738" y="6645"/>
                </a:lnTo>
                <a:lnTo>
                  <a:pt x="5794" y="6711"/>
                </a:lnTo>
                <a:lnTo>
                  <a:pt x="5860" y="6759"/>
                </a:lnTo>
                <a:lnTo>
                  <a:pt x="5946" y="6786"/>
                </a:lnTo>
                <a:lnTo>
                  <a:pt x="6049" y="6786"/>
                </a:lnTo>
                <a:lnTo>
                  <a:pt x="6172" y="6759"/>
                </a:lnTo>
                <a:lnTo>
                  <a:pt x="6285" y="6721"/>
                </a:lnTo>
                <a:lnTo>
                  <a:pt x="6389" y="6711"/>
                </a:lnTo>
                <a:lnTo>
                  <a:pt x="6474" y="6721"/>
                </a:lnTo>
                <a:lnTo>
                  <a:pt x="6540" y="6730"/>
                </a:lnTo>
                <a:lnTo>
                  <a:pt x="6587" y="6749"/>
                </a:lnTo>
                <a:lnTo>
                  <a:pt x="6615" y="6777"/>
                </a:lnTo>
                <a:lnTo>
                  <a:pt x="6634" y="6786"/>
                </a:lnTo>
                <a:lnTo>
                  <a:pt x="6643" y="6797"/>
                </a:lnTo>
                <a:lnTo>
                  <a:pt x="6569" y="6815"/>
                </a:lnTo>
                <a:lnTo>
                  <a:pt x="6502" y="6862"/>
                </a:lnTo>
                <a:lnTo>
                  <a:pt x="6464" y="6918"/>
                </a:lnTo>
                <a:lnTo>
                  <a:pt x="6455" y="6985"/>
                </a:lnTo>
                <a:lnTo>
                  <a:pt x="6483" y="7051"/>
                </a:lnTo>
                <a:lnTo>
                  <a:pt x="6540" y="7098"/>
                </a:lnTo>
                <a:lnTo>
                  <a:pt x="6634" y="7117"/>
                </a:lnTo>
                <a:lnTo>
                  <a:pt x="6775" y="7107"/>
                </a:lnTo>
                <a:lnTo>
                  <a:pt x="6757" y="7183"/>
                </a:lnTo>
                <a:lnTo>
                  <a:pt x="6785" y="7295"/>
                </a:lnTo>
                <a:lnTo>
                  <a:pt x="6851" y="7400"/>
                </a:lnTo>
                <a:lnTo>
                  <a:pt x="6945" y="7485"/>
                </a:lnTo>
                <a:lnTo>
                  <a:pt x="7955" y="8493"/>
                </a:lnTo>
                <a:close/>
              </a:path>
            </a:pathLst>
          </a:cu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114" name="Полилиния 113"/>
          <p:cNvSpPr/>
          <p:nvPr/>
        </p:nvSpPr>
        <p:spPr>
          <a:xfrm>
            <a:off x="4059016" y="4139453"/>
            <a:ext cx="169635" cy="219533"/>
          </a:xfrm>
          <a:custGeom>
            <a:avLst/>
            <a:gdLst>
              <a:gd name="connsiteX0" fmla="*/ 782819 w 2899926"/>
              <a:gd name="connsiteY0" fmla="*/ 126403 h 4026093"/>
              <a:gd name="connsiteX1" fmla="*/ 613918 w 2899926"/>
              <a:gd name="connsiteY1" fmla="*/ 306953 h 4026093"/>
              <a:gd name="connsiteX2" fmla="*/ 427543 w 2899926"/>
              <a:gd name="connsiteY2" fmla="*/ 685526 h 4026093"/>
              <a:gd name="connsiteX3" fmla="*/ 217872 w 2899926"/>
              <a:gd name="connsiteY3" fmla="*/ 1186408 h 4026093"/>
              <a:gd name="connsiteX4" fmla="*/ 101388 w 2899926"/>
              <a:gd name="connsiteY4" fmla="*/ 1564981 h 4026093"/>
              <a:gd name="connsiteX5" fmla="*/ 8200 w 2899926"/>
              <a:gd name="connsiteY5" fmla="*/ 2287182 h 4026093"/>
              <a:gd name="connsiteX6" fmla="*/ 19849 w 2899926"/>
              <a:gd name="connsiteY6" fmla="*/ 2892900 h 4026093"/>
              <a:gd name="connsiteX7" fmla="*/ 142157 w 2899926"/>
              <a:gd name="connsiteY7" fmla="*/ 3341363 h 4026093"/>
              <a:gd name="connsiteX8" fmla="*/ 503258 w 2899926"/>
              <a:gd name="connsiteY8" fmla="*/ 3760706 h 4026093"/>
              <a:gd name="connsiteX9" fmla="*/ 1435130 w 2899926"/>
              <a:gd name="connsiteY9" fmla="*/ 3952905 h 4026093"/>
              <a:gd name="connsiteX10" fmla="*/ 2297112 w 2899926"/>
              <a:gd name="connsiteY10" fmla="*/ 3999498 h 4026093"/>
              <a:gd name="connsiteX11" fmla="*/ 2640740 w 2899926"/>
              <a:gd name="connsiteY11" fmla="*/ 3556859 h 4026093"/>
              <a:gd name="connsiteX12" fmla="*/ 2856236 w 2899926"/>
              <a:gd name="connsiteY12" fmla="*/ 2461909 h 4026093"/>
              <a:gd name="connsiteX13" fmla="*/ 2897005 w 2899926"/>
              <a:gd name="connsiteY13" fmla="*/ 1273771 h 4026093"/>
              <a:gd name="connsiteX14" fmla="*/ 2809642 w 2899926"/>
              <a:gd name="connsiteY14" fmla="*/ 534097 h 4026093"/>
              <a:gd name="connsiteX15" fmla="*/ 2471839 w 2899926"/>
              <a:gd name="connsiteY15" fmla="*/ 178821 h 4026093"/>
              <a:gd name="connsiteX16" fmla="*/ 1563263 w 2899926"/>
              <a:gd name="connsiteY16" fmla="*/ 15743 h 4026093"/>
              <a:gd name="connsiteX17" fmla="*/ 963370 w 2899926"/>
              <a:gd name="connsiteY17" fmla="*/ 21567 h 4026093"/>
              <a:gd name="connsiteX18" fmla="*/ 782819 w 2899926"/>
              <a:gd name="connsiteY18" fmla="*/ 126403 h 4026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899926" h="4026093">
                <a:moveTo>
                  <a:pt x="782819" y="126403"/>
                </a:moveTo>
                <a:cubicBezTo>
                  <a:pt x="724577" y="173967"/>
                  <a:pt x="673131" y="213766"/>
                  <a:pt x="613918" y="306953"/>
                </a:cubicBezTo>
                <a:cubicBezTo>
                  <a:pt x="554705" y="400140"/>
                  <a:pt x="493551" y="538950"/>
                  <a:pt x="427543" y="685526"/>
                </a:cubicBezTo>
                <a:cubicBezTo>
                  <a:pt x="361535" y="832102"/>
                  <a:pt x="272231" y="1039832"/>
                  <a:pt x="217872" y="1186408"/>
                </a:cubicBezTo>
                <a:cubicBezTo>
                  <a:pt x="163513" y="1332984"/>
                  <a:pt x="136333" y="1381519"/>
                  <a:pt x="101388" y="1564981"/>
                </a:cubicBezTo>
                <a:cubicBezTo>
                  <a:pt x="66443" y="1748443"/>
                  <a:pt x="21790" y="2065862"/>
                  <a:pt x="8200" y="2287182"/>
                </a:cubicBezTo>
                <a:cubicBezTo>
                  <a:pt x="-5390" y="2508502"/>
                  <a:pt x="-2477" y="2717203"/>
                  <a:pt x="19849" y="2892900"/>
                </a:cubicBezTo>
                <a:cubicBezTo>
                  <a:pt x="42175" y="3068597"/>
                  <a:pt x="61589" y="3196729"/>
                  <a:pt x="142157" y="3341363"/>
                </a:cubicBezTo>
                <a:cubicBezTo>
                  <a:pt x="222725" y="3485997"/>
                  <a:pt x="287762" y="3658782"/>
                  <a:pt x="503258" y="3760706"/>
                </a:cubicBezTo>
                <a:cubicBezTo>
                  <a:pt x="718754" y="3862630"/>
                  <a:pt x="1136154" y="3913106"/>
                  <a:pt x="1435130" y="3952905"/>
                </a:cubicBezTo>
                <a:cubicBezTo>
                  <a:pt x="1734106" y="3992704"/>
                  <a:pt x="2096177" y="4065506"/>
                  <a:pt x="2297112" y="3999498"/>
                </a:cubicBezTo>
                <a:cubicBezTo>
                  <a:pt x="2498047" y="3933490"/>
                  <a:pt x="2547553" y="3813124"/>
                  <a:pt x="2640740" y="3556859"/>
                </a:cubicBezTo>
                <a:cubicBezTo>
                  <a:pt x="2733927" y="3300594"/>
                  <a:pt x="2813525" y="2842424"/>
                  <a:pt x="2856236" y="2461909"/>
                </a:cubicBezTo>
                <a:cubicBezTo>
                  <a:pt x="2898947" y="2081394"/>
                  <a:pt x="2904771" y="1595073"/>
                  <a:pt x="2897005" y="1273771"/>
                </a:cubicBezTo>
                <a:cubicBezTo>
                  <a:pt x="2889239" y="952469"/>
                  <a:pt x="2880503" y="716589"/>
                  <a:pt x="2809642" y="534097"/>
                </a:cubicBezTo>
                <a:cubicBezTo>
                  <a:pt x="2738781" y="351605"/>
                  <a:pt x="2679569" y="265213"/>
                  <a:pt x="2471839" y="178821"/>
                </a:cubicBezTo>
                <a:cubicBezTo>
                  <a:pt x="2264109" y="92429"/>
                  <a:pt x="1814675" y="41952"/>
                  <a:pt x="1563263" y="15743"/>
                </a:cubicBezTo>
                <a:cubicBezTo>
                  <a:pt x="1311852" y="-10466"/>
                  <a:pt x="1097327" y="-759"/>
                  <a:pt x="963370" y="21567"/>
                </a:cubicBezTo>
                <a:cubicBezTo>
                  <a:pt x="829413" y="43893"/>
                  <a:pt x="841061" y="78839"/>
                  <a:pt x="782819" y="126403"/>
                </a:cubicBezTo>
                <a:close/>
              </a:path>
            </a:pathLst>
          </a:cu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2" name="Freeform 1764"/>
          <p:cNvSpPr>
            <a:spLocks/>
          </p:cNvSpPr>
          <p:nvPr/>
        </p:nvSpPr>
        <p:spPr bwMode="auto">
          <a:xfrm rot="2383706" flipV="1">
            <a:off x="3517473" y="4079209"/>
            <a:ext cx="426429" cy="904666"/>
          </a:xfrm>
          <a:custGeom>
            <a:avLst/>
            <a:gdLst>
              <a:gd name="T0" fmla="*/ 0 w 9097"/>
              <a:gd name="T1" fmla="*/ 0 h 8493"/>
              <a:gd name="T2" fmla="*/ 0 w 9097"/>
              <a:gd name="T3" fmla="*/ 0 h 8493"/>
              <a:gd name="T4" fmla="*/ 0 w 9097"/>
              <a:gd name="T5" fmla="*/ 0 h 8493"/>
              <a:gd name="T6" fmla="*/ 0 w 9097"/>
              <a:gd name="T7" fmla="*/ 0 h 8493"/>
              <a:gd name="T8" fmla="*/ 0 w 9097"/>
              <a:gd name="T9" fmla="*/ 0 h 8493"/>
              <a:gd name="T10" fmla="*/ 0 w 9097"/>
              <a:gd name="T11" fmla="*/ 0 h 8493"/>
              <a:gd name="T12" fmla="*/ 0 w 9097"/>
              <a:gd name="T13" fmla="*/ 0 h 8493"/>
              <a:gd name="T14" fmla="*/ 0 w 9097"/>
              <a:gd name="T15" fmla="*/ 0 h 8493"/>
              <a:gd name="T16" fmla="*/ 0 w 9097"/>
              <a:gd name="T17" fmla="*/ 0 h 8493"/>
              <a:gd name="T18" fmla="*/ 0 w 9097"/>
              <a:gd name="T19" fmla="*/ 0 h 8493"/>
              <a:gd name="T20" fmla="*/ 0 w 9097"/>
              <a:gd name="T21" fmla="*/ 0 h 8493"/>
              <a:gd name="T22" fmla="*/ 0 w 9097"/>
              <a:gd name="T23" fmla="*/ 0 h 8493"/>
              <a:gd name="T24" fmla="*/ 0 w 9097"/>
              <a:gd name="T25" fmla="*/ 0 h 8493"/>
              <a:gd name="T26" fmla="*/ 0 w 9097"/>
              <a:gd name="T27" fmla="*/ 0 h 8493"/>
              <a:gd name="T28" fmla="*/ 0 w 9097"/>
              <a:gd name="T29" fmla="*/ 0 h 8493"/>
              <a:gd name="T30" fmla="*/ 0 w 9097"/>
              <a:gd name="T31" fmla="*/ 0 h 8493"/>
              <a:gd name="T32" fmla="*/ 0 w 9097"/>
              <a:gd name="T33" fmla="*/ 0 h 8493"/>
              <a:gd name="T34" fmla="*/ 0 w 9097"/>
              <a:gd name="T35" fmla="*/ 0 h 8493"/>
              <a:gd name="T36" fmla="*/ 0 w 9097"/>
              <a:gd name="T37" fmla="*/ 0 h 8493"/>
              <a:gd name="T38" fmla="*/ 0 w 9097"/>
              <a:gd name="T39" fmla="*/ 0 h 8493"/>
              <a:gd name="T40" fmla="*/ 0 w 9097"/>
              <a:gd name="T41" fmla="*/ 0 h 8493"/>
              <a:gd name="T42" fmla="*/ 0 w 9097"/>
              <a:gd name="T43" fmla="*/ 0 h 8493"/>
              <a:gd name="T44" fmla="*/ 0 w 9097"/>
              <a:gd name="T45" fmla="*/ 0 h 8493"/>
              <a:gd name="T46" fmla="*/ 0 w 9097"/>
              <a:gd name="T47" fmla="*/ 0 h 8493"/>
              <a:gd name="T48" fmla="*/ 0 w 9097"/>
              <a:gd name="T49" fmla="*/ 0 h 8493"/>
              <a:gd name="T50" fmla="*/ 0 w 9097"/>
              <a:gd name="T51" fmla="*/ 0 h 8493"/>
              <a:gd name="T52" fmla="*/ 0 w 9097"/>
              <a:gd name="T53" fmla="*/ 0 h 8493"/>
              <a:gd name="T54" fmla="*/ 0 w 9097"/>
              <a:gd name="T55" fmla="*/ 0 h 8493"/>
              <a:gd name="T56" fmla="*/ 0 w 9097"/>
              <a:gd name="T57" fmla="*/ 0 h 8493"/>
              <a:gd name="T58" fmla="*/ 0 w 9097"/>
              <a:gd name="T59" fmla="*/ 0 h 8493"/>
              <a:gd name="T60" fmla="*/ 0 w 9097"/>
              <a:gd name="T61" fmla="*/ 0 h 8493"/>
              <a:gd name="T62" fmla="*/ 0 w 9097"/>
              <a:gd name="T63" fmla="*/ 0 h 8493"/>
              <a:gd name="T64" fmla="*/ 0 w 9097"/>
              <a:gd name="T65" fmla="*/ 0 h 8493"/>
              <a:gd name="T66" fmla="*/ 0 w 9097"/>
              <a:gd name="T67" fmla="*/ 0 h 8493"/>
              <a:gd name="T68" fmla="*/ 0 w 9097"/>
              <a:gd name="T69" fmla="*/ 0 h 8493"/>
              <a:gd name="T70" fmla="*/ 0 w 9097"/>
              <a:gd name="T71" fmla="*/ 0 h 8493"/>
              <a:gd name="T72" fmla="*/ 0 w 9097"/>
              <a:gd name="T73" fmla="*/ 0 h 8493"/>
              <a:gd name="T74" fmla="*/ 0 w 9097"/>
              <a:gd name="T75" fmla="*/ 0 h 8493"/>
              <a:gd name="T76" fmla="*/ 0 w 9097"/>
              <a:gd name="T77" fmla="*/ 0 h 8493"/>
              <a:gd name="T78" fmla="*/ 0 w 9097"/>
              <a:gd name="T79" fmla="*/ 0 h 8493"/>
              <a:gd name="T80" fmla="*/ 0 w 9097"/>
              <a:gd name="T81" fmla="*/ 0 h 8493"/>
              <a:gd name="T82" fmla="*/ 0 w 9097"/>
              <a:gd name="T83" fmla="*/ 0 h 8493"/>
              <a:gd name="T84" fmla="*/ 0 w 9097"/>
              <a:gd name="T85" fmla="*/ 0 h 8493"/>
              <a:gd name="T86" fmla="*/ 0 w 9097"/>
              <a:gd name="T87" fmla="*/ 0 h 8493"/>
              <a:gd name="T88" fmla="*/ 0 w 9097"/>
              <a:gd name="T89" fmla="*/ 0 h 8493"/>
              <a:gd name="T90" fmla="*/ 0 w 9097"/>
              <a:gd name="T91" fmla="*/ 0 h 8493"/>
              <a:gd name="T92" fmla="*/ 0 w 9097"/>
              <a:gd name="T93" fmla="*/ 0 h 8493"/>
              <a:gd name="T94" fmla="*/ 0 w 9097"/>
              <a:gd name="T95" fmla="*/ 0 h 8493"/>
              <a:gd name="T96" fmla="*/ 0 w 9097"/>
              <a:gd name="T97" fmla="*/ 0 h 8493"/>
              <a:gd name="T98" fmla="*/ 0 w 9097"/>
              <a:gd name="T99" fmla="*/ 0 h 8493"/>
              <a:gd name="T100" fmla="*/ 0 w 9097"/>
              <a:gd name="T101" fmla="*/ 0 h 8493"/>
              <a:gd name="T102" fmla="*/ 0 w 9097"/>
              <a:gd name="T103" fmla="*/ 0 h 8493"/>
              <a:gd name="T104" fmla="*/ 0 w 9097"/>
              <a:gd name="T105" fmla="*/ 0 h 8493"/>
              <a:gd name="T106" fmla="*/ 0 w 9097"/>
              <a:gd name="T107" fmla="*/ 0 h 8493"/>
              <a:gd name="T108" fmla="*/ 0 w 9097"/>
              <a:gd name="T109" fmla="*/ 0 h 8493"/>
              <a:gd name="T110" fmla="*/ 0 w 9097"/>
              <a:gd name="T111" fmla="*/ 0 h 8493"/>
              <a:gd name="T112" fmla="*/ 0 w 9097"/>
              <a:gd name="T113" fmla="*/ 0 h 8493"/>
              <a:gd name="T114" fmla="*/ 0 w 9097"/>
              <a:gd name="T115" fmla="*/ 0 h 849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097" h="8493">
                <a:moveTo>
                  <a:pt x="7955" y="8493"/>
                </a:moveTo>
                <a:lnTo>
                  <a:pt x="8182" y="8483"/>
                </a:lnTo>
                <a:lnTo>
                  <a:pt x="8380" y="8418"/>
                </a:lnTo>
                <a:lnTo>
                  <a:pt x="8540" y="8295"/>
                </a:lnTo>
                <a:lnTo>
                  <a:pt x="8644" y="8135"/>
                </a:lnTo>
                <a:lnTo>
                  <a:pt x="8701" y="7965"/>
                </a:lnTo>
                <a:lnTo>
                  <a:pt x="8691" y="7804"/>
                </a:lnTo>
                <a:lnTo>
                  <a:pt x="8616" y="7654"/>
                </a:lnTo>
                <a:lnTo>
                  <a:pt x="8465" y="7541"/>
                </a:lnTo>
                <a:lnTo>
                  <a:pt x="8503" y="7532"/>
                </a:lnTo>
                <a:lnTo>
                  <a:pt x="8512" y="7503"/>
                </a:lnTo>
                <a:lnTo>
                  <a:pt x="8503" y="7475"/>
                </a:lnTo>
                <a:lnTo>
                  <a:pt x="8484" y="7447"/>
                </a:lnTo>
                <a:lnTo>
                  <a:pt x="8559" y="7438"/>
                </a:lnTo>
                <a:lnTo>
                  <a:pt x="8635" y="7418"/>
                </a:lnTo>
                <a:lnTo>
                  <a:pt x="8719" y="7371"/>
                </a:lnTo>
                <a:lnTo>
                  <a:pt x="8786" y="7306"/>
                </a:lnTo>
                <a:lnTo>
                  <a:pt x="8833" y="7230"/>
                </a:lnTo>
                <a:lnTo>
                  <a:pt x="8842" y="7145"/>
                </a:lnTo>
                <a:lnTo>
                  <a:pt x="8814" y="7051"/>
                </a:lnTo>
                <a:lnTo>
                  <a:pt x="8730" y="6956"/>
                </a:lnTo>
                <a:lnTo>
                  <a:pt x="8871" y="6890"/>
                </a:lnTo>
                <a:lnTo>
                  <a:pt x="8983" y="6797"/>
                </a:lnTo>
                <a:lnTo>
                  <a:pt x="9059" y="6674"/>
                </a:lnTo>
                <a:lnTo>
                  <a:pt x="9097" y="6551"/>
                </a:lnTo>
                <a:lnTo>
                  <a:pt x="9079" y="6420"/>
                </a:lnTo>
                <a:lnTo>
                  <a:pt x="9003" y="6297"/>
                </a:lnTo>
                <a:lnTo>
                  <a:pt x="8851" y="6202"/>
                </a:lnTo>
                <a:lnTo>
                  <a:pt x="8616" y="6127"/>
                </a:lnTo>
                <a:lnTo>
                  <a:pt x="8653" y="6079"/>
                </a:lnTo>
                <a:lnTo>
                  <a:pt x="8663" y="6023"/>
                </a:lnTo>
                <a:lnTo>
                  <a:pt x="8653" y="5986"/>
                </a:lnTo>
                <a:lnTo>
                  <a:pt x="8616" y="5958"/>
                </a:lnTo>
                <a:lnTo>
                  <a:pt x="8701" y="5920"/>
                </a:lnTo>
                <a:lnTo>
                  <a:pt x="8786" y="5864"/>
                </a:lnTo>
                <a:lnTo>
                  <a:pt x="8880" y="5788"/>
                </a:lnTo>
                <a:lnTo>
                  <a:pt x="8965" y="5693"/>
                </a:lnTo>
                <a:lnTo>
                  <a:pt x="9021" y="5590"/>
                </a:lnTo>
                <a:lnTo>
                  <a:pt x="9041" y="5476"/>
                </a:lnTo>
                <a:lnTo>
                  <a:pt x="9003" y="5355"/>
                </a:lnTo>
                <a:lnTo>
                  <a:pt x="8909" y="5213"/>
                </a:lnTo>
                <a:lnTo>
                  <a:pt x="8757" y="5090"/>
                </a:lnTo>
                <a:lnTo>
                  <a:pt x="8578" y="5014"/>
                </a:lnTo>
                <a:lnTo>
                  <a:pt x="8389" y="4977"/>
                </a:lnTo>
                <a:lnTo>
                  <a:pt x="8201" y="4967"/>
                </a:lnTo>
                <a:lnTo>
                  <a:pt x="8022" y="4967"/>
                </a:lnTo>
                <a:lnTo>
                  <a:pt x="7870" y="4987"/>
                </a:lnTo>
                <a:lnTo>
                  <a:pt x="7757" y="5014"/>
                </a:lnTo>
                <a:lnTo>
                  <a:pt x="7700" y="5034"/>
                </a:lnTo>
                <a:lnTo>
                  <a:pt x="7729" y="4967"/>
                </a:lnTo>
                <a:lnTo>
                  <a:pt x="7747" y="4882"/>
                </a:lnTo>
                <a:lnTo>
                  <a:pt x="7738" y="4770"/>
                </a:lnTo>
                <a:lnTo>
                  <a:pt x="7700" y="4657"/>
                </a:lnTo>
                <a:lnTo>
                  <a:pt x="7625" y="4562"/>
                </a:lnTo>
                <a:lnTo>
                  <a:pt x="7493" y="4478"/>
                </a:lnTo>
                <a:lnTo>
                  <a:pt x="7294" y="4440"/>
                </a:lnTo>
                <a:lnTo>
                  <a:pt x="7021" y="4449"/>
                </a:lnTo>
                <a:lnTo>
                  <a:pt x="7135" y="4402"/>
                </a:lnTo>
                <a:lnTo>
                  <a:pt x="7238" y="4299"/>
                </a:lnTo>
                <a:lnTo>
                  <a:pt x="7314" y="4166"/>
                </a:lnTo>
                <a:lnTo>
                  <a:pt x="7342" y="4025"/>
                </a:lnTo>
                <a:lnTo>
                  <a:pt x="7314" y="3874"/>
                </a:lnTo>
                <a:lnTo>
                  <a:pt x="7200" y="3742"/>
                </a:lnTo>
                <a:lnTo>
                  <a:pt x="7012" y="3639"/>
                </a:lnTo>
                <a:lnTo>
                  <a:pt x="6710" y="3582"/>
                </a:lnTo>
                <a:lnTo>
                  <a:pt x="6691" y="3554"/>
                </a:lnTo>
                <a:lnTo>
                  <a:pt x="6643" y="3525"/>
                </a:lnTo>
                <a:lnTo>
                  <a:pt x="6587" y="3516"/>
                </a:lnTo>
                <a:lnTo>
                  <a:pt x="6502" y="3507"/>
                </a:lnTo>
                <a:lnTo>
                  <a:pt x="6417" y="3516"/>
                </a:lnTo>
                <a:lnTo>
                  <a:pt x="6323" y="3525"/>
                </a:lnTo>
                <a:lnTo>
                  <a:pt x="6219" y="3554"/>
                </a:lnTo>
                <a:lnTo>
                  <a:pt x="6134" y="3601"/>
                </a:lnTo>
                <a:lnTo>
                  <a:pt x="6125" y="3525"/>
                </a:lnTo>
                <a:lnTo>
                  <a:pt x="6096" y="3440"/>
                </a:lnTo>
                <a:lnTo>
                  <a:pt x="6040" y="3337"/>
                </a:lnTo>
                <a:lnTo>
                  <a:pt x="5955" y="3242"/>
                </a:lnTo>
                <a:lnTo>
                  <a:pt x="5841" y="3158"/>
                </a:lnTo>
                <a:lnTo>
                  <a:pt x="5709" y="3110"/>
                </a:lnTo>
                <a:lnTo>
                  <a:pt x="5539" y="3101"/>
                </a:lnTo>
                <a:lnTo>
                  <a:pt x="5341" y="3139"/>
                </a:lnTo>
                <a:lnTo>
                  <a:pt x="5323" y="3092"/>
                </a:lnTo>
                <a:lnTo>
                  <a:pt x="5285" y="3063"/>
                </a:lnTo>
                <a:lnTo>
                  <a:pt x="5228" y="3036"/>
                </a:lnTo>
                <a:lnTo>
                  <a:pt x="5171" y="3016"/>
                </a:lnTo>
                <a:lnTo>
                  <a:pt x="5106" y="3016"/>
                </a:lnTo>
                <a:lnTo>
                  <a:pt x="5039" y="3036"/>
                </a:lnTo>
                <a:lnTo>
                  <a:pt x="4992" y="3073"/>
                </a:lnTo>
                <a:lnTo>
                  <a:pt x="4945" y="3139"/>
                </a:lnTo>
                <a:lnTo>
                  <a:pt x="4936" y="3063"/>
                </a:lnTo>
                <a:lnTo>
                  <a:pt x="4889" y="2989"/>
                </a:lnTo>
                <a:lnTo>
                  <a:pt x="4832" y="2940"/>
                </a:lnTo>
                <a:lnTo>
                  <a:pt x="4756" y="2894"/>
                </a:lnTo>
                <a:lnTo>
                  <a:pt x="4662" y="2875"/>
                </a:lnTo>
                <a:lnTo>
                  <a:pt x="4558" y="2875"/>
                </a:lnTo>
                <a:lnTo>
                  <a:pt x="4454" y="2894"/>
                </a:lnTo>
                <a:lnTo>
                  <a:pt x="4341" y="2940"/>
                </a:lnTo>
                <a:lnTo>
                  <a:pt x="4445" y="2866"/>
                </a:lnTo>
                <a:lnTo>
                  <a:pt x="4549" y="2772"/>
                </a:lnTo>
                <a:lnTo>
                  <a:pt x="4643" y="2668"/>
                </a:lnTo>
                <a:lnTo>
                  <a:pt x="4699" y="2545"/>
                </a:lnTo>
                <a:lnTo>
                  <a:pt x="4728" y="2422"/>
                </a:lnTo>
                <a:lnTo>
                  <a:pt x="4699" y="2300"/>
                </a:lnTo>
                <a:lnTo>
                  <a:pt x="4605" y="2187"/>
                </a:lnTo>
                <a:lnTo>
                  <a:pt x="4426" y="2083"/>
                </a:lnTo>
                <a:lnTo>
                  <a:pt x="4454" y="2007"/>
                </a:lnTo>
                <a:lnTo>
                  <a:pt x="4464" y="1885"/>
                </a:lnTo>
                <a:lnTo>
                  <a:pt x="4464" y="1734"/>
                </a:lnTo>
                <a:lnTo>
                  <a:pt x="4435" y="1583"/>
                </a:lnTo>
                <a:lnTo>
                  <a:pt x="4388" y="1433"/>
                </a:lnTo>
                <a:lnTo>
                  <a:pt x="4313" y="1329"/>
                </a:lnTo>
                <a:lnTo>
                  <a:pt x="4208" y="1272"/>
                </a:lnTo>
                <a:lnTo>
                  <a:pt x="4077" y="1282"/>
                </a:lnTo>
                <a:lnTo>
                  <a:pt x="4039" y="1206"/>
                </a:lnTo>
                <a:lnTo>
                  <a:pt x="4011" y="1131"/>
                </a:lnTo>
                <a:lnTo>
                  <a:pt x="3973" y="1056"/>
                </a:lnTo>
                <a:lnTo>
                  <a:pt x="3935" y="989"/>
                </a:lnTo>
                <a:lnTo>
                  <a:pt x="3908" y="942"/>
                </a:lnTo>
                <a:lnTo>
                  <a:pt x="3879" y="905"/>
                </a:lnTo>
                <a:lnTo>
                  <a:pt x="3850" y="858"/>
                </a:lnTo>
                <a:lnTo>
                  <a:pt x="3822" y="820"/>
                </a:lnTo>
                <a:lnTo>
                  <a:pt x="3785" y="792"/>
                </a:lnTo>
                <a:lnTo>
                  <a:pt x="3747" y="773"/>
                </a:lnTo>
                <a:lnTo>
                  <a:pt x="3691" y="763"/>
                </a:lnTo>
                <a:lnTo>
                  <a:pt x="3633" y="754"/>
                </a:lnTo>
                <a:lnTo>
                  <a:pt x="3586" y="754"/>
                </a:lnTo>
                <a:lnTo>
                  <a:pt x="3530" y="744"/>
                </a:lnTo>
                <a:lnTo>
                  <a:pt x="3482" y="735"/>
                </a:lnTo>
                <a:lnTo>
                  <a:pt x="3445" y="716"/>
                </a:lnTo>
                <a:lnTo>
                  <a:pt x="3435" y="688"/>
                </a:lnTo>
                <a:lnTo>
                  <a:pt x="3445" y="660"/>
                </a:lnTo>
                <a:lnTo>
                  <a:pt x="3473" y="612"/>
                </a:lnTo>
                <a:lnTo>
                  <a:pt x="3501" y="565"/>
                </a:lnTo>
                <a:lnTo>
                  <a:pt x="3511" y="509"/>
                </a:lnTo>
                <a:lnTo>
                  <a:pt x="3511" y="453"/>
                </a:lnTo>
                <a:lnTo>
                  <a:pt x="3482" y="386"/>
                </a:lnTo>
                <a:lnTo>
                  <a:pt x="3407" y="321"/>
                </a:lnTo>
                <a:lnTo>
                  <a:pt x="3322" y="283"/>
                </a:lnTo>
                <a:lnTo>
                  <a:pt x="3256" y="264"/>
                </a:lnTo>
                <a:lnTo>
                  <a:pt x="3190" y="264"/>
                </a:lnTo>
                <a:lnTo>
                  <a:pt x="3133" y="283"/>
                </a:lnTo>
                <a:lnTo>
                  <a:pt x="3086" y="302"/>
                </a:lnTo>
                <a:lnTo>
                  <a:pt x="3030" y="330"/>
                </a:lnTo>
                <a:lnTo>
                  <a:pt x="2983" y="349"/>
                </a:lnTo>
                <a:lnTo>
                  <a:pt x="2925" y="359"/>
                </a:lnTo>
                <a:lnTo>
                  <a:pt x="2887" y="339"/>
                </a:lnTo>
                <a:lnTo>
                  <a:pt x="2860" y="302"/>
                </a:lnTo>
                <a:lnTo>
                  <a:pt x="2831" y="236"/>
                </a:lnTo>
                <a:lnTo>
                  <a:pt x="2802" y="170"/>
                </a:lnTo>
                <a:lnTo>
                  <a:pt x="2746" y="103"/>
                </a:lnTo>
                <a:lnTo>
                  <a:pt x="2670" y="47"/>
                </a:lnTo>
                <a:lnTo>
                  <a:pt x="2558" y="9"/>
                </a:lnTo>
                <a:lnTo>
                  <a:pt x="2397" y="0"/>
                </a:lnTo>
                <a:lnTo>
                  <a:pt x="2331" y="29"/>
                </a:lnTo>
                <a:lnTo>
                  <a:pt x="2293" y="65"/>
                </a:lnTo>
                <a:lnTo>
                  <a:pt x="2256" y="113"/>
                </a:lnTo>
                <a:lnTo>
                  <a:pt x="2237" y="160"/>
                </a:lnTo>
                <a:lnTo>
                  <a:pt x="2199" y="217"/>
                </a:lnTo>
                <a:lnTo>
                  <a:pt x="2161" y="264"/>
                </a:lnTo>
                <a:lnTo>
                  <a:pt x="2095" y="321"/>
                </a:lnTo>
                <a:lnTo>
                  <a:pt x="2011" y="368"/>
                </a:lnTo>
                <a:lnTo>
                  <a:pt x="1944" y="444"/>
                </a:lnTo>
                <a:lnTo>
                  <a:pt x="1916" y="547"/>
                </a:lnTo>
                <a:lnTo>
                  <a:pt x="1888" y="660"/>
                </a:lnTo>
                <a:lnTo>
                  <a:pt x="1821" y="735"/>
                </a:lnTo>
                <a:lnTo>
                  <a:pt x="1642" y="585"/>
                </a:lnTo>
                <a:lnTo>
                  <a:pt x="1501" y="528"/>
                </a:lnTo>
                <a:lnTo>
                  <a:pt x="1387" y="547"/>
                </a:lnTo>
                <a:lnTo>
                  <a:pt x="1312" y="622"/>
                </a:lnTo>
                <a:lnTo>
                  <a:pt x="1265" y="735"/>
                </a:lnTo>
                <a:lnTo>
                  <a:pt x="1246" y="858"/>
                </a:lnTo>
                <a:lnTo>
                  <a:pt x="1255" y="971"/>
                </a:lnTo>
                <a:lnTo>
                  <a:pt x="1293" y="1056"/>
                </a:lnTo>
                <a:lnTo>
                  <a:pt x="1010" y="953"/>
                </a:lnTo>
                <a:lnTo>
                  <a:pt x="784" y="953"/>
                </a:lnTo>
                <a:lnTo>
                  <a:pt x="614" y="1027"/>
                </a:lnTo>
                <a:lnTo>
                  <a:pt x="491" y="1141"/>
                </a:lnTo>
                <a:lnTo>
                  <a:pt x="397" y="1263"/>
                </a:lnTo>
                <a:lnTo>
                  <a:pt x="321" y="1366"/>
                </a:lnTo>
                <a:lnTo>
                  <a:pt x="255" y="1414"/>
                </a:lnTo>
                <a:lnTo>
                  <a:pt x="180" y="1386"/>
                </a:lnTo>
                <a:lnTo>
                  <a:pt x="67" y="1404"/>
                </a:lnTo>
                <a:lnTo>
                  <a:pt x="10" y="1471"/>
                </a:lnTo>
                <a:lnTo>
                  <a:pt x="0" y="1574"/>
                </a:lnTo>
                <a:lnTo>
                  <a:pt x="29" y="1697"/>
                </a:lnTo>
                <a:lnTo>
                  <a:pt x="95" y="1819"/>
                </a:lnTo>
                <a:lnTo>
                  <a:pt x="189" y="1933"/>
                </a:lnTo>
                <a:lnTo>
                  <a:pt x="312" y="2027"/>
                </a:lnTo>
                <a:lnTo>
                  <a:pt x="453" y="2074"/>
                </a:lnTo>
                <a:lnTo>
                  <a:pt x="303" y="2206"/>
                </a:lnTo>
                <a:lnTo>
                  <a:pt x="208" y="2357"/>
                </a:lnTo>
                <a:lnTo>
                  <a:pt x="161" y="2527"/>
                </a:lnTo>
                <a:lnTo>
                  <a:pt x="161" y="2705"/>
                </a:lnTo>
                <a:lnTo>
                  <a:pt x="217" y="2866"/>
                </a:lnTo>
                <a:lnTo>
                  <a:pt x="321" y="3007"/>
                </a:lnTo>
                <a:lnTo>
                  <a:pt x="482" y="3110"/>
                </a:lnTo>
                <a:lnTo>
                  <a:pt x="699" y="3167"/>
                </a:lnTo>
                <a:lnTo>
                  <a:pt x="594" y="3252"/>
                </a:lnTo>
                <a:lnTo>
                  <a:pt x="557" y="3355"/>
                </a:lnTo>
                <a:lnTo>
                  <a:pt x="594" y="3460"/>
                </a:lnTo>
                <a:lnTo>
                  <a:pt x="717" y="3516"/>
                </a:lnTo>
                <a:lnTo>
                  <a:pt x="642" y="3601"/>
                </a:lnTo>
                <a:lnTo>
                  <a:pt x="605" y="3733"/>
                </a:lnTo>
                <a:lnTo>
                  <a:pt x="614" y="3893"/>
                </a:lnTo>
                <a:lnTo>
                  <a:pt x="679" y="4063"/>
                </a:lnTo>
                <a:lnTo>
                  <a:pt x="822" y="4223"/>
                </a:lnTo>
                <a:lnTo>
                  <a:pt x="1057" y="4355"/>
                </a:lnTo>
                <a:lnTo>
                  <a:pt x="1407" y="4440"/>
                </a:lnTo>
                <a:lnTo>
                  <a:pt x="1868" y="4468"/>
                </a:lnTo>
                <a:lnTo>
                  <a:pt x="1821" y="4505"/>
                </a:lnTo>
                <a:lnTo>
                  <a:pt x="1774" y="4543"/>
                </a:lnTo>
                <a:lnTo>
                  <a:pt x="1727" y="4600"/>
                </a:lnTo>
                <a:lnTo>
                  <a:pt x="1680" y="4666"/>
                </a:lnTo>
                <a:lnTo>
                  <a:pt x="1651" y="4732"/>
                </a:lnTo>
                <a:lnTo>
                  <a:pt x="1633" y="4798"/>
                </a:lnTo>
                <a:lnTo>
                  <a:pt x="1633" y="4873"/>
                </a:lnTo>
                <a:lnTo>
                  <a:pt x="1651" y="4940"/>
                </a:lnTo>
                <a:lnTo>
                  <a:pt x="1689" y="5005"/>
                </a:lnTo>
                <a:lnTo>
                  <a:pt x="1765" y="5061"/>
                </a:lnTo>
                <a:lnTo>
                  <a:pt x="1859" y="5118"/>
                </a:lnTo>
                <a:lnTo>
                  <a:pt x="2001" y="5156"/>
                </a:lnTo>
                <a:lnTo>
                  <a:pt x="2170" y="5175"/>
                </a:lnTo>
                <a:lnTo>
                  <a:pt x="2378" y="5184"/>
                </a:lnTo>
                <a:lnTo>
                  <a:pt x="2633" y="5175"/>
                </a:lnTo>
                <a:lnTo>
                  <a:pt x="2935" y="5147"/>
                </a:lnTo>
                <a:lnTo>
                  <a:pt x="2878" y="5194"/>
                </a:lnTo>
                <a:lnTo>
                  <a:pt x="2840" y="5241"/>
                </a:lnTo>
                <a:lnTo>
                  <a:pt x="2822" y="5297"/>
                </a:lnTo>
                <a:lnTo>
                  <a:pt x="2831" y="5355"/>
                </a:lnTo>
                <a:lnTo>
                  <a:pt x="2860" y="5402"/>
                </a:lnTo>
                <a:lnTo>
                  <a:pt x="2916" y="5439"/>
                </a:lnTo>
                <a:lnTo>
                  <a:pt x="2992" y="5448"/>
                </a:lnTo>
                <a:lnTo>
                  <a:pt x="3096" y="5439"/>
                </a:lnTo>
                <a:lnTo>
                  <a:pt x="3086" y="5486"/>
                </a:lnTo>
                <a:lnTo>
                  <a:pt x="3104" y="5523"/>
                </a:lnTo>
                <a:lnTo>
                  <a:pt x="3133" y="5561"/>
                </a:lnTo>
                <a:lnTo>
                  <a:pt x="3190" y="5580"/>
                </a:lnTo>
                <a:lnTo>
                  <a:pt x="3256" y="5599"/>
                </a:lnTo>
                <a:lnTo>
                  <a:pt x="3341" y="5608"/>
                </a:lnTo>
                <a:lnTo>
                  <a:pt x="3454" y="5599"/>
                </a:lnTo>
                <a:lnTo>
                  <a:pt x="3586" y="5580"/>
                </a:lnTo>
                <a:lnTo>
                  <a:pt x="3568" y="5618"/>
                </a:lnTo>
                <a:lnTo>
                  <a:pt x="3586" y="5665"/>
                </a:lnTo>
                <a:lnTo>
                  <a:pt x="3624" y="5703"/>
                </a:lnTo>
                <a:lnTo>
                  <a:pt x="3691" y="5731"/>
                </a:lnTo>
                <a:lnTo>
                  <a:pt x="3774" y="5750"/>
                </a:lnTo>
                <a:lnTo>
                  <a:pt x="3879" y="5759"/>
                </a:lnTo>
                <a:lnTo>
                  <a:pt x="4011" y="5759"/>
                </a:lnTo>
                <a:lnTo>
                  <a:pt x="4162" y="5750"/>
                </a:lnTo>
                <a:lnTo>
                  <a:pt x="4162" y="5853"/>
                </a:lnTo>
                <a:lnTo>
                  <a:pt x="4199" y="5967"/>
                </a:lnTo>
                <a:lnTo>
                  <a:pt x="4294" y="6061"/>
                </a:lnTo>
                <a:lnTo>
                  <a:pt x="4416" y="6146"/>
                </a:lnTo>
                <a:lnTo>
                  <a:pt x="4567" y="6183"/>
                </a:lnTo>
                <a:lnTo>
                  <a:pt x="4746" y="6174"/>
                </a:lnTo>
                <a:lnTo>
                  <a:pt x="4936" y="6099"/>
                </a:lnTo>
                <a:lnTo>
                  <a:pt x="5133" y="5938"/>
                </a:lnTo>
                <a:lnTo>
                  <a:pt x="5106" y="6042"/>
                </a:lnTo>
                <a:lnTo>
                  <a:pt x="5096" y="6155"/>
                </a:lnTo>
                <a:lnTo>
                  <a:pt x="5124" y="6259"/>
                </a:lnTo>
                <a:lnTo>
                  <a:pt x="5181" y="6353"/>
                </a:lnTo>
                <a:lnTo>
                  <a:pt x="5256" y="6429"/>
                </a:lnTo>
                <a:lnTo>
                  <a:pt x="5370" y="6485"/>
                </a:lnTo>
                <a:lnTo>
                  <a:pt x="5521" y="6494"/>
                </a:lnTo>
                <a:lnTo>
                  <a:pt x="5700" y="6467"/>
                </a:lnTo>
                <a:lnTo>
                  <a:pt x="5691" y="6523"/>
                </a:lnTo>
                <a:lnTo>
                  <a:pt x="5709" y="6588"/>
                </a:lnTo>
                <a:lnTo>
                  <a:pt x="5738" y="6645"/>
                </a:lnTo>
                <a:lnTo>
                  <a:pt x="5794" y="6711"/>
                </a:lnTo>
                <a:lnTo>
                  <a:pt x="5860" y="6759"/>
                </a:lnTo>
                <a:lnTo>
                  <a:pt x="5946" y="6786"/>
                </a:lnTo>
                <a:lnTo>
                  <a:pt x="6049" y="6786"/>
                </a:lnTo>
                <a:lnTo>
                  <a:pt x="6172" y="6759"/>
                </a:lnTo>
                <a:lnTo>
                  <a:pt x="6285" y="6721"/>
                </a:lnTo>
                <a:lnTo>
                  <a:pt x="6389" y="6711"/>
                </a:lnTo>
                <a:lnTo>
                  <a:pt x="6474" y="6721"/>
                </a:lnTo>
                <a:lnTo>
                  <a:pt x="6540" y="6730"/>
                </a:lnTo>
                <a:lnTo>
                  <a:pt x="6587" y="6749"/>
                </a:lnTo>
                <a:lnTo>
                  <a:pt x="6615" y="6777"/>
                </a:lnTo>
                <a:lnTo>
                  <a:pt x="6634" y="6786"/>
                </a:lnTo>
                <a:lnTo>
                  <a:pt x="6643" y="6797"/>
                </a:lnTo>
                <a:lnTo>
                  <a:pt x="6569" y="6815"/>
                </a:lnTo>
                <a:lnTo>
                  <a:pt x="6502" y="6862"/>
                </a:lnTo>
                <a:lnTo>
                  <a:pt x="6464" y="6918"/>
                </a:lnTo>
                <a:lnTo>
                  <a:pt x="6455" y="6985"/>
                </a:lnTo>
                <a:lnTo>
                  <a:pt x="6483" y="7051"/>
                </a:lnTo>
                <a:lnTo>
                  <a:pt x="6540" y="7098"/>
                </a:lnTo>
                <a:lnTo>
                  <a:pt x="6634" y="7117"/>
                </a:lnTo>
                <a:lnTo>
                  <a:pt x="6775" y="7107"/>
                </a:lnTo>
                <a:lnTo>
                  <a:pt x="6757" y="7183"/>
                </a:lnTo>
                <a:lnTo>
                  <a:pt x="6785" y="7295"/>
                </a:lnTo>
                <a:lnTo>
                  <a:pt x="6851" y="7400"/>
                </a:lnTo>
                <a:lnTo>
                  <a:pt x="6945" y="7485"/>
                </a:lnTo>
                <a:lnTo>
                  <a:pt x="7955" y="8493"/>
                </a:lnTo>
                <a:close/>
              </a:path>
            </a:pathLst>
          </a:cu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133" name="Text Box 353"/>
          <p:cNvSpPr txBox="1">
            <a:spLocks noChangeArrowheads="1"/>
          </p:cNvSpPr>
          <p:nvPr/>
        </p:nvSpPr>
        <p:spPr bwMode="auto">
          <a:xfrm>
            <a:off x="3779912" y="3599747"/>
            <a:ext cx="478823" cy="154953"/>
          </a:xfrm>
          <a:prstGeom prst="rect">
            <a:avLst/>
          </a:prstGeom>
          <a:solidFill>
            <a:schemeClr val="bg1"/>
          </a:solidFill>
          <a:ln w="22225">
            <a:solidFill>
              <a:srgbClr val="FF0000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600" dirty="0" smtClean="0">
                <a:latin typeface="Times New Roman" pitchFamily="18" charset="0"/>
                <a:cs typeface="Times New Roman" pitchFamily="18" charset="0"/>
              </a:rPr>
              <a:t>S=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150 Га</a:t>
            </a:r>
            <a:endParaRPr lang="ru-RU" altLang="ru-RU" sz="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4" name="Text Box 353"/>
          <p:cNvSpPr txBox="1">
            <a:spLocks noChangeArrowheads="1"/>
          </p:cNvSpPr>
          <p:nvPr/>
        </p:nvSpPr>
        <p:spPr bwMode="auto">
          <a:xfrm>
            <a:off x="3781311" y="3762320"/>
            <a:ext cx="478823" cy="154953"/>
          </a:xfrm>
          <a:prstGeom prst="rect">
            <a:avLst/>
          </a:prstGeom>
          <a:solidFill>
            <a:schemeClr val="bg1"/>
          </a:solidFill>
          <a:ln w="22225">
            <a:solidFill>
              <a:srgbClr val="FFC000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600" dirty="0" smtClean="0">
                <a:latin typeface="Times New Roman" pitchFamily="18" charset="0"/>
                <a:cs typeface="Times New Roman" pitchFamily="18" charset="0"/>
              </a:rPr>
              <a:t>S=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160 Га</a:t>
            </a:r>
            <a:endParaRPr lang="ru-RU" altLang="ru-RU" sz="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5" name="Text Box 353"/>
          <p:cNvSpPr txBox="1">
            <a:spLocks noChangeArrowheads="1"/>
          </p:cNvSpPr>
          <p:nvPr/>
        </p:nvSpPr>
        <p:spPr bwMode="auto">
          <a:xfrm>
            <a:off x="3781311" y="3928965"/>
            <a:ext cx="478823" cy="154953"/>
          </a:xfrm>
          <a:prstGeom prst="rect">
            <a:avLst/>
          </a:prstGeom>
          <a:solidFill>
            <a:schemeClr val="bg1"/>
          </a:solidFill>
          <a:ln w="22225">
            <a:solidFill>
              <a:srgbClr val="FFFF00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600" dirty="0" smtClean="0">
                <a:latin typeface="Times New Roman" pitchFamily="18" charset="0"/>
                <a:cs typeface="Times New Roman" pitchFamily="18" charset="0"/>
              </a:rPr>
              <a:t>S=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195 Га</a:t>
            </a:r>
            <a:endParaRPr lang="ru-RU" altLang="ru-RU" sz="6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20" name="Группа 119"/>
          <p:cNvGrpSpPr/>
          <p:nvPr/>
        </p:nvGrpSpPr>
        <p:grpSpPr>
          <a:xfrm>
            <a:off x="3573453" y="3879123"/>
            <a:ext cx="323990" cy="353598"/>
            <a:chOff x="5412692" y="3979584"/>
            <a:chExt cx="431231" cy="470639"/>
          </a:xfrm>
        </p:grpSpPr>
        <p:sp>
          <p:nvSpPr>
            <p:cNvPr id="121" name="Полилиния 120"/>
            <p:cNvSpPr/>
            <p:nvPr/>
          </p:nvSpPr>
          <p:spPr>
            <a:xfrm rot="12101065" flipV="1">
              <a:off x="5445900" y="4145291"/>
              <a:ext cx="270882" cy="199914"/>
            </a:xfrm>
            <a:custGeom>
              <a:avLst/>
              <a:gdLst>
                <a:gd name="connsiteX0" fmla="*/ 782819 w 2899926"/>
                <a:gd name="connsiteY0" fmla="*/ 126403 h 4026093"/>
                <a:gd name="connsiteX1" fmla="*/ 613918 w 2899926"/>
                <a:gd name="connsiteY1" fmla="*/ 306953 h 4026093"/>
                <a:gd name="connsiteX2" fmla="*/ 427543 w 2899926"/>
                <a:gd name="connsiteY2" fmla="*/ 685526 h 4026093"/>
                <a:gd name="connsiteX3" fmla="*/ 217872 w 2899926"/>
                <a:gd name="connsiteY3" fmla="*/ 1186408 h 4026093"/>
                <a:gd name="connsiteX4" fmla="*/ 101388 w 2899926"/>
                <a:gd name="connsiteY4" fmla="*/ 1564981 h 4026093"/>
                <a:gd name="connsiteX5" fmla="*/ 8200 w 2899926"/>
                <a:gd name="connsiteY5" fmla="*/ 2287182 h 4026093"/>
                <a:gd name="connsiteX6" fmla="*/ 19849 w 2899926"/>
                <a:gd name="connsiteY6" fmla="*/ 2892900 h 4026093"/>
                <a:gd name="connsiteX7" fmla="*/ 142157 w 2899926"/>
                <a:gd name="connsiteY7" fmla="*/ 3341363 h 4026093"/>
                <a:gd name="connsiteX8" fmla="*/ 503258 w 2899926"/>
                <a:gd name="connsiteY8" fmla="*/ 3760706 h 4026093"/>
                <a:gd name="connsiteX9" fmla="*/ 1435130 w 2899926"/>
                <a:gd name="connsiteY9" fmla="*/ 3952905 h 4026093"/>
                <a:gd name="connsiteX10" fmla="*/ 2297112 w 2899926"/>
                <a:gd name="connsiteY10" fmla="*/ 3999498 h 4026093"/>
                <a:gd name="connsiteX11" fmla="*/ 2640740 w 2899926"/>
                <a:gd name="connsiteY11" fmla="*/ 3556859 h 4026093"/>
                <a:gd name="connsiteX12" fmla="*/ 2856236 w 2899926"/>
                <a:gd name="connsiteY12" fmla="*/ 2461909 h 4026093"/>
                <a:gd name="connsiteX13" fmla="*/ 2897005 w 2899926"/>
                <a:gd name="connsiteY13" fmla="*/ 1273771 h 4026093"/>
                <a:gd name="connsiteX14" fmla="*/ 2809642 w 2899926"/>
                <a:gd name="connsiteY14" fmla="*/ 534097 h 4026093"/>
                <a:gd name="connsiteX15" fmla="*/ 2471839 w 2899926"/>
                <a:gd name="connsiteY15" fmla="*/ 178821 h 4026093"/>
                <a:gd name="connsiteX16" fmla="*/ 1563263 w 2899926"/>
                <a:gd name="connsiteY16" fmla="*/ 15743 h 4026093"/>
                <a:gd name="connsiteX17" fmla="*/ 963370 w 2899926"/>
                <a:gd name="connsiteY17" fmla="*/ 21567 h 4026093"/>
                <a:gd name="connsiteX18" fmla="*/ 782819 w 2899926"/>
                <a:gd name="connsiteY18" fmla="*/ 126403 h 4026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99926" h="4026093">
                  <a:moveTo>
                    <a:pt x="782819" y="126403"/>
                  </a:moveTo>
                  <a:cubicBezTo>
                    <a:pt x="724577" y="173967"/>
                    <a:pt x="673131" y="213766"/>
                    <a:pt x="613918" y="306953"/>
                  </a:cubicBezTo>
                  <a:cubicBezTo>
                    <a:pt x="554705" y="400140"/>
                    <a:pt x="493551" y="538950"/>
                    <a:pt x="427543" y="685526"/>
                  </a:cubicBezTo>
                  <a:cubicBezTo>
                    <a:pt x="361535" y="832102"/>
                    <a:pt x="272231" y="1039832"/>
                    <a:pt x="217872" y="1186408"/>
                  </a:cubicBezTo>
                  <a:cubicBezTo>
                    <a:pt x="163513" y="1332984"/>
                    <a:pt x="136333" y="1381519"/>
                    <a:pt x="101388" y="1564981"/>
                  </a:cubicBezTo>
                  <a:cubicBezTo>
                    <a:pt x="66443" y="1748443"/>
                    <a:pt x="21790" y="2065862"/>
                    <a:pt x="8200" y="2287182"/>
                  </a:cubicBezTo>
                  <a:cubicBezTo>
                    <a:pt x="-5390" y="2508502"/>
                    <a:pt x="-2477" y="2717203"/>
                    <a:pt x="19849" y="2892900"/>
                  </a:cubicBezTo>
                  <a:cubicBezTo>
                    <a:pt x="42175" y="3068597"/>
                    <a:pt x="61589" y="3196729"/>
                    <a:pt x="142157" y="3341363"/>
                  </a:cubicBezTo>
                  <a:cubicBezTo>
                    <a:pt x="222725" y="3485997"/>
                    <a:pt x="287762" y="3658782"/>
                    <a:pt x="503258" y="3760706"/>
                  </a:cubicBezTo>
                  <a:cubicBezTo>
                    <a:pt x="718754" y="3862630"/>
                    <a:pt x="1136154" y="3913106"/>
                    <a:pt x="1435130" y="3952905"/>
                  </a:cubicBezTo>
                  <a:cubicBezTo>
                    <a:pt x="1734106" y="3992704"/>
                    <a:pt x="2096177" y="4065506"/>
                    <a:pt x="2297112" y="3999498"/>
                  </a:cubicBezTo>
                  <a:cubicBezTo>
                    <a:pt x="2498047" y="3933490"/>
                    <a:pt x="2547553" y="3813124"/>
                    <a:pt x="2640740" y="3556859"/>
                  </a:cubicBezTo>
                  <a:cubicBezTo>
                    <a:pt x="2733927" y="3300594"/>
                    <a:pt x="2813525" y="2842424"/>
                    <a:pt x="2856236" y="2461909"/>
                  </a:cubicBezTo>
                  <a:cubicBezTo>
                    <a:pt x="2898947" y="2081394"/>
                    <a:pt x="2904771" y="1595073"/>
                    <a:pt x="2897005" y="1273771"/>
                  </a:cubicBezTo>
                  <a:cubicBezTo>
                    <a:pt x="2889239" y="952469"/>
                    <a:pt x="2880503" y="716589"/>
                    <a:pt x="2809642" y="534097"/>
                  </a:cubicBezTo>
                  <a:cubicBezTo>
                    <a:pt x="2738781" y="351605"/>
                    <a:pt x="2679569" y="265213"/>
                    <a:pt x="2471839" y="178821"/>
                  </a:cubicBezTo>
                  <a:cubicBezTo>
                    <a:pt x="2264109" y="92429"/>
                    <a:pt x="1814675" y="41952"/>
                    <a:pt x="1563263" y="15743"/>
                  </a:cubicBezTo>
                  <a:cubicBezTo>
                    <a:pt x="1311852" y="-10466"/>
                    <a:pt x="1097327" y="-759"/>
                    <a:pt x="963370" y="21567"/>
                  </a:cubicBezTo>
                  <a:cubicBezTo>
                    <a:pt x="829413" y="43893"/>
                    <a:pt x="841061" y="78839"/>
                    <a:pt x="782819" y="126403"/>
                  </a:cubicBezTo>
                  <a:close/>
                </a:path>
              </a:pathLst>
            </a:custGeom>
            <a:noFill/>
            <a:ln w="444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2" name="Полилиния 121"/>
            <p:cNvSpPr/>
            <p:nvPr/>
          </p:nvSpPr>
          <p:spPr>
            <a:xfrm rot="11638187">
              <a:off x="5456423" y="4122200"/>
              <a:ext cx="199676" cy="121945"/>
            </a:xfrm>
            <a:custGeom>
              <a:avLst/>
              <a:gdLst>
                <a:gd name="connsiteX0" fmla="*/ 782819 w 2899926"/>
                <a:gd name="connsiteY0" fmla="*/ 126403 h 4026093"/>
                <a:gd name="connsiteX1" fmla="*/ 613918 w 2899926"/>
                <a:gd name="connsiteY1" fmla="*/ 306953 h 4026093"/>
                <a:gd name="connsiteX2" fmla="*/ 427543 w 2899926"/>
                <a:gd name="connsiteY2" fmla="*/ 685526 h 4026093"/>
                <a:gd name="connsiteX3" fmla="*/ 217872 w 2899926"/>
                <a:gd name="connsiteY3" fmla="*/ 1186408 h 4026093"/>
                <a:gd name="connsiteX4" fmla="*/ 101388 w 2899926"/>
                <a:gd name="connsiteY4" fmla="*/ 1564981 h 4026093"/>
                <a:gd name="connsiteX5" fmla="*/ 8200 w 2899926"/>
                <a:gd name="connsiteY5" fmla="*/ 2287182 h 4026093"/>
                <a:gd name="connsiteX6" fmla="*/ 19849 w 2899926"/>
                <a:gd name="connsiteY6" fmla="*/ 2892900 h 4026093"/>
                <a:gd name="connsiteX7" fmla="*/ 142157 w 2899926"/>
                <a:gd name="connsiteY7" fmla="*/ 3341363 h 4026093"/>
                <a:gd name="connsiteX8" fmla="*/ 503258 w 2899926"/>
                <a:gd name="connsiteY8" fmla="*/ 3760706 h 4026093"/>
                <a:gd name="connsiteX9" fmla="*/ 1435130 w 2899926"/>
                <a:gd name="connsiteY9" fmla="*/ 3952905 h 4026093"/>
                <a:gd name="connsiteX10" fmla="*/ 2297112 w 2899926"/>
                <a:gd name="connsiteY10" fmla="*/ 3999498 h 4026093"/>
                <a:gd name="connsiteX11" fmla="*/ 2640740 w 2899926"/>
                <a:gd name="connsiteY11" fmla="*/ 3556859 h 4026093"/>
                <a:gd name="connsiteX12" fmla="*/ 2856236 w 2899926"/>
                <a:gd name="connsiteY12" fmla="*/ 2461909 h 4026093"/>
                <a:gd name="connsiteX13" fmla="*/ 2897005 w 2899926"/>
                <a:gd name="connsiteY13" fmla="*/ 1273771 h 4026093"/>
                <a:gd name="connsiteX14" fmla="*/ 2809642 w 2899926"/>
                <a:gd name="connsiteY14" fmla="*/ 534097 h 4026093"/>
                <a:gd name="connsiteX15" fmla="*/ 2471839 w 2899926"/>
                <a:gd name="connsiteY15" fmla="*/ 178821 h 4026093"/>
                <a:gd name="connsiteX16" fmla="*/ 1563263 w 2899926"/>
                <a:gd name="connsiteY16" fmla="*/ 15743 h 4026093"/>
                <a:gd name="connsiteX17" fmla="*/ 963370 w 2899926"/>
                <a:gd name="connsiteY17" fmla="*/ 21567 h 4026093"/>
                <a:gd name="connsiteX18" fmla="*/ 782819 w 2899926"/>
                <a:gd name="connsiteY18" fmla="*/ 126403 h 4026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99926" h="4026093">
                  <a:moveTo>
                    <a:pt x="782819" y="126403"/>
                  </a:moveTo>
                  <a:cubicBezTo>
                    <a:pt x="724577" y="173967"/>
                    <a:pt x="673131" y="213766"/>
                    <a:pt x="613918" y="306953"/>
                  </a:cubicBezTo>
                  <a:cubicBezTo>
                    <a:pt x="554705" y="400140"/>
                    <a:pt x="493551" y="538950"/>
                    <a:pt x="427543" y="685526"/>
                  </a:cubicBezTo>
                  <a:cubicBezTo>
                    <a:pt x="361535" y="832102"/>
                    <a:pt x="272231" y="1039832"/>
                    <a:pt x="217872" y="1186408"/>
                  </a:cubicBezTo>
                  <a:cubicBezTo>
                    <a:pt x="163513" y="1332984"/>
                    <a:pt x="136333" y="1381519"/>
                    <a:pt x="101388" y="1564981"/>
                  </a:cubicBezTo>
                  <a:cubicBezTo>
                    <a:pt x="66443" y="1748443"/>
                    <a:pt x="21790" y="2065862"/>
                    <a:pt x="8200" y="2287182"/>
                  </a:cubicBezTo>
                  <a:cubicBezTo>
                    <a:pt x="-5390" y="2508502"/>
                    <a:pt x="-2477" y="2717203"/>
                    <a:pt x="19849" y="2892900"/>
                  </a:cubicBezTo>
                  <a:cubicBezTo>
                    <a:pt x="42175" y="3068597"/>
                    <a:pt x="61589" y="3196729"/>
                    <a:pt x="142157" y="3341363"/>
                  </a:cubicBezTo>
                  <a:cubicBezTo>
                    <a:pt x="222725" y="3485997"/>
                    <a:pt x="287762" y="3658782"/>
                    <a:pt x="503258" y="3760706"/>
                  </a:cubicBezTo>
                  <a:cubicBezTo>
                    <a:pt x="718754" y="3862630"/>
                    <a:pt x="1136154" y="3913106"/>
                    <a:pt x="1435130" y="3952905"/>
                  </a:cubicBezTo>
                  <a:cubicBezTo>
                    <a:pt x="1734106" y="3992704"/>
                    <a:pt x="2096177" y="4065506"/>
                    <a:pt x="2297112" y="3999498"/>
                  </a:cubicBezTo>
                  <a:cubicBezTo>
                    <a:pt x="2498047" y="3933490"/>
                    <a:pt x="2547553" y="3813124"/>
                    <a:pt x="2640740" y="3556859"/>
                  </a:cubicBezTo>
                  <a:cubicBezTo>
                    <a:pt x="2733927" y="3300594"/>
                    <a:pt x="2813525" y="2842424"/>
                    <a:pt x="2856236" y="2461909"/>
                  </a:cubicBezTo>
                  <a:cubicBezTo>
                    <a:pt x="2898947" y="2081394"/>
                    <a:pt x="2904771" y="1595073"/>
                    <a:pt x="2897005" y="1273771"/>
                  </a:cubicBezTo>
                  <a:cubicBezTo>
                    <a:pt x="2889239" y="952469"/>
                    <a:pt x="2880503" y="716589"/>
                    <a:pt x="2809642" y="534097"/>
                  </a:cubicBezTo>
                  <a:cubicBezTo>
                    <a:pt x="2738781" y="351605"/>
                    <a:pt x="2679569" y="265213"/>
                    <a:pt x="2471839" y="178821"/>
                  </a:cubicBezTo>
                  <a:cubicBezTo>
                    <a:pt x="2264109" y="92429"/>
                    <a:pt x="1814675" y="41952"/>
                    <a:pt x="1563263" y="15743"/>
                  </a:cubicBezTo>
                  <a:cubicBezTo>
                    <a:pt x="1311852" y="-10466"/>
                    <a:pt x="1097327" y="-759"/>
                    <a:pt x="963370" y="21567"/>
                  </a:cubicBezTo>
                  <a:cubicBezTo>
                    <a:pt x="829413" y="43893"/>
                    <a:pt x="841061" y="78839"/>
                    <a:pt x="782819" y="126403"/>
                  </a:cubicBezTo>
                  <a:close/>
                </a:path>
              </a:pathLst>
            </a:custGeom>
            <a:noFill/>
            <a:ln w="444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3" name="Полилиния 122"/>
            <p:cNvSpPr/>
            <p:nvPr/>
          </p:nvSpPr>
          <p:spPr>
            <a:xfrm rot="12167786" flipV="1">
              <a:off x="5412692" y="4127444"/>
              <a:ext cx="431231" cy="322779"/>
            </a:xfrm>
            <a:custGeom>
              <a:avLst/>
              <a:gdLst>
                <a:gd name="connsiteX0" fmla="*/ 782819 w 2899926"/>
                <a:gd name="connsiteY0" fmla="*/ 126403 h 4026093"/>
                <a:gd name="connsiteX1" fmla="*/ 613918 w 2899926"/>
                <a:gd name="connsiteY1" fmla="*/ 306953 h 4026093"/>
                <a:gd name="connsiteX2" fmla="*/ 427543 w 2899926"/>
                <a:gd name="connsiteY2" fmla="*/ 685526 h 4026093"/>
                <a:gd name="connsiteX3" fmla="*/ 217872 w 2899926"/>
                <a:gd name="connsiteY3" fmla="*/ 1186408 h 4026093"/>
                <a:gd name="connsiteX4" fmla="*/ 101388 w 2899926"/>
                <a:gd name="connsiteY4" fmla="*/ 1564981 h 4026093"/>
                <a:gd name="connsiteX5" fmla="*/ 8200 w 2899926"/>
                <a:gd name="connsiteY5" fmla="*/ 2287182 h 4026093"/>
                <a:gd name="connsiteX6" fmla="*/ 19849 w 2899926"/>
                <a:gd name="connsiteY6" fmla="*/ 2892900 h 4026093"/>
                <a:gd name="connsiteX7" fmla="*/ 142157 w 2899926"/>
                <a:gd name="connsiteY7" fmla="*/ 3341363 h 4026093"/>
                <a:gd name="connsiteX8" fmla="*/ 503258 w 2899926"/>
                <a:gd name="connsiteY8" fmla="*/ 3760706 h 4026093"/>
                <a:gd name="connsiteX9" fmla="*/ 1435130 w 2899926"/>
                <a:gd name="connsiteY9" fmla="*/ 3952905 h 4026093"/>
                <a:gd name="connsiteX10" fmla="*/ 2297112 w 2899926"/>
                <a:gd name="connsiteY10" fmla="*/ 3999498 h 4026093"/>
                <a:gd name="connsiteX11" fmla="*/ 2640740 w 2899926"/>
                <a:gd name="connsiteY11" fmla="*/ 3556859 h 4026093"/>
                <a:gd name="connsiteX12" fmla="*/ 2856236 w 2899926"/>
                <a:gd name="connsiteY12" fmla="*/ 2461909 h 4026093"/>
                <a:gd name="connsiteX13" fmla="*/ 2897005 w 2899926"/>
                <a:gd name="connsiteY13" fmla="*/ 1273771 h 4026093"/>
                <a:gd name="connsiteX14" fmla="*/ 2809642 w 2899926"/>
                <a:gd name="connsiteY14" fmla="*/ 534097 h 4026093"/>
                <a:gd name="connsiteX15" fmla="*/ 2471839 w 2899926"/>
                <a:gd name="connsiteY15" fmla="*/ 178821 h 4026093"/>
                <a:gd name="connsiteX16" fmla="*/ 1563263 w 2899926"/>
                <a:gd name="connsiteY16" fmla="*/ 15743 h 4026093"/>
                <a:gd name="connsiteX17" fmla="*/ 963370 w 2899926"/>
                <a:gd name="connsiteY17" fmla="*/ 21567 h 4026093"/>
                <a:gd name="connsiteX18" fmla="*/ 782819 w 2899926"/>
                <a:gd name="connsiteY18" fmla="*/ 126403 h 4026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99926" h="4026093">
                  <a:moveTo>
                    <a:pt x="782819" y="126403"/>
                  </a:moveTo>
                  <a:cubicBezTo>
                    <a:pt x="724577" y="173967"/>
                    <a:pt x="673131" y="213766"/>
                    <a:pt x="613918" y="306953"/>
                  </a:cubicBezTo>
                  <a:cubicBezTo>
                    <a:pt x="554705" y="400140"/>
                    <a:pt x="493551" y="538950"/>
                    <a:pt x="427543" y="685526"/>
                  </a:cubicBezTo>
                  <a:cubicBezTo>
                    <a:pt x="361535" y="832102"/>
                    <a:pt x="272231" y="1039832"/>
                    <a:pt x="217872" y="1186408"/>
                  </a:cubicBezTo>
                  <a:cubicBezTo>
                    <a:pt x="163513" y="1332984"/>
                    <a:pt x="136333" y="1381519"/>
                    <a:pt x="101388" y="1564981"/>
                  </a:cubicBezTo>
                  <a:cubicBezTo>
                    <a:pt x="66443" y="1748443"/>
                    <a:pt x="21790" y="2065862"/>
                    <a:pt x="8200" y="2287182"/>
                  </a:cubicBezTo>
                  <a:cubicBezTo>
                    <a:pt x="-5390" y="2508502"/>
                    <a:pt x="-2477" y="2717203"/>
                    <a:pt x="19849" y="2892900"/>
                  </a:cubicBezTo>
                  <a:cubicBezTo>
                    <a:pt x="42175" y="3068597"/>
                    <a:pt x="61589" y="3196729"/>
                    <a:pt x="142157" y="3341363"/>
                  </a:cubicBezTo>
                  <a:cubicBezTo>
                    <a:pt x="222725" y="3485997"/>
                    <a:pt x="287762" y="3658782"/>
                    <a:pt x="503258" y="3760706"/>
                  </a:cubicBezTo>
                  <a:cubicBezTo>
                    <a:pt x="718754" y="3862630"/>
                    <a:pt x="1136154" y="3913106"/>
                    <a:pt x="1435130" y="3952905"/>
                  </a:cubicBezTo>
                  <a:cubicBezTo>
                    <a:pt x="1734106" y="3992704"/>
                    <a:pt x="2096177" y="4065506"/>
                    <a:pt x="2297112" y="3999498"/>
                  </a:cubicBezTo>
                  <a:cubicBezTo>
                    <a:pt x="2498047" y="3933490"/>
                    <a:pt x="2547553" y="3813124"/>
                    <a:pt x="2640740" y="3556859"/>
                  </a:cubicBezTo>
                  <a:cubicBezTo>
                    <a:pt x="2733927" y="3300594"/>
                    <a:pt x="2813525" y="2842424"/>
                    <a:pt x="2856236" y="2461909"/>
                  </a:cubicBezTo>
                  <a:cubicBezTo>
                    <a:pt x="2898947" y="2081394"/>
                    <a:pt x="2904771" y="1595073"/>
                    <a:pt x="2897005" y="1273771"/>
                  </a:cubicBezTo>
                  <a:cubicBezTo>
                    <a:pt x="2889239" y="952469"/>
                    <a:pt x="2880503" y="716589"/>
                    <a:pt x="2809642" y="534097"/>
                  </a:cubicBezTo>
                  <a:cubicBezTo>
                    <a:pt x="2738781" y="351605"/>
                    <a:pt x="2679569" y="265213"/>
                    <a:pt x="2471839" y="178821"/>
                  </a:cubicBezTo>
                  <a:cubicBezTo>
                    <a:pt x="2264109" y="92429"/>
                    <a:pt x="1814675" y="41952"/>
                    <a:pt x="1563263" y="15743"/>
                  </a:cubicBezTo>
                  <a:cubicBezTo>
                    <a:pt x="1311852" y="-10466"/>
                    <a:pt x="1097327" y="-759"/>
                    <a:pt x="963370" y="21567"/>
                  </a:cubicBezTo>
                  <a:cubicBezTo>
                    <a:pt x="829413" y="43893"/>
                    <a:pt x="841061" y="78839"/>
                    <a:pt x="782819" y="126403"/>
                  </a:cubicBezTo>
                  <a:close/>
                </a:path>
              </a:pathLst>
            </a:custGeom>
            <a:noFill/>
            <a:ln w="444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aphicFrame>
          <p:nvGraphicFramePr>
            <p:cNvPr id="130" name="Объект 12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79402448"/>
                </p:ext>
              </p:extLst>
            </p:nvPr>
          </p:nvGraphicFramePr>
          <p:xfrm>
            <a:off x="5482790" y="3979584"/>
            <a:ext cx="146942" cy="29782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7241" name="Clip" r:id="rId19" imgW="297180" imgH="500177" progId="MS_ClipArt_Gallery.2">
                    <p:embed/>
                  </p:oleObj>
                </mc:Choice>
                <mc:Fallback>
                  <p:oleObj name="Clip" r:id="rId19" imgW="297180" imgH="500177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482790" y="3979584"/>
                          <a:ext cx="146942" cy="29782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16" name="Oval 121"/>
          <p:cNvSpPr>
            <a:spLocks noChangeArrowheads="1"/>
          </p:cNvSpPr>
          <p:nvPr/>
        </p:nvSpPr>
        <p:spPr bwMode="auto">
          <a:xfrm>
            <a:off x="4368739" y="4249220"/>
            <a:ext cx="215900" cy="2159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100"/>
          </a:p>
        </p:txBody>
      </p:sp>
      <p:sp>
        <p:nvSpPr>
          <p:cNvPr id="174" name="Text Box 353"/>
          <p:cNvSpPr txBox="1">
            <a:spLocks noChangeArrowheads="1"/>
          </p:cNvSpPr>
          <p:nvPr/>
        </p:nvSpPr>
        <p:spPr bwMode="auto">
          <a:xfrm>
            <a:off x="4367340" y="3241185"/>
            <a:ext cx="478823" cy="154953"/>
          </a:xfrm>
          <a:prstGeom prst="rect">
            <a:avLst/>
          </a:prstGeom>
          <a:solidFill>
            <a:schemeClr val="bg1"/>
          </a:solidFill>
          <a:ln w="22225">
            <a:solidFill>
              <a:srgbClr val="FF0000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600" dirty="0" smtClean="0">
                <a:latin typeface="Times New Roman" pitchFamily="18" charset="0"/>
                <a:cs typeface="Times New Roman" pitchFamily="18" charset="0"/>
              </a:rPr>
              <a:t>S=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50 Га</a:t>
            </a:r>
            <a:endParaRPr lang="ru-RU" altLang="ru-RU" sz="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5" name="Text Box 353"/>
          <p:cNvSpPr txBox="1">
            <a:spLocks noChangeArrowheads="1"/>
          </p:cNvSpPr>
          <p:nvPr/>
        </p:nvSpPr>
        <p:spPr bwMode="auto">
          <a:xfrm>
            <a:off x="4368739" y="3403758"/>
            <a:ext cx="478823" cy="154953"/>
          </a:xfrm>
          <a:prstGeom prst="rect">
            <a:avLst/>
          </a:prstGeom>
          <a:solidFill>
            <a:schemeClr val="bg1"/>
          </a:solidFill>
          <a:ln w="22225">
            <a:solidFill>
              <a:srgbClr val="FFC000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600" dirty="0" smtClean="0">
                <a:latin typeface="Times New Roman" pitchFamily="18" charset="0"/>
                <a:cs typeface="Times New Roman" pitchFamily="18" charset="0"/>
              </a:rPr>
              <a:t>S=</a:t>
            </a:r>
            <a:r>
              <a:rPr lang="ru-RU" altLang="ru-RU" sz="600" dirty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0 Га</a:t>
            </a:r>
            <a:endParaRPr lang="ru-RU" altLang="ru-RU" sz="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6" name="Text Box 353"/>
          <p:cNvSpPr txBox="1">
            <a:spLocks noChangeArrowheads="1"/>
          </p:cNvSpPr>
          <p:nvPr/>
        </p:nvSpPr>
        <p:spPr bwMode="auto">
          <a:xfrm>
            <a:off x="4368739" y="3570403"/>
            <a:ext cx="478823" cy="154953"/>
          </a:xfrm>
          <a:prstGeom prst="rect">
            <a:avLst/>
          </a:prstGeom>
          <a:solidFill>
            <a:schemeClr val="bg1"/>
          </a:solidFill>
          <a:ln w="22225">
            <a:solidFill>
              <a:srgbClr val="FFFF00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600" dirty="0" smtClean="0">
                <a:latin typeface="Times New Roman" pitchFamily="18" charset="0"/>
                <a:cs typeface="Times New Roman" pitchFamily="18" charset="0"/>
              </a:rPr>
              <a:t>S=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95 Га</a:t>
            </a:r>
            <a:endParaRPr lang="ru-RU" altLang="ru-RU" sz="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4476689" y="4394728"/>
            <a:ext cx="1073983" cy="21544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х. Прикубанский</a:t>
            </a:r>
          </a:p>
        </p:txBody>
      </p:sp>
      <p:sp>
        <p:nvSpPr>
          <p:cNvPr id="117" name="Text Box 353"/>
          <p:cNvSpPr txBox="1">
            <a:spLocks noChangeArrowheads="1"/>
          </p:cNvSpPr>
          <p:nvPr/>
        </p:nvSpPr>
        <p:spPr bwMode="auto">
          <a:xfrm>
            <a:off x="4154147" y="4175837"/>
            <a:ext cx="333200" cy="15495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prstDash val="sysDash"/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2,5 км</a:t>
            </a:r>
            <a:endParaRPr lang="ru-RU" altLang="ru-RU" sz="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2" name="Text Box 353"/>
          <p:cNvSpPr txBox="1">
            <a:spLocks noChangeArrowheads="1"/>
          </p:cNvSpPr>
          <p:nvPr/>
        </p:nvSpPr>
        <p:spPr bwMode="auto">
          <a:xfrm>
            <a:off x="4949989" y="3928964"/>
            <a:ext cx="333200" cy="15495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prstDash val="sysDash"/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2,5 км</a:t>
            </a:r>
            <a:endParaRPr lang="ru-RU" altLang="ru-RU" sz="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1" name="Text Box 353"/>
          <p:cNvSpPr txBox="1">
            <a:spLocks noChangeArrowheads="1"/>
          </p:cNvSpPr>
          <p:nvPr/>
        </p:nvSpPr>
        <p:spPr bwMode="auto">
          <a:xfrm>
            <a:off x="4711945" y="3781964"/>
            <a:ext cx="333200" cy="15495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prstDash val="sysDash"/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8 км</a:t>
            </a:r>
            <a:endParaRPr lang="ru-RU" altLang="ru-RU" sz="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3954565" y="4809957"/>
            <a:ext cx="1288475" cy="24622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х. </a:t>
            </a:r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Коржевский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8" name="Oval 121"/>
          <p:cNvSpPr>
            <a:spLocks noChangeArrowheads="1"/>
          </p:cNvSpPr>
          <p:nvPr/>
        </p:nvSpPr>
        <p:spPr bwMode="auto">
          <a:xfrm>
            <a:off x="3156667" y="4451073"/>
            <a:ext cx="215900" cy="2159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100"/>
          </a:p>
        </p:txBody>
      </p:sp>
      <p:sp>
        <p:nvSpPr>
          <p:cNvPr id="139" name="Oval 121"/>
          <p:cNvSpPr>
            <a:spLocks noChangeArrowheads="1"/>
          </p:cNvSpPr>
          <p:nvPr/>
        </p:nvSpPr>
        <p:spPr bwMode="auto">
          <a:xfrm>
            <a:off x="3864111" y="4647565"/>
            <a:ext cx="215900" cy="2159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100"/>
          </a:p>
        </p:txBody>
      </p:sp>
      <p:sp>
        <p:nvSpPr>
          <p:cNvPr id="140" name="TextBox 139"/>
          <p:cNvSpPr txBox="1"/>
          <p:nvPr/>
        </p:nvSpPr>
        <p:spPr>
          <a:xfrm>
            <a:off x="1697071" y="4291278"/>
            <a:ext cx="1580528" cy="24622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х.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Светлый путь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5" name="Таблица 1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0707969"/>
              </p:ext>
            </p:extLst>
          </p:nvPr>
        </p:nvGraphicFramePr>
        <p:xfrm>
          <a:off x="0" y="1158893"/>
          <a:ext cx="2403984" cy="2334830"/>
        </p:xfrm>
        <a:graphic>
          <a:graphicData uri="http://schemas.openxmlformats.org/drawingml/2006/table">
            <a:tbl>
              <a:tblPr/>
              <a:tblGrid>
                <a:gridCol w="151609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8789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95355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Характеристика населенных пунктов, находящихся в зоне задымления</a:t>
                      </a: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232" marR="21232" marT="14128" marB="141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88121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х. </a:t>
                      </a:r>
                      <a:r>
                        <a:rPr kumimoji="0" lang="ru-R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Коржевский</a:t>
                      </a: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2226" marB="22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2226" marB="22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людей, чел</a:t>
                      </a: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115</a:t>
                      </a: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1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домов</a:t>
                      </a: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56</a:t>
                      </a: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1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СЗО</a:t>
                      </a: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1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ПОО</a:t>
                      </a: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4415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х. Светлый путь</a:t>
                      </a:r>
                    </a:p>
                  </a:txBody>
                  <a:tcPr marL="16718" marR="16718" marT="2226" marB="22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2226" marB="22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1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людей, чел</a:t>
                      </a: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2634</a:t>
                      </a: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1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домов</a:t>
                      </a: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827</a:t>
                      </a: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1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СЗО</a:t>
                      </a: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1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ПОО</a:t>
                      </a: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4415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Итого:</a:t>
                      </a:r>
                    </a:p>
                  </a:txBody>
                  <a:tcPr marL="16718" marR="16718" marT="2226" marB="22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2226" marB="22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1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людей, чел</a:t>
                      </a: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2749</a:t>
                      </a: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11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домов</a:t>
                      </a: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883</a:t>
                      </a: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11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СЗО</a:t>
                      </a: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11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ПОО</a:t>
                      </a: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8" name="Text Box 353"/>
          <p:cNvSpPr txBox="1">
            <a:spLocks noChangeArrowheads="1"/>
          </p:cNvSpPr>
          <p:nvPr/>
        </p:nvSpPr>
        <p:spPr bwMode="auto">
          <a:xfrm>
            <a:off x="3383889" y="4347888"/>
            <a:ext cx="478823" cy="154953"/>
          </a:xfrm>
          <a:prstGeom prst="rect">
            <a:avLst/>
          </a:prstGeom>
          <a:solidFill>
            <a:schemeClr val="bg1"/>
          </a:solidFill>
          <a:ln w="22225">
            <a:solidFill>
              <a:srgbClr val="FF0000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600" dirty="0" smtClean="0">
                <a:latin typeface="Times New Roman" pitchFamily="18" charset="0"/>
                <a:cs typeface="Times New Roman" pitchFamily="18" charset="0"/>
              </a:rPr>
              <a:t>S=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5 Га</a:t>
            </a:r>
            <a:endParaRPr lang="ru-RU" altLang="ru-RU" sz="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" name="Text Box 353"/>
          <p:cNvSpPr txBox="1">
            <a:spLocks noChangeArrowheads="1"/>
          </p:cNvSpPr>
          <p:nvPr/>
        </p:nvSpPr>
        <p:spPr bwMode="auto">
          <a:xfrm>
            <a:off x="3385288" y="4510461"/>
            <a:ext cx="478823" cy="154953"/>
          </a:xfrm>
          <a:prstGeom prst="rect">
            <a:avLst/>
          </a:prstGeom>
          <a:solidFill>
            <a:schemeClr val="bg1"/>
          </a:solidFill>
          <a:ln w="22225">
            <a:solidFill>
              <a:srgbClr val="FFC000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600" dirty="0" smtClean="0">
                <a:latin typeface="Times New Roman" pitchFamily="18" charset="0"/>
                <a:cs typeface="Times New Roman" pitchFamily="18" charset="0"/>
              </a:rPr>
              <a:t>S=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7 Га</a:t>
            </a:r>
            <a:endParaRPr lang="ru-RU" altLang="ru-RU" sz="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0" name="Text Box 353"/>
          <p:cNvSpPr txBox="1">
            <a:spLocks noChangeArrowheads="1"/>
          </p:cNvSpPr>
          <p:nvPr/>
        </p:nvSpPr>
        <p:spPr bwMode="auto">
          <a:xfrm>
            <a:off x="3385288" y="4677106"/>
            <a:ext cx="478823" cy="154953"/>
          </a:xfrm>
          <a:prstGeom prst="rect">
            <a:avLst/>
          </a:prstGeom>
          <a:solidFill>
            <a:schemeClr val="bg1"/>
          </a:solidFill>
          <a:ln w="22225">
            <a:solidFill>
              <a:srgbClr val="FFFF00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600" dirty="0" smtClean="0">
                <a:latin typeface="Times New Roman" pitchFamily="18" charset="0"/>
                <a:cs typeface="Times New Roman" pitchFamily="18" charset="0"/>
              </a:rPr>
              <a:t>S=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10 Га</a:t>
            </a:r>
            <a:endParaRPr lang="ru-RU" altLang="ru-RU" sz="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577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 descr="C:\Users\user\Desktop\open 10.jpg">
            <a:extLst>
              <a:ext uri="{FF2B5EF4-FFF2-40B4-BE49-F238E27FC236}">
                <a16:creationId xmlns="" xmlns:a16="http://schemas.microsoft.com/office/drawing/2014/main" id="{DB6F7C1B-4E11-49F8-8727-D56485DA59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9" r="13573" b="3549"/>
          <a:stretch/>
        </p:blipFill>
        <p:spPr bwMode="auto">
          <a:xfrm>
            <a:off x="7657" y="478226"/>
            <a:ext cx="9137605" cy="4669292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</p:pic>
      <p:sp>
        <p:nvSpPr>
          <p:cNvPr id="14" name="Text Box 312"/>
          <p:cNvSpPr txBox="1">
            <a:spLocks noChangeArrowheads="1"/>
          </p:cNvSpPr>
          <p:nvPr/>
        </p:nvSpPr>
        <p:spPr bwMode="auto">
          <a:xfrm>
            <a:off x="0" y="-31126"/>
            <a:ext cx="9144000" cy="55064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xtLst/>
        </p:spPr>
        <p:txBody>
          <a:bodyPr lIns="62136" tIns="31069" rIns="62136" bIns="31069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dirty="0"/>
              <a:t>РЕКОМЕНДАЦИИ ПО ПРОВЕДЕНИЮ ПРЕВЕНТИВНЫХ МЕРОПРИЯТИЙ </a:t>
            </a:r>
          </a:p>
          <a:p>
            <a:r>
              <a:rPr lang="ru-RU" dirty="0" smtClean="0"/>
              <a:t>ПО РИСКУ ВОЗНИКНОВЕНИЯ ПРИРОДНЫХ ПОЖАРОВ НА ТЕРРИТОРИИ КРАСНОДАРСКОГО КРАЯ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286000" y="201775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/>
              <a:t>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32060" y="1262826"/>
            <a:ext cx="7368332" cy="28931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softEdge rad="31750"/>
          </a:effectLst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endParaRPr lang="ru-RU" sz="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1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овести 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глав городских и сельских поселений, руководителей туристических групп, руководителей санаторно-курортных комплексов, руководителей баз и зон отдыха, руководителей предприятий, организаций, аварийно-спасательных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формирований;</a:t>
            </a:r>
          </a:p>
          <a:p>
            <a:pPr algn="just">
              <a:spcAft>
                <a:spcPts val="600"/>
              </a:spcAft>
            </a:pP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Усилить 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соблюдением обязательных противопожарных разрывов в населенных пунктах.</a:t>
            </a:r>
            <a:endPara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Провести 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патрулирование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местах огнеопасных работ, 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контролировать соблюдение правил пожарной безопасности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1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Поддерживать 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постоянной готовности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системы оповещения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населения;</a:t>
            </a:r>
          </a:p>
          <a:p>
            <a:pPr algn="just">
              <a:spcAft>
                <a:spcPts val="600"/>
              </a:spcAft>
            </a:pP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Рекомендовать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неукоснительное 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соблюдение требований по организации минерализованных полос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 предприятиям, организациям, учреждениям, другим юридическим лицам и гражданам, ведущих заготовки леса, и деятельность которых связана с лесными массивами, а также населенным пунктам, расположенным вблизи лесных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массивов;</a:t>
            </a: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П</a:t>
            </a:r>
            <a:r>
              <a:rPr lang="ru-RU" sz="1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роводить 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разведку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основного возможного направления распространения пожара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>
              <a:spcAft>
                <a:spcPts val="600"/>
              </a:spcAft>
            </a:pP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 В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случае возникновения возгорания 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провести опашку участков пожара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создать заградительные полосы и осуществить пуск встречного огня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>
              <a:spcAft>
                <a:spcPts val="600"/>
              </a:spcAft>
            </a:pP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 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Организовать подготовительные работы по проведению эвакуации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людей и материальных ценностей, </a:t>
            </a:r>
            <a:b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необходимости провести заблаговременную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эвакуацию.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32061" y="1074971"/>
            <a:ext cx="7368331" cy="218192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softEdge rad="31750"/>
          </a:effectLst>
        </p:spPr>
        <p:txBody>
          <a:bodyPr wrap="square" lIns="78922" tIns="39461" rIns="78922" bIns="39461">
            <a:spAutoFit/>
          </a:bodyPr>
          <a:lstStyle/>
          <a:p>
            <a:pPr algn="ctr"/>
            <a:r>
              <a:rPr lang="ru-RU" sz="9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превентивных мероприятий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674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2368</TotalTime>
  <Words>726</Words>
  <Application>Microsoft Office PowerPoint</Application>
  <PresentationFormat>Экран (16:9)</PresentationFormat>
  <Paragraphs>259</Paragraphs>
  <Slides>6</Slides>
  <Notes>3</Notes>
  <HiddenSlides>0</HiddenSlides>
  <MMClips>1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8" baseType="lpstr">
      <vt:lpstr>Тема Office</vt:lpstr>
      <vt:lpstr>Clip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Начальник отдела - Коптелов В.В.</dc:creator>
  <cp:lastModifiedBy>ods</cp:lastModifiedBy>
  <cp:revision>301</cp:revision>
  <dcterms:created xsi:type="dcterms:W3CDTF">2020-10-14T14:17:55Z</dcterms:created>
  <dcterms:modified xsi:type="dcterms:W3CDTF">2020-11-04T13:38:32Z</dcterms:modified>
</cp:coreProperties>
</file>