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3"/>
  </p:notesMasterIdLst>
  <p:handoutMasterIdLst>
    <p:handoutMasterId r:id="rId14"/>
  </p:handoutMasterIdLst>
  <p:sldIdLst>
    <p:sldId id="8052" r:id="rId2"/>
    <p:sldId id="8157" r:id="rId3"/>
    <p:sldId id="8037" r:id="rId4"/>
    <p:sldId id="8158" r:id="rId5"/>
    <p:sldId id="8159" r:id="rId6"/>
    <p:sldId id="8160" r:id="rId7"/>
    <p:sldId id="8161" r:id="rId8"/>
    <p:sldId id="8162" r:id="rId9"/>
    <p:sldId id="8163" r:id="rId10"/>
    <p:sldId id="8156" r:id="rId11"/>
    <p:sldId id="8164" r:id="rId1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52"/>
            <p14:sldId id="8157"/>
            <p14:sldId id="8037"/>
            <p14:sldId id="8158"/>
            <p14:sldId id="8159"/>
            <p14:sldId id="8160"/>
            <p14:sldId id="8161"/>
            <p14:sldId id="8162"/>
            <p14:sldId id="8163"/>
            <p14:sldId id="8156"/>
            <p14:sldId id="8164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DF353"/>
    <a:srgbClr val="181DF8"/>
    <a:srgbClr val="000000"/>
    <a:srgbClr val="4ADFE6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6433" autoAdjust="0"/>
  </p:normalViewPr>
  <p:slideViewPr>
    <p:cSldViewPr snapToGrid="0">
      <p:cViewPr>
        <p:scale>
          <a:sx n="110" d="100"/>
          <a:sy n="110" d="100"/>
        </p:scale>
        <p:origin x="259" y="230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850900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1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850900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1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"/>
            <a:ext cx="12192000" cy="68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57719" y="2327911"/>
            <a:ext cx="11476567" cy="185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67" tIns="63884" rIns="127767" bIns="6388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РАЗВИТИЯ ОБСТАНОВКИ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ТЕРРИТОРИИ КРАСНОДАРСКОГО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КРАЯ, ОБУСЛОВЛЕННАЯ НЕБЛАГОПРИЯТНЫМ ПРОГНОЗОМ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719" y="5240470"/>
            <a:ext cx="11476567" cy="7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67" tIns="63884" rIns="127767" bIns="6388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Подготовил специалист по мониторингу и прогнозированию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«ЦУКС ГУ МЧС России по Краснодарскому краю»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8" y="3497579"/>
            <a:ext cx="5950005" cy="33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440"/>
            <a:ext cx="6175864" cy="33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8" y="460591"/>
            <a:ext cx="5981732" cy="30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342"/>
            <a:ext cx="6141460" cy="30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460" y="450342"/>
            <a:ext cx="68808" cy="6412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-1" y="3474721"/>
            <a:ext cx="1219200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48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ВЕТРОВОЙ НАГРУЗКИ НА ТЕРРИТОРИИ КРАСНОДАРСКОГО КРАЯ</a:t>
            </a:r>
          </a:p>
          <a:p>
            <a:r>
              <a:rPr lang="ru-RU" dirty="0" smtClean="0"/>
              <a:t>(02.01.2020г</a:t>
            </a:r>
            <a:r>
              <a:rPr lang="ru-RU" dirty="0"/>
              <a:t>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047462"/>
            <a:ext cx="285680" cy="23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640" y="1047462"/>
            <a:ext cx="285680" cy="23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437112"/>
            <a:ext cx="285680" cy="23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93" y="4452325"/>
            <a:ext cx="285680" cy="23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44809" y="500046"/>
            <a:ext cx="13087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23.00 01.01.2020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5534" y="500046"/>
            <a:ext cx="13087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03.00 02.01.2020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808" y="3551127"/>
            <a:ext cx="13087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09.00 02.01.2020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45008" y="3565750"/>
            <a:ext cx="128538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12.00 02.01.2020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794" y="1859934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692344" y="1629845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555762" y="4980264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396223" y="4895052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0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Краснодар ве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Freeform 391"/>
          <p:cNvSpPr>
            <a:spLocks/>
          </p:cNvSpPr>
          <p:nvPr/>
        </p:nvSpPr>
        <p:spPr bwMode="auto">
          <a:xfrm>
            <a:off x="2833078" y="549275"/>
            <a:ext cx="1918677" cy="719138"/>
          </a:xfrm>
          <a:custGeom>
            <a:avLst/>
            <a:gdLst>
              <a:gd name="T0" fmla="*/ 2147483647 w 907"/>
              <a:gd name="T1" fmla="*/ 2147483647 h 453"/>
              <a:gd name="T2" fmla="*/ 2147483647 w 907"/>
              <a:gd name="T3" fmla="*/ 2147483647 h 453"/>
              <a:gd name="T4" fmla="*/ 2147483647 w 907"/>
              <a:gd name="T5" fmla="*/ 2147483647 h 453"/>
              <a:gd name="T6" fmla="*/ 2147483647 w 907"/>
              <a:gd name="T7" fmla="*/ 2147483647 h 453"/>
              <a:gd name="T8" fmla="*/ 2147483647 w 907"/>
              <a:gd name="T9" fmla="*/ 2147483647 h 453"/>
              <a:gd name="T10" fmla="*/ 2147483647 w 907"/>
              <a:gd name="T11" fmla="*/ 2147483647 h 453"/>
              <a:gd name="T12" fmla="*/ 0 w 907"/>
              <a:gd name="T13" fmla="*/ 2147483647 h 453"/>
              <a:gd name="T14" fmla="*/ 2147483647 w 907"/>
              <a:gd name="T15" fmla="*/ 2147483647 h 453"/>
              <a:gd name="T16" fmla="*/ 0 w 907"/>
              <a:gd name="T17" fmla="*/ 2147483647 h 453"/>
              <a:gd name="T18" fmla="*/ 2147483647 w 907"/>
              <a:gd name="T19" fmla="*/ 2147483647 h 453"/>
              <a:gd name="T20" fmla="*/ 2147483647 w 907"/>
              <a:gd name="T21" fmla="*/ 2147483647 h 453"/>
              <a:gd name="T22" fmla="*/ 2147483647 w 907"/>
              <a:gd name="T23" fmla="*/ 2147483647 h 453"/>
              <a:gd name="T24" fmla="*/ 2147483647 w 907"/>
              <a:gd name="T25" fmla="*/ 0 h 453"/>
              <a:gd name="T26" fmla="*/ 2147483647 w 907"/>
              <a:gd name="T27" fmla="*/ 0 h 453"/>
              <a:gd name="T28" fmla="*/ 2147483647 w 907"/>
              <a:gd name="T29" fmla="*/ 2147483647 h 4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7"/>
              <a:gd name="T46" fmla="*/ 0 h 453"/>
              <a:gd name="T47" fmla="*/ 907 w 907"/>
              <a:gd name="T48" fmla="*/ 453 h 4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7" h="453">
                <a:moveTo>
                  <a:pt x="907" y="136"/>
                </a:moveTo>
                <a:lnTo>
                  <a:pt x="816" y="317"/>
                </a:lnTo>
                <a:lnTo>
                  <a:pt x="680" y="408"/>
                </a:lnTo>
                <a:lnTo>
                  <a:pt x="544" y="408"/>
                </a:lnTo>
                <a:lnTo>
                  <a:pt x="408" y="453"/>
                </a:lnTo>
                <a:lnTo>
                  <a:pt x="136" y="453"/>
                </a:lnTo>
                <a:lnTo>
                  <a:pt x="0" y="317"/>
                </a:lnTo>
                <a:lnTo>
                  <a:pt x="91" y="272"/>
                </a:lnTo>
                <a:lnTo>
                  <a:pt x="0" y="181"/>
                </a:lnTo>
                <a:lnTo>
                  <a:pt x="181" y="90"/>
                </a:lnTo>
                <a:lnTo>
                  <a:pt x="227" y="45"/>
                </a:lnTo>
                <a:lnTo>
                  <a:pt x="272" y="90"/>
                </a:lnTo>
                <a:lnTo>
                  <a:pt x="408" y="0"/>
                </a:lnTo>
                <a:lnTo>
                  <a:pt x="862" y="0"/>
                </a:lnTo>
                <a:lnTo>
                  <a:pt x="907" y="136"/>
                </a:lnTo>
                <a:close/>
              </a:path>
            </a:pathLst>
          </a:custGeom>
          <a:solidFill>
            <a:srgbClr val="00008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2" name="Freeform 392"/>
          <p:cNvSpPr>
            <a:spLocks/>
          </p:cNvSpPr>
          <p:nvPr/>
        </p:nvSpPr>
        <p:spPr bwMode="auto">
          <a:xfrm>
            <a:off x="3600940" y="620713"/>
            <a:ext cx="1918677" cy="1008062"/>
          </a:xfrm>
          <a:custGeom>
            <a:avLst/>
            <a:gdLst>
              <a:gd name="T0" fmla="*/ 0 w 907"/>
              <a:gd name="T1" fmla="*/ 2147483647 h 635"/>
              <a:gd name="T2" fmla="*/ 2147483647 w 907"/>
              <a:gd name="T3" fmla="*/ 2147483647 h 635"/>
              <a:gd name="T4" fmla="*/ 2147483647 w 907"/>
              <a:gd name="T5" fmla="*/ 2147483647 h 635"/>
              <a:gd name="T6" fmla="*/ 2147483647 w 907"/>
              <a:gd name="T7" fmla="*/ 2147483647 h 635"/>
              <a:gd name="T8" fmla="*/ 2147483647 w 907"/>
              <a:gd name="T9" fmla="*/ 2147483647 h 635"/>
              <a:gd name="T10" fmla="*/ 2147483647 w 907"/>
              <a:gd name="T11" fmla="*/ 2147483647 h 635"/>
              <a:gd name="T12" fmla="*/ 2147483647 w 907"/>
              <a:gd name="T13" fmla="*/ 2147483647 h 635"/>
              <a:gd name="T14" fmla="*/ 2147483647 w 907"/>
              <a:gd name="T15" fmla="*/ 2147483647 h 635"/>
              <a:gd name="T16" fmla="*/ 2147483647 w 907"/>
              <a:gd name="T17" fmla="*/ 0 h 635"/>
              <a:gd name="T18" fmla="*/ 2147483647 w 907"/>
              <a:gd name="T19" fmla="*/ 2147483647 h 635"/>
              <a:gd name="T20" fmla="*/ 2147483647 w 907"/>
              <a:gd name="T21" fmla="*/ 2147483647 h 635"/>
              <a:gd name="T22" fmla="*/ 2147483647 w 907"/>
              <a:gd name="T23" fmla="*/ 2147483647 h 635"/>
              <a:gd name="T24" fmla="*/ 2147483647 w 907"/>
              <a:gd name="T25" fmla="*/ 2147483647 h 635"/>
              <a:gd name="T26" fmla="*/ 0 w 907"/>
              <a:gd name="T27" fmla="*/ 2147483647 h 6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07"/>
              <a:gd name="T43" fmla="*/ 0 h 635"/>
              <a:gd name="T44" fmla="*/ 907 w 907"/>
              <a:gd name="T45" fmla="*/ 635 h 6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07" h="635">
                <a:moveTo>
                  <a:pt x="0" y="408"/>
                </a:moveTo>
                <a:lnTo>
                  <a:pt x="136" y="635"/>
                </a:lnTo>
                <a:lnTo>
                  <a:pt x="317" y="590"/>
                </a:lnTo>
                <a:lnTo>
                  <a:pt x="589" y="499"/>
                </a:lnTo>
                <a:lnTo>
                  <a:pt x="725" y="544"/>
                </a:lnTo>
                <a:lnTo>
                  <a:pt x="816" y="408"/>
                </a:lnTo>
                <a:lnTo>
                  <a:pt x="907" y="227"/>
                </a:lnTo>
                <a:lnTo>
                  <a:pt x="816" y="136"/>
                </a:lnTo>
                <a:lnTo>
                  <a:pt x="725" y="0"/>
                </a:lnTo>
                <a:lnTo>
                  <a:pt x="544" y="91"/>
                </a:lnTo>
                <a:lnTo>
                  <a:pt x="453" y="227"/>
                </a:lnTo>
                <a:lnTo>
                  <a:pt x="317" y="363"/>
                </a:lnTo>
                <a:lnTo>
                  <a:pt x="136" y="363"/>
                </a:lnTo>
                <a:lnTo>
                  <a:pt x="0" y="408"/>
                </a:lnTo>
                <a:close/>
              </a:path>
            </a:pathLst>
          </a:custGeom>
          <a:solidFill>
            <a:srgbClr val="FF6600">
              <a:alpha val="32941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3" name="Freeform 393"/>
          <p:cNvSpPr>
            <a:spLocks/>
          </p:cNvSpPr>
          <p:nvPr/>
        </p:nvSpPr>
        <p:spPr bwMode="auto">
          <a:xfrm>
            <a:off x="4271108" y="1268413"/>
            <a:ext cx="1729155" cy="1008062"/>
          </a:xfrm>
          <a:custGeom>
            <a:avLst/>
            <a:gdLst>
              <a:gd name="T0" fmla="*/ 0 w 817"/>
              <a:gd name="T1" fmla="*/ 2147483647 h 635"/>
              <a:gd name="T2" fmla="*/ 0 w 817"/>
              <a:gd name="T3" fmla="*/ 2147483647 h 635"/>
              <a:gd name="T4" fmla="*/ 2147483647 w 817"/>
              <a:gd name="T5" fmla="*/ 2147483647 h 635"/>
              <a:gd name="T6" fmla="*/ 2147483647 w 817"/>
              <a:gd name="T7" fmla="*/ 2147483647 h 635"/>
              <a:gd name="T8" fmla="*/ 2147483647 w 817"/>
              <a:gd name="T9" fmla="*/ 2147483647 h 635"/>
              <a:gd name="T10" fmla="*/ 2147483647 w 817"/>
              <a:gd name="T11" fmla="*/ 2147483647 h 635"/>
              <a:gd name="T12" fmla="*/ 2147483647 w 817"/>
              <a:gd name="T13" fmla="*/ 2147483647 h 635"/>
              <a:gd name="T14" fmla="*/ 2147483647 w 817"/>
              <a:gd name="T15" fmla="*/ 2147483647 h 635"/>
              <a:gd name="T16" fmla="*/ 2147483647 w 817"/>
              <a:gd name="T17" fmla="*/ 2147483647 h 635"/>
              <a:gd name="T18" fmla="*/ 2147483647 w 817"/>
              <a:gd name="T19" fmla="*/ 0 h 635"/>
              <a:gd name="T20" fmla="*/ 2147483647 w 817"/>
              <a:gd name="T21" fmla="*/ 2147483647 h 635"/>
              <a:gd name="T22" fmla="*/ 2147483647 w 817"/>
              <a:gd name="T23" fmla="*/ 2147483647 h 635"/>
              <a:gd name="T24" fmla="*/ 0 w 817"/>
              <a:gd name="T25" fmla="*/ 2147483647 h 6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7"/>
              <a:gd name="T40" fmla="*/ 0 h 635"/>
              <a:gd name="T41" fmla="*/ 817 w 817"/>
              <a:gd name="T42" fmla="*/ 635 h 6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7" h="635">
                <a:moveTo>
                  <a:pt x="0" y="182"/>
                </a:moveTo>
                <a:lnTo>
                  <a:pt x="0" y="408"/>
                </a:lnTo>
                <a:lnTo>
                  <a:pt x="136" y="499"/>
                </a:lnTo>
                <a:lnTo>
                  <a:pt x="227" y="499"/>
                </a:lnTo>
                <a:lnTo>
                  <a:pt x="408" y="635"/>
                </a:lnTo>
                <a:lnTo>
                  <a:pt x="681" y="545"/>
                </a:lnTo>
                <a:lnTo>
                  <a:pt x="681" y="408"/>
                </a:lnTo>
                <a:lnTo>
                  <a:pt x="817" y="272"/>
                </a:lnTo>
                <a:lnTo>
                  <a:pt x="681" y="91"/>
                </a:lnTo>
                <a:lnTo>
                  <a:pt x="499" y="0"/>
                </a:lnTo>
                <a:lnTo>
                  <a:pt x="408" y="136"/>
                </a:lnTo>
                <a:lnTo>
                  <a:pt x="272" y="91"/>
                </a:lnTo>
                <a:lnTo>
                  <a:pt x="0" y="182"/>
                </a:lnTo>
                <a:close/>
              </a:path>
            </a:pathLst>
          </a:custGeom>
          <a:solidFill>
            <a:srgbClr val="008000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4" name="Freeform 394"/>
          <p:cNvSpPr>
            <a:spLocks/>
          </p:cNvSpPr>
          <p:nvPr/>
        </p:nvSpPr>
        <p:spPr bwMode="auto">
          <a:xfrm>
            <a:off x="4368801" y="1989138"/>
            <a:ext cx="2110153" cy="1008062"/>
          </a:xfrm>
          <a:custGeom>
            <a:avLst/>
            <a:gdLst>
              <a:gd name="T0" fmla="*/ 2147483647 w 997"/>
              <a:gd name="T1" fmla="*/ 0 h 635"/>
              <a:gd name="T2" fmla="*/ 2147483647 w 997"/>
              <a:gd name="T3" fmla="*/ 2147483647 h 635"/>
              <a:gd name="T4" fmla="*/ 0 w 997"/>
              <a:gd name="T5" fmla="*/ 2147483647 h 635"/>
              <a:gd name="T6" fmla="*/ 2147483647 w 997"/>
              <a:gd name="T7" fmla="*/ 2147483647 h 635"/>
              <a:gd name="T8" fmla="*/ 2147483647 w 997"/>
              <a:gd name="T9" fmla="*/ 2147483647 h 635"/>
              <a:gd name="T10" fmla="*/ 2147483647 w 997"/>
              <a:gd name="T11" fmla="*/ 2147483647 h 635"/>
              <a:gd name="T12" fmla="*/ 2147483647 w 997"/>
              <a:gd name="T13" fmla="*/ 2147483647 h 635"/>
              <a:gd name="T14" fmla="*/ 2147483647 w 997"/>
              <a:gd name="T15" fmla="*/ 2147483647 h 635"/>
              <a:gd name="T16" fmla="*/ 2147483647 w 997"/>
              <a:gd name="T17" fmla="*/ 2147483647 h 635"/>
              <a:gd name="T18" fmla="*/ 2147483647 w 997"/>
              <a:gd name="T19" fmla="*/ 2147483647 h 635"/>
              <a:gd name="T20" fmla="*/ 2147483647 w 997"/>
              <a:gd name="T21" fmla="*/ 2147483647 h 635"/>
              <a:gd name="T22" fmla="*/ 2147483647 w 997"/>
              <a:gd name="T23" fmla="*/ 2147483647 h 635"/>
              <a:gd name="T24" fmla="*/ 2147483647 w 997"/>
              <a:gd name="T25" fmla="*/ 2147483647 h 635"/>
              <a:gd name="T26" fmla="*/ 2147483647 w 997"/>
              <a:gd name="T27" fmla="*/ 0 h 635"/>
              <a:gd name="T28" fmla="*/ 2147483647 w 997"/>
              <a:gd name="T29" fmla="*/ 0 h 6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97"/>
              <a:gd name="T46" fmla="*/ 0 h 635"/>
              <a:gd name="T47" fmla="*/ 997 w 997"/>
              <a:gd name="T48" fmla="*/ 635 h 6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97" h="635">
                <a:moveTo>
                  <a:pt x="90" y="0"/>
                </a:moveTo>
                <a:lnTo>
                  <a:pt x="45" y="182"/>
                </a:lnTo>
                <a:lnTo>
                  <a:pt x="0" y="363"/>
                </a:lnTo>
                <a:lnTo>
                  <a:pt x="136" y="499"/>
                </a:lnTo>
                <a:lnTo>
                  <a:pt x="408" y="590"/>
                </a:lnTo>
                <a:lnTo>
                  <a:pt x="544" y="635"/>
                </a:lnTo>
                <a:lnTo>
                  <a:pt x="771" y="590"/>
                </a:lnTo>
                <a:lnTo>
                  <a:pt x="861" y="408"/>
                </a:lnTo>
                <a:lnTo>
                  <a:pt x="997" y="272"/>
                </a:lnTo>
                <a:lnTo>
                  <a:pt x="816" y="182"/>
                </a:lnTo>
                <a:lnTo>
                  <a:pt x="544" y="91"/>
                </a:lnTo>
                <a:lnTo>
                  <a:pt x="317" y="136"/>
                </a:lnTo>
                <a:lnTo>
                  <a:pt x="226" y="46"/>
                </a:lnTo>
                <a:lnTo>
                  <a:pt x="181" y="0"/>
                </a:lnTo>
                <a:lnTo>
                  <a:pt x="90" y="0"/>
                </a:lnTo>
                <a:close/>
              </a:path>
            </a:pathLst>
          </a:custGeom>
          <a:solidFill>
            <a:srgbClr val="0000FF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5" name="Freeform 395"/>
          <p:cNvSpPr>
            <a:spLocks/>
          </p:cNvSpPr>
          <p:nvPr/>
        </p:nvSpPr>
        <p:spPr bwMode="auto">
          <a:xfrm>
            <a:off x="4368800" y="2708275"/>
            <a:ext cx="1822939" cy="865188"/>
          </a:xfrm>
          <a:custGeom>
            <a:avLst/>
            <a:gdLst>
              <a:gd name="T0" fmla="*/ 2147483647 w 861"/>
              <a:gd name="T1" fmla="*/ 0 h 545"/>
              <a:gd name="T2" fmla="*/ 2147483647 w 861"/>
              <a:gd name="T3" fmla="*/ 2147483647 h 545"/>
              <a:gd name="T4" fmla="*/ 0 w 861"/>
              <a:gd name="T5" fmla="*/ 2147483647 h 545"/>
              <a:gd name="T6" fmla="*/ 0 w 861"/>
              <a:gd name="T7" fmla="*/ 2147483647 h 545"/>
              <a:gd name="T8" fmla="*/ 0 w 861"/>
              <a:gd name="T9" fmla="*/ 2147483647 h 545"/>
              <a:gd name="T10" fmla="*/ 2147483647 w 861"/>
              <a:gd name="T11" fmla="*/ 2147483647 h 545"/>
              <a:gd name="T12" fmla="*/ 2147483647 w 861"/>
              <a:gd name="T13" fmla="*/ 2147483647 h 545"/>
              <a:gd name="T14" fmla="*/ 2147483647 w 861"/>
              <a:gd name="T15" fmla="*/ 2147483647 h 545"/>
              <a:gd name="T16" fmla="*/ 2147483647 w 861"/>
              <a:gd name="T17" fmla="*/ 2147483647 h 545"/>
              <a:gd name="T18" fmla="*/ 2147483647 w 861"/>
              <a:gd name="T19" fmla="*/ 2147483647 h 545"/>
              <a:gd name="T20" fmla="*/ 2147483647 w 861"/>
              <a:gd name="T21" fmla="*/ 2147483647 h 545"/>
              <a:gd name="T22" fmla="*/ 2147483647 w 861"/>
              <a:gd name="T23" fmla="*/ 2147483647 h 545"/>
              <a:gd name="T24" fmla="*/ 2147483647 w 861"/>
              <a:gd name="T25" fmla="*/ 2147483647 h 545"/>
              <a:gd name="T26" fmla="*/ 2147483647 w 861"/>
              <a:gd name="T27" fmla="*/ 2147483647 h 545"/>
              <a:gd name="T28" fmla="*/ 2147483647 w 861"/>
              <a:gd name="T29" fmla="*/ 2147483647 h 545"/>
              <a:gd name="T30" fmla="*/ 2147483647 w 861"/>
              <a:gd name="T31" fmla="*/ 2147483647 h 545"/>
              <a:gd name="T32" fmla="*/ 2147483647 w 861"/>
              <a:gd name="T33" fmla="*/ 2147483647 h 545"/>
              <a:gd name="T34" fmla="*/ 2147483647 w 861"/>
              <a:gd name="T35" fmla="*/ 0 h 5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61"/>
              <a:gd name="T55" fmla="*/ 0 h 545"/>
              <a:gd name="T56" fmla="*/ 861 w 861"/>
              <a:gd name="T57" fmla="*/ 545 h 54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61" h="545">
                <a:moveTo>
                  <a:pt x="90" y="0"/>
                </a:moveTo>
                <a:lnTo>
                  <a:pt x="90" y="182"/>
                </a:lnTo>
                <a:lnTo>
                  <a:pt x="0" y="182"/>
                </a:lnTo>
                <a:lnTo>
                  <a:pt x="0" y="318"/>
                </a:lnTo>
                <a:lnTo>
                  <a:pt x="0" y="454"/>
                </a:lnTo>
                <a:lnTo>
                  <a:pt x="181" y="499"/>
                </a:lnTo>
                <a:lnTo>
                  <a:pt x="362" y="499"/>
                </a:lnTo>
                <a:lnTo>
                  <a:pt x="544" y="545"/>
                </a:lnTo>
                <a:lnTo>
                  <a:pt x="680" y="499"/>
                </a:lnTo>
                <a:lnTo>
                  <a:pt x="816" y="409"/>
                </a:lnTo>
                <a:lnTo>
                  <a:pt x="816" y="318"/>
                </a:lnTo>
                <a:lnTo>
                  <a:pt x="861" y="136"/>
                </a:lnTo>
                <a:lnTo>
                  <a:pt x="680" y="136"/>
                </a:lnTo>
                <a:lnTo>
                  <a:pt x="498" y="182"/>
                </a:lnTo>
                <a:lnTo>
                  <a:pt x="408" y="136"/>
                </a:lnTo>
                <a:lnTo>
                  <a:pt x="317" y="91"/>
                </a:lnTo>
                <a:lnTo>
                  <a:pt x="136" y="46"/>
                </a:lnTo>
                <a:lnTo>
                  <a:pt x="90" y="0"/>
                </a:lnTo>
                <a:close/>
              </a:path>
            </a:pathLst>
          </a:custGeom>
          <a:solidFill>
            <a:srgbClr val="FF000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6" name="Freeform 396"/>
          <p:cNvSpPr>
            <a:spLocks/>
          </p:cNvSpPr>
          <p:nvPr/>
        </p:nvSpPr>
        <p:spPr bwMode="auto">
          <a:xfrm>
            <a:off x="4560278" y="3500438"/>
            <a:ext cx="1439985" cy="792162"/>
          </a:xfrm>
          <a:custGeom>
            <a:avLst/>
            <a:gdLst>
              <a:gd name="T0" fmla="*/ 0 w 681"/>
              <a:gd name="T1" fmla="*/ 0 h 499"/>
              <a:gd name="T2" fmla="*/ 0 w 681"/>
              <a:gd name="T3" fmla="*/ 2147483647 h 499"/>
              <a:gd name="T4" fmla="*/ 2147483647 w 681"/>
              <a:gd name="T5" fmla="*/ 2147483647 h 499"/>
              <a:gd name="T6" fmla="*/ 2147483647 w 681"/>
              <a:gd name="T7" fmla="*/ 2147483647 h 499"/>
              <a:gd name="T8" fmla="*/ 2147483647 w 681"/>
              <a:gd name="T9" fmla="*/ 2147483647 h 499"/>
              <a:gd name="T10" fmla="*/ 2147483647 w 681"/>
              <a:gd name="T11" fmla="*/ 2147483647 h 499"/>
              <a:gd name="T12" fmla="*/ 2147483647 w 681"/>
              <a:gd name="T13" fmla="*/ 2147483647 h 499"/>
              <a:gd name="T14" fmla="*/ 2147483647 w 681"/>
              <a:gd name="T15" fmla="*/ 2147483647 h 499"/>
              <a:gd name="T16" fmla="*/ 2147483647 w 681"/>
              <a:gd name="T17" fmla="*/ 2147483647 h 499"/>
              <a:gd name="T18" fmla="*/ 2147483647 w 681"/>
              <a:gd name="T19" fmla="*/ 2147483647 h 499"/>
              <a:gd name="T20" fmla="*/ 2147483647 w 681"/>
              <a:gd name="T21" fmla="*/ 2147483647 h 499"/>
              <a:gd name="T22" fmla="*/ 2147483647 w 681"/>
              <a:gd name="T23" fmla="*/ 0 h 499"/>
              <a:gd name="T24" fmla="*/ 2147483647 w 681"/>
              <a:gd name="T25" fmla="*/ 2147483647 h 499"/>
              <a:gd name="T26" fmla="*/ 2147483647 w 681"/>
              <a:gd name="T27" fmla="*/ 0 h 499"/>
              <a:gd name="T28" fmla="*/ 2147483647 w 681"/>
              <a:gd name="T29" fmla="*/ 0 h 499"/>
              <a:gd name="T30" fmla="*/ 0 w 681"/>
              <a:gd name="T31" fmla="*/ 0 h 4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1"/>
              <a:gd name="T49" fmla="*/ 0 h 499"/>
              <a:gd name="T50" fmla="*/ 681 w 681"/>
              <a:gd name="T51" fmla="*/ 499 h 4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1" h="499">
                <a:moveTo>
                  <a:pt x="0" y="0"/>
                </a:moveTo>
                <a:lnTo>
                  <a:pt x="0" y="136"/>
                </a:lnTo>
                <a:lnTo>
                  <a:pt x="182" y="273"/>
                </a:lnTo>
                <a:lnTo>
                  <a:pt x="136" y="318"/>
                </a:lnTo>
                <a:lnTo>
                  <a:pt x="91" y="454"/>
                </a:lnTo>
                <a:lnTo>
                  <a:pt x="272" y="499"/>
                </a:lnTo>
                <a:lnTo>
                  <a:pt x="408" y="409"/>
                </a:lnTo>
                <a:lnTo>
                  <a:pt x="590" y="273"/>
                </a:lnTo>
                <a:lnTo>
                  <a:pt x="635" y="227"/>
                </a:lnTo>
                <a:lnTo>
                  <a:pt x="590" y="182"/>
                </a:lnTo>
                <a:lnTo>
                  <a:pt x="681" y="91"/>
                </a:lnTo>
                <a:lnTo>
                  <a:pt x="590" y="0"/>
                </a:lnTo>
                <a:lnTo>
                  <a:pt x="454" y="46"/>
                </a:lnTo>
                <a:lnTo>
                  <a:pt x="318" y="0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>
              <a:alpha val="32941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7" name="Freeform 397"/>
          <p:cNvSpPr>
            <a:spLocks/>
          </p:cNvSpPr>
          <p:nvPr/>
        </p:nvSpPr>
        <p:spPr bwMode="auto">
          <a:xfrm>
            <a:off x="4464539" y="4005263"/>
            <a:ext cx="1344247" cy="576262"/>
          </a:xfrm>
          <a:custGeom>
            <a:avLst/>
            <a:gdLst>
              <a:gd name="T0" fmla="*/ 2147483647 w 635"/>
              <a:gd name="T1" fmla="*/ 2147483647 h 363"/>
              <a:gd name="T2" fmla="*/ 0 w 635"/>
              <a:gd name="T3" fmla="*/ 2147483647 h 363"/>
              <a:gd name="T4" fmla="*/ 2147483647 w 635"/>
              <a:gd name="T5" fmla="*/ 2147483647 h 363"/>
              <a:gd name="T6" fmla="*/ 2147483647 w 635"/>
              <a:gd name="T7" fmla="*/ 2147483647 h 363"/>
              <a:gd name="T8" fmla="*/ 2147483647 w 635"/>
              <a:gd name="T9" fmla="*/ 2147483647 h 363"/>
              <a:gd name="T10" fmla="*/ 2147483647 w 635"/>
              <a:gd name="T11" fmla="*/ 2147483647 h 363"/>
              <a:gd name="T12" fmla="*/ 2147483647 w 635"/>
              <a:gd name="T13" fmla="*/ 2147483647 h 363"/>
              <a:gd name="T14" fmla="*/ 2147483647 w 635"/>
              <a:gd name="T15" fmla="*/ 0 h 363"/>
              <a:gd name="T16" fmla="*/ 2147483647 w 635"/>
              <a:gd name="T17" fmla="*/ 2147483647 h 363"/>
              <a:gd name="T18" fmla="*/ 2147483647 w 635"/>
              <a:gd name="T19" fmla="*/ 2147483647 h 363"/>
              <a:gd name="T20" fmla="*/ 2147483647 w 635"/>
              <a:gd name="T21" fmla="*/ 2147483647 h 3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5"/>
              <a:gd name="T34" fmla="*/ 0 h 363"/>
              <a:gd name="T35" fmla="*/ 635 w 635"/>
              <a:gd name="T36" fmla="*/ 363 h 3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5" h="363">
                <a:moveTo>
                  <a:pt x="136" y="91"/>
                </a:moveTo>
                <a:lnTo>
                  <a:pt x="0" y="272"/>
                </a:lnTo>
                <a:lnTo>
                  <a:pt x="91" y="363"/>
                </a:lnTo>
                <a:lnTo>
                  <a:pt x="317" y="363"/>
                </a:lnTo>
                <a:lnTo>
                  <a:pt x="453" y="227"/>
                </a:lnTo>
                <a:lnTo>
                  <a:pt x="544" y="227"/>
                </a:lnTo>
                <a:lnTo>
                  <a:pt x="635" y="91"/>
                </a:lnTo>
                <a:lnTo>
                  <a:pt x="544" y="0"/>
                </a:lnTo>
                <a:lnTo>
                  <a:pt x="363" y="181"/>
                </a:lnTo>
                <a:lnTo>
                  <a:pt x="272" y="181"/>
                </a:lnTo>
                <a:lnTo>
                  <a:pt x="136" y="91"/>
                </a:lnTo>
                <a:close/>
              </a:path>
            </a:pathLst>
          </a:custGeom>
          <a:solidFill>
            <a:srgbClr val="00FF00">
              <a:alpha val="38823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8" name="Freeform 398"/>
          <p:cNvSpPr>
            <a:spLocks/>
          </p:cNvSpPr>
          <p:nvPr/>
        </p:nvSpPr>
        <p:spPr bwMode="auto">
          <a:xfrm>
            <a:off x="5328141" y="4365627"/>
            <a:ext cx="1729153" cy="1368425"/>
          </a:xfrm>
          <a:custGeom>
            <a:avLst/>
            <a:gdLst>
              <a:gd name="T0" fmla="*/ 2147483647 w 817"/>
              <a:gd name="T1" fmla="*/ 2147483647 h 862"/>
              <a:gd name="T2" fmla="*/ 0 w 817"/>
              <a:gd name="T3" fmla="*/ 2147483647 h 862"/>
              <a:gd name="T4" fmla="*/ 2147483647 w 817"/>
              <a:gd name="T5" fmla="*/ 2147483647 h 862"/>
              <a:gd name="T6" fmla="*/ 2147483647 w 817"/>
              <a:gd name="T7" fmla="*/ 2147483647 h 862"/>
              <a:gd name="T8" fmla="*/ 2147483647 w 817"/>
              <a:gd name="T9" fmla="*/ 2147483647 h 862"/>
              <a:gd name="T10" fmla="*/ 2147483647 w 817"/>
              <a:gd name="T11" fmla="*/ 2147483647 h 862"/>
              <a:gd name="T12" fmla="*/ 2147483647 w 817"/>
              <a:gd name="T13" fmla="*/ 2147483647 h 862"/>
              <a:gd name="T14" fmla="*/ 2147483647 w 817"/>
              <a:gd name="T15" fmla="*/ 2147483647 h 862"/>
              <a:gd name="T16" fmla="*/ 2147483647 w 817"/>
              <a:gd name="T17" fmla="*/ 2147483647 h 862"/>
              <a:gd name="T18" fmla="*/ 2147483647 w 817"/>
              <a:gd name="T19" fmla="*/ 2147483647 h 862"/>
              <a:gd name="T20" fmla="*/ 2147483647 w 817"/>
              <a:gd name="T21" fmla="*/ 2147483647 h 862"/>
              <a:gd name="T22" fmla="*/ 2147483647 w 817"/>
              <a:gd name="T23" fmla="*/ 0 h 862"/>
              <a:gd name="T24" fmla="*/ 2147483647 w 817"/>
              <a:gd name="T25" fmla="*/ 2147483647 h 862"/>
              <a:gd name="T26" fmla="*/ 2147483647 w 817"/>
              <a:gd name="T27" fmla="*/ 2147483647 h 862"/>
              <a:gd name="T28" fmla="*/ 2147483647 w 817"/>
              <a:gd name="T29" fmla="*/ 2147483647 h 862"/>
              <a:gd name="T30" fmla="*/ 2147483647 w 817"/>
              <a:gd name="T31" fmla="*/ 2147483647 h 862"/>
              <a:gd name="T32" fmla="*/ 2147483647 w 817"/>
              <a:gd name="T33" fmla="*/ 2147483647 h 862"/>
              <a:gd name="T34" fmla="*/ 2147483647 w 817"/>
              <a:gd name="T35" fmla="*/ 2147483647 h 862"/>
              <a:gd name="T36" fmla="*/ 2147483647 w 817"/>
              <a:gd name="T37" fmla="*/ 2147483647 h 8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17"/>
              <a:gd name="T58" fmla="*/ 0 h 862"/>
              <a:gd name="T59" fmla="*/ 817 w 817"/>
              <a:gd name="T60" fmla="*/ 862 h 8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17" h="862">
                <a:moveTo>
                  <a:pt x="136" y="317"/>
                </a:moveTo>
                <a:lnTo>
                  <a:pt x="0" y="499"/>
                </a:lnTo>
                <a:lnTo>
                  <a:pt x="45" y="635"/>
                </a:lnTo>
                <a:lnTo>
                  <a:pt x="272" y="862"/>
                </a:lnTo>
                <a:lnTo>
                  <a:pt x="499" y="816"/>
                </a:lnTo>
                <a:lnTo>
                  <a:pt x="590" y="680"/>
                </a:lnTo>
                <a:lnTo>
                  <a:pt x="817" y="544"/>
                </a:lnTo>
                <a:lnTo>
                  <a:pt x="681" y="453"/>
                </a:lnTo>
                <a:lnTo>
                  <a:pt x="771" y="317"/>
                </a:lnTo>
                <a:lnTo>
                  <a:pt x="726" y="181"/>
                </a:lnTo>
                <a:lnTo>
                  <a:pt x="817" y="90"/>
                </a:lnTo>
                <a:lnTo>
                  <a:pt x="681" y="0"/>
                </a:lnTo>
                <a:lnTo>
                  <a:pt x="544" y="45"/>
                </a:lnTo>
                <a:lnTo>
                  <a:pt x="499" y="90"/>
                </a:lnTo>
                <a:lnTo>
                  <a:pt x="499" y="181"/>
                </a:lnTo>
                <a:lnTo>
                  <a:pt x="363" y="181"/>
                </a:lnTo>
                <a:lnTo>
                  <a:pt x="272" y="226"/>
                </a:lnTo>
                <a:lnTo>
                  <a:pt x="182" y="272"/>
                </a:lnTo>
                <a:lnTo>
                  <a:pt x="136" y="317"/>
                </a:lnTo>
                <a:close/>
              </a:path>
            </a:pathLst>
          </a:custGeom>
          <a:solidFill>
            <a:srgbClr val="800080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39" name="Freeform 399"/>
          <p:cNvSpPr>
            <a:spLocks/>
          </p:cNvSpPr>
          <p:nvPr/>
        </p:nvSpPr>
        <p:spPr bwMode="auto">
          <a:xfrm>
            <a:off x="5038970" y="5373688"/>
            <a:ext cx="2594708" cy="1079500"/>
          </a:xfrm>
          <a:custGeom>
            <a:avLst/>
            <a:gdLst>
              <a:gd name="T0" fmla="*/ 2147483647 w 1225"/>
              <a:gd name="T1" fmla="*/ 2147483647 h 680"/>
              <a:gd name="T2" fmla="*/ 2147483647 w 1225"/>
              <a:gd name="T3" fmla="*/ 0 h 680"/>
              <a:gd name="T4" fmla="*/ 2147483647 w 1225"/>
              <a:gd name="T5" fmla="*/ 0 h 680"/>
              <a:gd name="T6" fmla="*/ 0 w 1225"/>
              <a:gd name="T7" fmla="*/ 2147483647 h 680"/>
              <a:gd name="T8" fmla="*/ 0 w 1225"/>
              <a:gd name="T9" fmla="*/ 2147483647 h 680"/>
              <a:gd name="T10" fmla="*/ 2147483647 w 1225"/>
              <a:gd name="T11" fmla="*/ 2147483647 h 680"/>
              <a:gd name="T12" fmla="*/ 2147483647 w 1225"/>
              <a:gd name="T13" fmla="*/ 2147483647 h 680"/>
              <a:gd name="T14" fmla="*/ 2147483647 w 1225"/>
              <a:gd name="T15" fmla="*/ 2147483647 h 680"/>
              <a:gd name="T16" fmla="*/ 2147483647 w 1225"/>
              <a:gd name="T17" fmla="*/ 2147483647 h 680"/>
              <a:gd name="T18" fmla="*/ 2147483647 w 1225"/>
              <a:gd name="T19" fmla="*/ 2147483647 h 680"/>
              <a:gd name="T20" fmla="*/ 2147483647 w 1225"/>
              <a:gd name="T21" fmla="*/ 2147483647 h 680"/>
              <a:gd name="T22" fmla="*/ 2147483647 w 1225"/>
              <a:gd name="T23" fmla="*/ 2147483647 h 680"/>
              <a:gd name="T24" fmla="*/ 2147483647 w 1225"/>
              <a:gd name="T25" fmla="*/ 2147483647 h 680"/>
              <a:gd name="T26" fmla="*/ 2147483647 w 1225"/>
              <a:gd name="T27" fmla="*/ 2147483647 h 680"/>
              <a:gd name="T28" fmla="*/ 2147483647 w 1225"/>
              <a:gd name="T29" fmla="*/ 2147483647 h 680"/>
              <a:gd name="T30" fmla="*/ 2147483647 w 1225"/>
              <a:gd name="T31" fmla="*/ 2147483647 h 680"/>
              <a:gd name="T32" fmla="*/ 2147483647 w 1225"/>
              <a:gd name="T33" fmla="*/ 2147483647 h 680"/>
              <a:gd name="T34" fmla="*/ 2147483647 w 1225"/>
              <a:gd name="T35" fmla="*/ 2147483647 h 680"/>
              <a:gd name="T36" fmla="*/ 2147483647 w 1225"/>
              <a:gd name="T37" fmla="*/ 2147483647 h 680"/>
              <a:gd name="T38" fmla="*/ 2147483647 w 1225"/>
              <a:gd name="T39" fmla="*/ 2147483647 h 6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5"/>
              <a:gd name="T61" fmla="*/ 0 h 680"/>
              <a:gd name="T62" fmla="*/ 1225 w 1225"/>
              <a:gd name="T63" fmla="*/ 680 h 6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5" h="680">
                <a:moveTo>
                  <a:pt x="318" y="136"/>
                </a:moveTo>
                <a:lnTo>
                  <a:pt x="181" y="0"/>
                </a:lnTo>
                <a:lnTo>
                  <a:pt x="45" y="0"/>
                </a:lnTo>
                <a:lnTo>
                  <a:pt x="0" y="227"/>
                </a:lnTo>
                <a:lnTo>
                  <a:pt x="0" y="544"/>
                </a:lnTo>
                <a:lnTo>
                  <a:pt x="136" y="499"/>
                </a:lnTo>
                <a:lnTo>
                  <a:pt x="318" y="499"/>
                </a:lnTo>
                <a:lnTo>
                  <a:pt x="499" y="544"/>
                </a:lnTo>
                <a:lnTo>
                  <a:pt x="680" y="544"/>
                </a:lnTo>
                <a:lnTo>
                  <a:pt x="862" y="589"/>
                </a:lnTo>
                <a:lnTo>
                  <a:pt x="1089" y="635"/>
                </a:lnTo>
                <a:lnTo>
                  <a:pt x="1179" y="680"/>
                </a:lnTo>
                <a:lnTo>
                  <a:pt x="1225" y="680"/>
                </a:lnTo>
                <a:lnTo>
                  <a:pt x="1225" y="453"/>
                </a:lnTo>
                <a:lnTo>
                  <a:pt x="1089" y="272"/>
                </a:lnTo>
                <a:lnTo>
                  <a:pt x="817" y="272"/>
                </a:lnTo>
                <a:lnTo>
                  <a:pt x="680" y="181"/>
                </a:lnTo>
                <a:lnTo>
                  <a:pt x="590" y="181"/>
                </a:lnTo>
                <a:lnTo>
                  <a:pt x="408" y="227"/>
                </a:lnTo>
                <a:lnTo>
                  <a:pt x="318" y="136"/>
                </a:lnTo>
                <a:close/>
              </a:path>
            </a:pathLst>
          </a:custGeom>
          <a:solidFill>
            <a:srgbClr val="00FFFF">
              <a:alpha val="25882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0" name="Freeform 400"/>
          <p:cNvSpPr>
            <a:spLocks/>
          </p:cNvSpPr>
          <p:nvPr/>
        </p:nvSpPr>
        <p:spPr bwMode="auto">
          <a:xfrm>
            <a:off x="3696678" y="5589590"/>
            <a:ext cx="1342293" cy="719137"/>
          </a:xfrm>
          <a:custGeom>
            <a:avLst/>
            <a:gdLst>
              <a:gd name="T0" fmla="*/ 2147483647 w 635"/>
              <a:gd name="T1" fmla="*/ 2147483647 h 453"/>
              <a:gd name="T2" fmla="*/ 2147483647 w 635"/>
              <a:gd name="T3" fmla="*/ 2147483647 h 453"/>
              <a:gd name="T4" fmla="*/ 2147483647 w 635"/>
              <a:gd name="T5" fmla="*/ 2147483647 h 453"/>
              <a:gd name="T6" fmla="*/ 2147483647 w 635"/>
              <a:gd name="T7" fmla="*/ 0 h 453"/>
              <a:gd name="T8" fmla="*/ 2147483647 w 635"/>
              <a:gd name="T9" fmla="*/ 0 h 453"/>
              <a:gd name="T10" fmla="*/ 2147483647 w 635"/>
              <a:gd name="T11" fmla="*/ 2147483647 h 453"/>
              <a:gd name="T12" fmla="*/ 2147483647 w 635"/>
              <a:gd name="T13" fmla="*/ 2147483647 h 453"/>
              <a:gd name="T14" fmla="*/ 0 w 635"/>
              <a:gd name="T15" fmla="*/ 2147483647 h 453"/>
              <a:gd name="T16" fmla="*/ 2147483647 w 635"/>
              <a:gd name="T17" fmla="*/ 2147483647 h 453"/>
              <a:gd name="T18" fmla="*/ 2147483647 w 635"/>
              <a:gd name="T19" fmla="*/ 2147483647 h 453"/>
              <a:gd name="T20" fmla="*/ 2147483647 w 635"/>
              <a:gd name="T21" fmla="*/ 2147483647 h 453"/>
              <a:gd name="T22" fmla="*/ 2147483647 w 635"/>
              <a:gd name="T23" fmla="*/ 2147483647 h 453"/>
              <a:gd name="T24" fmla="*/ 2147483647 w 635"/>
              <a:gd name="T25" fmla="*/ 2147483647 h 453"/>
              <a:gd name="T26" fmla="*/ 2147483647 w 635"/>
              <a:gd name="T27" fmla="*/ 2147483647 h 453"/>
              <a:gd name="T28" fmla="*/ 2147483647 w 635"/>
              <a:gd name="T29" fmla="*/ 2147483647 h 4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35"/>
              <a:gd name="T46" fmla="*/ 0 h 453"/>
              <a:gd name="T47" fmla="*/ 635 w 635"/>
              <a:gd name="T48" fmla="*/ 453 h 4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35" h="453">
                <a:moveTo>
                  <a:pt x="635" y="408"/>
                </a:moveTo>
                <a:lnTo>
                  <a:pt x="635" y="91"/>
                </a:lnTo>
                <a:lnTo>
                  <a:pt x="499" y="45"/>
                </a:lnTo>
                <a:lnTo>
                  <a:pt x="499" y="0"/>
                </a:lnTo>
                <a:lnTo>
                  <a:pt x="227" y="0"/>
                </a:lnTo>
                <a:lnTo>
                  <a:pt x="136" y="227"/>
                </a:lnTo>
                <a:lnTo>
                  <a:pt x="45" y="317"/>
                </a:lnTo>
                <a:lnTo>
                  <a:pt x="0" y="363"/>
                </a:lnTo>
                <a:lnTo>
                  <a:pt x="91" y="408"/>
                </a:lnTo>
                <a:lnTo>
                  <a:pt x="181" y="363"/>
                </a:lnTo>
                <a:lnTo>
                  <a:pt x="318" y="453"/>
                </a:lnTo>
                <a:lnTo>
                  <a:pt x="408" y="453"/>
                </a:lnTo>
                <a:lnTo>
                  <a:pt x="499" y="408"/>
                </a:lnTo>
                <a:lnTo>
                  <a:pt x="590" y="453"/>
                </a:lnTo>
                <a:lnTo>
                  <a:pt x="635" y="408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1" name="Freeform 401"/>
          <p:cNvSpPr>
            <a:spLocks/>
          </p:cNvSpPr>
          <p:nvPr/>
        </p:nvSpPr>
        <p:spPr bwMode="auto">
          <a:xfrm>
            <a:off x="2256694" y="5661025"/>
            <a:ext cx="1822937" cy="647700"/>
          </a:xfrm>
          <a:custGeom>
            <a:avLst/>
            <a:gdLst>
              <a:gd name="T0" fmla="*/ 2147483647 w 861"/>
              <a:gd name="T1" fmla="*/ 2147483647 h 408"/>
              <a:gd name="T2" fmla="*/ 2147483647 w 861"/>
              <a:gd name="T3" fmla="*/ 2147483647 h 408"/>
              <a:gd name="T4" fmla="*/ 2147483647 w 861"/>
              <a:gd name="T5" fmla="*/ 2147483647 h 408"/>
              <a:gd name="T6" fmla="*/ 2147483647 w 861"/>
              <a:gd name="T7" fmla="*/ 0 h 408"/>
              <a:gd name="T8" fmla="*/ 2147483647 w 861"/>
              <a:gd name="T9" fmla="*/ 0 h 408"/>
              <a:gd name="T10" fmla="*/ 2147483647 w 861"/>
              <a:gd name="T11" fmla="*/ 2147483647 h 408"/>
              <a:gd name="T12" fmla="*/ 2147483647 w 861"/>
              <a:gd name="T13" fmla="*/ 2147483647 h 408"/>
              <a:gd name="T14" fmla="*/ 2147483647 w 861"/>
              <a:gd name="T15" fmla="*/ 2147483647 h 408"/>
              <a:gd name="T16" fmla="*/ 0 w 861"/>
              <a:gd name="T17" fmla="*/ 2147483647 h 408"/>
              <a:gd name="T18" fmla="*/ 2147483647 w 861"/>
              <a:gd name="T19" fmla="*/ 2147483647 h 408"/>
              <a:gd name="T20" fmla="*/ 2147483647 w 861"/>
              <a:gd name="T21" fmla="*/ 2147483647 h 408"/>
              <a:gd name="T22" fmla="*/ 2147483647 w 861"/>
              <a:gd name="T23" fmla="*/ 2147483647 h 408"/>
              <a:gd name="T24" fmla="*/ 2147483647 w 861"/>
              <a:gd name="T25" fmla="*/ 2147483647 h 408"/>
              <a:gd name="T26" fmla="*/ 2147483647 w 861"/>
              <a:gd name="T27" fmla="*/ 2147483647 h 4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61"/>
              <a:gd name="T43" fmla="*/ 0 h 408"/>
              <a:gd name="T44" fmla="*/ 861 w 861"/>
              <a:gd name="T45" fmla="*/ 408 h 4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61" h="408">
                <a:moveTo>
                  <a:pt x="680" y="318"/>
                </a:moveTo>
                <a:lnTo>
                  <a:pt x="816" y="182"/>
                </a:lnTo>
                <a:lnTo>
                  <a:pt x="861" y="91"/>
                </a:lnTo>
                <a:lnTo>
                  <a:pt x="680" y="0"/>
                </a:lnTo>
                <a:lnTo>
                  <a:pt x="499" y="0"/>
                </a:lnTo>
                <a:lnTo>
                  <a:pt x="363" y="46"/>
                </a:lnTo>
                <a:lnTo>
                  <a:pt x="136" y="91"/>
                </a:lnTo>
                <a:lnTo>
                  <a:pt x="90" y="227"/>
                </a:lnTo>
                <a:lnTo>
                  <a:pt x="0" y="318"/>
                </a:lnTo>
                <a:lnTo>
                  <a:pt x="136" y="408"/>
                </a:lnTo>
                <a:lnTo>
                  <a:pt x="363" y="408"/>
                </a:lnTo>
                <a:lnTo>
                  <a:pt x="499" y="363"/>
                </a:lnTo>
                <a:lnTo>
                  <a:pt x="544" y="318"/>
                </a:lnTo>
                <a:lnTo>
                  <a:pt x="680" y="318"/>
                </a:lnTo>
                <a:close/>
              </a:path>
            </a:pathLst>
          </a:custGeom>
          <a:solidFill>
            <a:srgbClr val="008000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2" name="Freeform 7"/>
          <p:cNvSpPr>
            <a:spLocks/>
          </p:cNvSpPr>
          <p:nvPr/>
        </p:nvSpPr>
        <p:spPr bwMode="auto">
          <a:xfrm>
            <a:off x="1625600" y="304800"/>
            <a:ext cx="9956800" cy="4343400"/>
          </a:xfrm>
          <a:custGeom>
            <a:avLst/>
            <a:gdLst>
              <a:gd name="T0" fmla="*/ 2147483647 w 4704"/>
              <a:gd name="T1" fmla="*/ 2147483647 h 2736"/>
              <a:gd name="T2" fmla="*/ 2147483647 w 4704"/>
              <a:gd name="T3" fmla="*/ 2147483647 h 2736"/>
              <a:gd name="T4" fmla="*/ 2147483647 w 4704"/>
              <a:gd name="T5" fmla="*/ 2147483647 h 2736"/>
              <a:gd name="T6" fmla="*/ 2147483647 w 4704"/>
              <a:gd name="T7" fmla="*/ 2147483647 h 2736"/>
              <a:gd name="T8" fmla="*/ 2147483647 w 4704"/>
              <a:gd name="T9" fmla="*/ 2147483647 h 2736"/>
              <a:gd name="T10" fmla="*/ 2147483647 w 4704"/>
              <a:gd name="T11" fmla="*/ 2147483647 h 2736"/>
              <a:gd name="T12" fmla="*/ 2147483647 w 4704"/>
              <a:gd name="T13" fmla="*/ 2147483647 h 2736"/>
              <a:gd name="T14" fmla="*/ 2147483647 w 4704"/>
              <a:gd name="T15" fmla="*/ 2147483647 h 2736"/>
              <a:gd name="T16" fmla="*/ 2147483647 w 4704"/>
              <a:gd name="T17" fmla="*/ 2147483647 h 2736"/>
              <a:gd name="T18" fmla="*/ 2147483647 w 4704"/>
              <a:gd name="T19" fmla="*/ 2147483647 h 2736"/>
              <a:gd name="T20" fmla="*/ 2147483647 w 4704"/>
              <a:gd name="T21" fmla="*/ 2147483647 h 2736"/>
              <a:gd name="T22" fmla="*/ 2147483647 w 4704"/>
              <a:gd name="T23" fmla="*/ 2147483647 h 2736"/>
              <a:gd name="T24" fmla="*/ 2147483647 w 4704"/>
              <a:gd name="T25" fmla="*/ 2147483647 h 2736"/>
              <a:gd name="T26" fmla="*/ 2147483647 w 4704"/>
              <a:gd name="T27" fmla="*/ 2147483647 h 2736"/>
              <a:gd name="T28" fmla="*/ 2147483647 w 4704"/>
              <a:gd name="T29" fmla="*/ 2147483647 h 2736"/>
              <a:gd name="T30" fmla="*/ 2147483647 w 4704"/>
              <a:gd name="T31" fmla="*/ 2147483647 h 2736"/>
              <a:gd name="T32" fmla="*/ 2147483647 w 4704"/>
              <a:gd name="T33" fmla="*/ 2147483647 h 2736"/>
              <a:gd name="T34" fmla="*/ 2147483647 w 4704"/>
              <a:gd name="T35" fmla="*/ 2147483647 h 2736"/>
              <a:gd name="T36" fmla="*/ 2147483647 w 4704"/>
              <a:gd name="T37" fmla="*/ 2147483647 h 2736"/>
              <a:gd name="T38" fmla="*/ 2147483647 w 4704"/>
              <a:gd name="T39" fmla="*/ 2147483647 h 2736"/>
              <a:gd name="T40" fmla="*/ 2147483647 w 4704"/>
              <a:gd name="T41" fmla="*/ 2147483647 h 2736"/>
              <a:gd name="T42" fmla="*/ 2147483647 w 4704"/>
              <a:gd name="T43" fmla="*/ 2147483647 h 2736"/>
              <a:gd name="T44" fmla="*/ 2147483647 w 4704"/>
              <a:gd name="T45" fmla="*/ 2147483647 h 2736"/>
              <a:gd name="T46" fmla="*/ 2147483647 w 4704"/>
              <a:gd name="T47" fmla="*/ 2147483647 h 2736"/>
              <a:gd name="T48" fmla="*/ 2147483647 w 4704"/>
              <a:gd name="T49" fmla="*/ 2147483647 h 2736"/>
              <a:gd name="T50" fmla="*/ 2147483647 w 4704"/>
              <a:gd name="T51" fmla="*/ 2147483647 h 2736"/>
              <a:gd name="T52" fmla="*/ 2147483647 w 4704"/>
              <a:gd name="T53" fmla="*/ 2147483647 h 2736"/>
              <a:gd name="T54" fmla="*/ 2147483647 w 4704"/>
              <a:gd name="T55" fmla="*/ 2147483647 h 2736"/>
              <a:gd name="T56" fmla="*/ 2147483647 w 4704"/>
              <a:gd name="T57" fmla="*/ 2147483647 h 2736"/>
              <a:gd name="T58" fmla="*/ 2147483647 w 4704"/>
              <a:gd name="T59" fmla="*/ 2147483647 h 2736"/>
              <a:gd name="T60" fmla="*/ 2147483647 w 4704"/>
              <a:gd name="T61" fmla="*/ 2147483647 h 2736"/>
              <a:gd name="T62" fmla="*/ 2147483647 w 4704"/>
              <a:gd name="T63" fmla="*/ 2147483647 h 2736"/>
              <a:gd name="T64" fmla="*/ 2147483647 w 4704"/>
              <a:gd name="T65" fmla="*/ 2147483647 h 2736"/>
              <a:gd name="T66" fmla="*/ 2147483647 w 4704"/>
              <a:gd name="T67" fmla="*/ 2147483647 h 2736"/>
              <a:gd name="T68" fmla="*/ 2147483647 w 4704"/>
              <a:gd name="T69" fmla="*/ 2147483647 h 2736"/>
              <a:gd name="T70" fmla="*/ 2147483647 w 4704"/>
              <a:gd name="T71" fmla="*/ 2147483647 h 2736"/>
              <a:gd name="T72" fmla="*/ 2147483647 w 4704"/>
              <a:gd name="T73" fmla="*/ 2147483647 h 2736"/>
              <a:gd name="T74" fmla="*/ 2147483647 w 4704"/>
              <a:gd name="T75" fmla="*/ 2147483647 h 2736"/>
              <a:gd name="T76" fmla="*/ 2147483647 w 4704"/>
              <a:gd name="T77" fmla="*/ 2147483647 h 2736"/>
              <a:gd name="T78" fmla="*/ 2147483647 w 4704"/>
              <a:gd name="T79" fmla="*/ 2147483647 h 2736"/>
              <a:gd name="T80" fmla="*/ 2147483647 w 4704"/>
              <a:gd name="T81" fmla="*/ 2147483647 h 2736"/>
              <a:gd name="T82" fmla="*/ 2147483647 w 4704"/>
              <a:gd name="T83" fmla="*/ 2147483647 h 2736"/>
              <a:gd name="T84" fmla="*/ 2147483647 w 4704"/>
              <a:gd name="T85" fmla="*/ 2147483647 h 2736"/>
              <a:gd name="T86" fmla="*/ 2147483647 w 4704"/>
              <a:gd name="T87" fmla="*/ 2147483647 h 2736"/>
              <a:gd name="T88" fmla="*/ 2147483647 w 4704"/>
              <a:gd name="T89" fmla="*/ 2147483647 h 2736"/>
              <a:gd name="T90" fmla="*/ 2147483647 w 4704"/>
              <a:gd name="T91" fmla="*/ 2147483647 h 2736"/>
              <a:gd name="T92" fmla="*/ 2147483647 w 4704"/>
              <a:gd name="T93" fmla="*/ 2147483647 h 2736"/>
              <a:gd name="T94" fmla="*/ 2147483647 w 4704"/>
              <a:gd name="T95" fmla="*/ 2147483647 h 2736"/>
              <a:gd name="T96" fmla="*/ 2147483647 w 4704"/>
              <a:gd name="T97" fmla="*/ 2147483647 h 2736"/>
              <a:gd name="T98" fmla="*/ 2147483647 w 4704"/>
              <a:gd name="T99" fmla="*/ 2147483647 h 2736"/>
              <a:gd name="T100" fmla="*/ 2147483647 w 4704"/>
              <a:gd name="T101" fmla="*/ 2147483647 h 2736"/>
              <a:gd name="T102" fmla="*/ 2147483647 w 4704"/>
              <a:gd name="T103" fmla="*/ 2147483647 h 2736"/>
              <a:gd name="T104" fmla="*/ 2147483647 w 4704"/>
              <a:gd name="T105" fmla="*/ 2147483647 h 2736"/>
              <a:gd name="T106" fmla="*/ 2147483647 w 4704"/>
              <a:gd name="T107" fmla="*/ 2147483647 h 2736"/>
              <a:gd name="T108" fmla="*/ 2147483647 w 4704"/>
              <a:gd name="T109" fmla="*/ 2147483647 h 27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04"/>
              <a:gd name="T166" fmla="*/ 0 h 2736"/>
              <a:gd name="T167" fmla="*/ 4704 w 4704"/>
              <a:gd name="T168" fmla="*/ 2736 h 27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04" h="2736">
                <a:moveTo>
                  <a:pt x="0" y="576"/>
                </a:moveTo>
                <a:lnTo>
                  <a:pt x="48" y="576"/>
                </a:lnTo>
                <a:lnTo>
                  <a:pt x="48" y="624"/>
                </a:lnTo>
                <a:lnTo>
                  <a:pt x="240" y="480"/>
                </a:lnTo>
                <a:lnTo>
                  <a:pt x="288" y="624"/>
                </a:lnTo>
                <a:lnTo>
                  <a:pt x="288" y="672"/>
                </a:lnTo>
                <a:lnTo>
                  <a:pt x="384" y="816"/>
                </a:lnTo>
                <a:lnTo>
                  <a:pt x="432" y="816"/>
                </a:lnTo>
                <a:lnTo>
                  <a:pt x="384" y="720"/>
                </a:lnTo>
                <a:lnTo>
                  <a:pt x="432" y="720"/>
                </a:lnTo>
                <a:lnTo>
                  <a:pt x="528" y="672"/>
                </a:lnTo>
                <a:lnTo>
                  <a:pt x="576" y="720"/>
                </a:lnTo>
                <a:lnTo>
                  <a:pt x="672" y="624"/>
                </a:lnTo>
                <a:lnTo>
                  <a:pt x="576" y="480"/>
                </a:lnTo>
                <a:lnTo>
                  <a:pt x="672" y="432"/>
                </a:lnTo>
                <a:lnTo>
                  <a:pt x="576" y="336"/>
                </a:lnTo>
                <a:lnTo>
                  <a:pt x="720" y="240"/>
                </a:lnTo>
                <a:lnTo>
                  <a:pt x="816" y="192"/>
                </a:lnTo>
                <a:lnTo>
                  <a:pt x="816" y="240"/>
                </a:lnTo>
                <a:lnTo>
                  <a:pt x="1104" y="96"/>
                </a:lnTo>
                <a:lnTo>
                  <a:pt x="1296" y="0"/>
                </a:lnTo>
                <a:lnTo>
                  <a:pt x="1344" y="48"/>
                </a:lnTo>
                <a:lnTo>
                  <a:pt x="1392" y="0"/>
                </a:lnTo>
                <a:lnTo>
                  <a:pt x="1440" y="144"/>
                </a:lnTo>
                <a:lnTo>
                  <a:pt x="1392" y="144"/>
                </a:lnTo>
                <a:lnTo>
                  <a:pt x="1488" y="288"/>
                </a:lnTo>
                <a:lnTo>
                  <a:pt x="1632" y="192"/>
                </a:lnTo>
                <a:lnTo>
                  <a:pt x="1728" y="336"/>
                </a:lnTo>
                <a:lnTo>
                  <a:pt x="1728" y="288"/>
                </a:lnTo>
                <a:lnTo>
                  <a:pt x="1776" y="384"/>
                </a:lnTo>
                <a:lnTo>
                  <a:pt x="1824" y="432"/>
                </a:lnTo>
                <a:lnTo>
                  <a:pt x="1872" y="432"/>
                </a:lnTo>
                <a:lnTo>
                  <a:pt x="1920" y="480"/>
                </a:lnTo>
                <a:lnTo>
                  <a:pt x="2256" y="240"/>
                </a:lnTo>
                <a:lnTo>
                  <a:pt x="2304" y="336"/>
                </a:lnTo>
                <a:lnTo>
                  <a:pt x="2448" y="240"/>
                </a:lnTo>
                <a:lnTo>
                  <a:pt x="2400" y="192"/>
                </a:lnTo>
                <a:lnTo>
                  <a:pt x="2448" y="144"/>
                </a:lnTo>
                <a:lnTo>
                  <a:pt x="2544" y="240"/>
                </a:lnTo>
                <a:lnTo>
                  <a:pt x="2592" y="288"/>
                </a:lnTo>
                <a:lnTo>
                  <a:pt x="2592" y="336"/>
                </a:lnTo>
                <a:lnTo>
                  <a:pt x="2688" y="288"/>
                </a:lnTo>
                <a:lnTo>
                  <a:pt x="2688" y="336"/>
                </a:lnTo>
                <a:lnTo>
                  <a:pt x="2736" y="336"/>
                </a:lnTo>
                <a:lnTo>
                  <a:pt x="2832" y="432"/>
                </a:lnTo>
                <a:lnTo>
                  <a:pt x="2976" y="432"/>
                </a:lnTo>
                <a:lnTo>
                  <a:pt x="3024" y="528"/>
                </a:lnTo>
                <a:lnTo>
                  <a:pt x="3120" y="624"/>
                </a:lnTo>
                <a:lnTo>
                  <a:pt x="3120" y="720"/>
                </a:lnTo>
                <a:lnTo>
                  <a:pt x="3072" y="816"/>
                </a:lnTo>
                <a:lnTo>
                  <a:pt x="3024" y="816"/>
                </a:lnTo>
                <a:lnTo>
                  <a:pt x="2976" y="864"/>
                </a:lnTo>
                <a:lnTo>
                  <a:pt x="2928" y="816"/>
                </a:lnTo>
                <a:lnTo>
                  <a:pt x="2880" y="816"/>
                </a:lnTo>
                <a:lnTo>
                  <a:pt x="2880" y="864"/>
                </a:lnTo>
                <a:lnTo>
                  <a:pt x="2880" y="912"/>
                </a:lnTo>
                <a:lnTo>
                  <a:pt x="2832" y="912"/>
                </a:lnTo>
                <a:lnTo>
                  <a:pt x="2784" y="960"/>
                </a:lnTo>
                <a:lnTo>
                  <a:pt x="2976" y="1248"/>
                </a:lnTo>
                <a:lnTo>
                  <a:pt x="3072" y="1200"/>
                </a:lnTo>
                <a:lnTo>
                  <a:pt x="3120" y="1200"/>
                </a:lnTo>
                <a:lnTo>
                  <a:pt x="3168" y="1248"/>
                </a:lnTo>
                <a:lnTo>
                  <a:pt x="3264" y="1392"/>
                </a:lnTo>
                <a:lnTo>
                  <a:pt x="3456" y="1344"/>
                </a:lnTo>
                <a:lnTo>
                  <a:pt x="3504" y="1248"/>
                </a:lnTo>
                <a:lnTo>
                  <a:pt x="3552" y="1248"/>
                </a:lnTo>
                <a:lnTo>
                  <a:pt x="3600" y="1296"/>
                </a:lnTo>
                <a:lnTo>
                  <a:pt x="3648" y="1392"/>
                </a:lnTo>
                <a:lnTo>
                  <a:pt x="3696" y="1440"/>
                </a:lnTo>
                <a:lnTo>
                  <a:pt x="3744" y="1440"/>
                </a:lnTo>
                <a:lnTo>
                  <a:pt x="3840" y="1488"/>
                </a:lnTo>
                <a:lnTo>
                  <a:pt x="3984" y="1392"/>
                </a:lnTo>
                <a:lnTo>
                  <a:pt x="4080" y="1536"/>
                </a:lnTo>
                <a:lnTo>
                  <a:pt x="4080" y="1584"/>
                </a:lnTo>
                <a:lnTo>
                  <a:pt x="4128" y="1680"/>
                </a:lnTo>
                <a:lnTo>
                  <a:pt x="4272" y="1680"/>
                </a:lnTo>
                <a:lnTo>
                  <a:pt x="4272" y="1728"/>
                </a:lnTo>
                <a:lnTo>
                  <a:pt x="4128" y="1776"/>
                </a:lnTo>
                <a:lnTo>
                  <a:pt x="4032" y="1824"/>
                </a:lnTo>
                <a:lnTo>
                  <a:pt x="4032" y="1872"/>
                </a:lnTo>
                <a:lnTo>
                  <a:pt x="4176" y="1968"/>
                </a:lnTo>
                <a:lnTo>
                  <a:pt x="4176" y="1920"/>
                </a:lnTo>
                <a:lnTo>
                  <a:pt x="4176" y="1872"/>
                </a:lnTo>
                <a:lnTo>
                  <a:pt x="4224" y="1920"/>
                </a:lnTo>
                <a:lnTo>
                  <a:pt x="4320" y="2016"/>
                </a:lnTo>
                <a:lnTo>
                  <a:pt x="4320" y="1968"/>
                </a:lnTo>
                <a:lnTo>
                  <a:pt x="4368" y="2016"/>
                </a:lnTo>
                <a:lnTo>
                  <a:pt x="4464" y="1968"/>
                </a:lnTo>
                <a:lnTo>
                  <a:pt x="4512" y="1968"/>
                </a:lnTo>
                <a:lnTo>
                  <a:pt x="4560" y="1920"/>
                </a:lnTo>
                <a:lnTo>
                  <a:pt x="4608" y="2112"/>
                </a:lnTo>
                <a:lnTo>
                  <a:pt x="4704" y="2160"/>
                </a:lnTo>
                <a:lnTo>
                  <a:pt x="4656" y="2208"/>
                </a:lnTo>
                <a:lnTo>
                  <a:pt x="4656" y="2256"/>
                </a:lnTo>
                <a:lnTo>
                  <a:pt x="4608" y="2304"/>
                </a:lnTo>
                <a:lnTo>
                  <a:pt x="4608" y="2448"/>
                </a:lnTo>
                <a:lnTo>
                  <a:pt x="4608" y="2496"/>
                </a:lnTo>
                <a:lnTo>
                  <a:pt x="4560" y="2544"/>
                </a:lnTo>
                <a:lnTo>
                  <a:pt x="4608" y="2592"/>
                </a:lnTo>
                <a:lnTo>
                  <a:pt x="4560" y="2592"/>
                </a:lnTo>
                <a:lnTo>
                  <a:pt x="4560" y="2640"/>
                </a:lnTo>
                <a:lnTo>
                  <a:pt x="4512" y="2688"/>
                </a:lnTo>
                <a:lnTo>
                  <a:pt x="4464" y="2736"/>
                </a:lnTo>
                <a:lnTo>
                  <a:pt x="4464" y="2688"/>
                </a:lnTo>
                <a:lnTo>
                  <a:pt x="4464" y="2736"/>
                </a:lnTo>
                <a:lnTo>
                  <a:pt x="4416" y="2736"/>
                </a:lnTo>
                <a:lnTo>
                  <a:pt x="4368" y="2736"/>
                </a:lnTo>
                <a:lnTo>
                  <a:pt x="4368" y="2688"/>
                </a:lnTo>
                <a:lnTo>
                  <a:pt x="4320" y="2640"/>
                </a:lnTo>
                <a:lnTo>
                  <a:pt x="4272" y="2688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3" name="Freeform 8"/>
          <p:cNvSpPr>
            <a:spLocks/>
          </p:cNvSpPr>
          <p:nvPr/>
        </p:nvSpPr>
        <p:spPr bwMode="auto">
          <a:xfrm>
            <a:off x="10058400" y="4572000"/>
            <a:ext cx="609600" cy="1447800"/>
          </a:xfrm>
          <a:custGeom>
            <a:avLst/>
            <a:gdLst>
              <a:gd name="T0" fmla="*/ 2147483647 w 288"/>
              <a:gd name="T1" fmla="*/ 0 h 912"/>
              <a:gd name="T2" fmla="*/ 2147483647 w 288"/>
              <a:gd name="T3" fmla="*/ 0 h 912"/>
              <a:gd name="T4" fmla="*/ 2147483647 w 288"/>
              <a:gd name="T5" fmla="*/ 0 h 912"/>
              <a:gd name="T6" fmla="*/ 2147483647 w 288"/>
              <a:gd name="T7" fmla="*/ 2147483647 h 912"/>
              <a:gd name="T8" fmla="*/ 2147483647 w 288"/>
              <a:gd name="T9" fmla="*/ 2147483647 h 912"/>
              <a:gd name="T10" fmla="*/ 2147483647 w 288"/>
              <a:gd name="T11" fmla="*/ 2147483647 h 912"/>
              <a:gd name="T12" fmla="*/ 0 w 288"/>
              <a:gd name="T13" fmla="*/ 2147483647 h 912"/>
              <a:gd name="T14" fmla="*/ 2147483647 w 288"/>
              <a:gd name="T15" fmla="*/ 2147483647 h 912"/>
              <a:gd name="T16" fmla="*/ 2147483647 w 288"/>
              <a:gd name="T17" fmla="*/ 2147483647 h 912"/>
              <a:gd name="T18" fmla="*/ 2147483647 w 288"/>
              <a:gd name="T19" fmla="*/ 2147483647 h 912"/>
              <a:gd name="T20" fmla="*/ 2147483647 w 288"/>
              <a:gd name="T21" fmla="*/ 2147483647 h 912"/>
              <a:gd name="T22" fmla="*/ 2147483647 w 288"/>
              <a:gd name="T23" fmla="*/ 2147483647 h 912"/>
              <a:gd name="T24" fmla="*/ 2147483647 w 288"/>
              <a:gd name="T25" fmla="*/ 2147483647 h 912"/>
              <a:gd name="T26" fmla="*/ 2147483647 w 288"/>
              <a:gd name="T27" fmla="*/ 2147483647 h 912"/>
              <a:gd name="T28" fmla="*/ 2147483647 w 288"/>
              <a:gd name="T29" fmla="*/ 2147483647 h 912"/>
              <a:gd name="T30" fmla="*/ 2147483647 w 288"/>
              <a:gd name="T31" fmla="*/ 2147483647 h 912"/>
              <a:gd name="T32" fmla="*/ 2147483647 w 288"/>
              <a:gd name="T33" fmla="*/ 2147483647 h 912"/>
              <a:gd name="T34" fmla="*/ 2147483647 w 288"/>
              <a:gd name="T35" fmla="*/ 2147483647 h 912"/>
              <a:gd name="T36" fmla="*/ 2147483647 w 288"/>
              <a:gd name="T37" fmla="*/ 2147483647 h 912"/>
              <a:gd name="T38" fmla="*/ 2147483647 w 288"/>
              <a:gd name="T39" fmla="*/ 2147483647 h 9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8"/>
              <a:gd name="T61" fmla="*/ 0 h 912"/>
              <a:gd name="T62" fmla="*/ 288 w 288"/>
              <a:gd name="T63" fmla="*/ 912 h 9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8" h="912">
                <a:moveTo>
                  <a:pt x="288" y="0"/>
                </a:moveTo>
                <a:lnTo>
                  <a:pt x="240" y="0"/>
                </a:lnTo>
                <a:lnTo>
                  <a:pt x="192" y="0"/>
                </a:lnTo>
                <a:lnTo>
                  <a:pt x="192" y="48"/>
                </a:lnTo>
                <a:lnTo>
                  <a:pt x="144" y="48"/>
                </a:lnTo>
                <a:lnTo>
                  <a:pt x="48" y="48"/>
                </a:lnTo>
                <a:lnTo>
                  <a:pt x="0" y="96"/>
                </a:lnTo>
                <a:lnTo>
                  <a:pt x="48" y="192"/>
                </a:lnTo>
                <a:lnTo>
                  <a:pt x="96" y="240"/>
                </a:lnTo>
                <a:lnTo>
                  <a:pt x="96" y="336"/>
                </a:lnTo>
                <a:lnTo>
                  <a:pt x="48" y="384"/>
                </a:lnTo>
                <a:lnTo>
                  <a:pt x="48" y="528"/>
                </a:lnTo>
                <a:lnTo>
                  <a:pt x="48" y="576"/>
                </a:lnTo>
                <a:lnTo>
                  <a:pt x="96" y="624"/>
                </a:lnTo>
                <a:lnTo>
                  <a:pt x="48" y="672"/>
                </a:lnTo>
                <a:lnTo>
                  <a:pt x="96" y="720"/>
                </a:lnTo>
                <a:lnTo>
                  <a:pt x="144" y="720"/>
                </a:lnTo>
                <a:lnTo>
                  <a:pt x="192" y="816"/>
                </a:lnTo>
                <a:lnTo>
                  <a:pt x="240" y="912"/>
                </a:lnTo>
                <a:lnTo>
                  <a:pt x="240" y="864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4" name="Freeform 10"/>
          <p:cNvSpPr>
            <a:spLocks/>
          </p:cNvSpPr>
          <p:nvPr/>
        </p:nvSpPr>
        <p:spPr bwMode="auto">
          <a:xfrm>
            <a:off x="9347200" y="5791200"/>
            <a:ext cx="2844800" cy="914400"/>
          </a:xfrm>
          <a:custGeom>
            <a:avLst/>
            <a:gdLst>
              <a:gd name="T0" fmla="*/ 2147483647 w 1344"/>
              <a:gd name="T1" fmla="*/ 2147483647 h 576"/>
              <a:gd name="T2" fmla="*/ 0 w 1344"/>
              <a:gd name="T3" fmla="*/ 2147483647 h 576"/>
              <a:gd name="T4" fmla="*/ 2147483647 w 1344"/>
              <a:gd name="T5" fmla="*/ 2147483647 h 576"/>
              <a:gd name="T6" fmla="*/ 0 w 1344"/>
              <a:gd name="T7" fmla="*/ 2147483647 h 576"/>
              <a:gd name="T8" fmla="*/ 0 w 1344"/>
              <a:gd name="T9" fmla="*/ 2147483647 h 576"/>
              <a:gd name="T10" fmla="*/ 2147483647 w 1344"/>
              <a:gd name="T11" fmla="*/ 2147483647 h 576"/>
              <a:gd name="T12" fmla="*/ 2147483647 w 1344"/>
              <a:gd name="T13" fmla="*/ 2147483647 h 576"/>
              <a:gd name="T14" fmla="*/ 2147483647 w 1344"/>
              <a:gd name="T15" fmla="*/ 2147483647 h 576"/>
              <a:gd name="T16" fmla="*/ 2147483647 w 1344"/>
              <a:gd name="T17" fmla="*/ 2147483647 h 576"/>
              <a:gd name="T18" fmla="*/ 2147483647 w 1344"/>
              <a:gd name="T19" fmla="*/ 2147483647 h 576"/>
              <a:gd name="T20" fmla="*/ 2147483647 w 1344"/>
              <a:gd name="T21" fmla="*/ 2147483647 h 576"/>
              <a:gd name="T22" fmla="*/ 2147483647 w 1344"/>
              <a:gd name="T23" fmla="*/ 2147483647 h 576"/>
              <a:gd name="T24" fmla="*/ 2147483647 w 1344"/>
              <a:gd name="T25" fmla="*/ 2147483647 h 576"/>
              <a:gd name="T26" fmla="*/ 2147483647 w 1344"/>
              <a:gd name="T27" fmla="*/ 2147483647 h 576"/>
              <a:gd name="T28" fmla="*/ 2147483647 w 1344"/>
              <a:gd name="T29" fmla="*/ 2147483647 h 576"/>
              <a:gd name="T30" fmla="*/ 2147483647 w 1344"/>
              <a:gd name="T31" fmla="*/ 2147483647 h 576"/>
              <a:gd name="T32" fmla="*/ 2147483647 w 1344"/>
              <a:gd name="T33" fmla="*/ 2147483647 h 576"/>
              <a:gd name="T34" fmla="*/ 2147483647 w 1344"/>
              <a:gd name="T35" fmla="*/ 2147483647 h 576"/>
              <a:gd name="T36" fmla="*/ 2147483647 w 1344"/>
              <a:gd name="T37" fmla="*/ 2147483647 h 576"/>
              <a:gd name="T38" fmla="*/ 2147483647 w 1344"/>
              <a:gd name="T39" fmla="*/ 2147483647 h 576"/>
              <a:gd name="T40" fmla="*/ 2147483647 w 1344"/>
              <a:gd name="T41" fmla="*/ 2147483647 h 576"/>
              <a:gd name="T42" fmla="*/ 2147483647 w 1344"/>
              <a:gd name="T43" fmla="*/ 2147483647 h 576"/>
              <a:gd name="T44" fmla="*/ 2147483647 w 1344"/>
              <a:gd name="T45" fmla="*/ 2147483647 h 576"/>
              <a:gd name="T46" fmla="*/ 2147483647 w 1344"/>
              <a:gd name="T47" fmla="*/ 2147483647 h 576"/>
              <a:gd name="T48" fmla="*/ 2147483647 w 1344"/>
              <a:gd name="T49" fmla="*/ 2147483647 h 576"/>
              <a:gd name="T50" fmla="*/ 2147483647 w 1344"/>
              <a:gd name="T51" fmla="*/ 2147483647 h 576"/>
              <a:gd name="T52" fmla="*/ 2147483647 w 1344"/>
              <a:gd name="T53" fmla="*/ 2147483647 h 576"/>
              <a:gd name="T54" fmla="*/ 2147483647 w 1344"/>
              <a:gd name="T55" fmla="*/ 2147483647 h 576"/>
              <a:gd name="T56" fmla="*/ 2147483647 w 1344"/>
              <a:gd name="T57" fmla="*/ 2147483647 h 576"/>
              <a:gd name="T58" fmla="*/ 2147483647 w 1344"/>
              <a:gd name="T59" fmla="*/ 2147483647 h 576"/>
              <a:gd name="T60" fmla="*/ 2147483647 w 1344"/>
              <a:gd name="T61" fmla="*/ 2147483647 h 576"/>
              <a:gd name="T62" fmla="*/ 2147483647 w 1344"/>
              <a:gd name="T63" fmla="*/ 2147483647 h 576"/>
              <a:gd name="T64" fmla="*/ 2147483647 w 1344"/>
              <a:gd name="T65" fmla="*/ 0 h 576"/>
              <a:gd name="T66" fmla="*/ 2147483647 w 1344"/>
              <a:gd name="T67" fmla="*/ 0 h 5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44"/>
              <a:gd name="T103" fmla="*/ 0 h 576"/>
              <a:gd name="T104" fmla="*/ 1344 w 1344"/>
              <a:gd name="T105" fmla="*/ 576 h 5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44" h="576">
                <a:moveTo>
                  <a:pt x="48" y="576"/>
                </a:moveTo>
                <a:lnTo>
                  <a:pt x="0" y="528"/>
                </a:lnTo>
                <a:lnTo>
                  <a:pt x="48" y="480"/>
                </a:lnTo>
                <a:lnTo>
                  <a:pt x="0" y="432"/>
                </a:lnTo>
                <a:lnTo>
                  <a:pt x="0" y="384"/>
                </a:lnTo>
                <a:lnTo>
                  <a:pt x="96" y="336"/>
                </a:lnTo>
                <a:lnTo>
                  <a:pt x="96" y="288"/>
                </a:lnTo>
                <a:lnTo>
                  <a:pt x="192" y="288"/>
                </a:lnTo>
                <a:lnTo>
                  <a:pt x="240" y="288"/>
                </a:lnTo>
                <a:lnTo>
                  <a:pt x="288" y="240"/>
                </a:lnTo>
                <a:lnTo>
                  <a:pt x="336" y="240"/>
                </a:lnTo>
                <a:lnTo>
                  <a:pt x="384" y="288"/>
                </a:lnTo>
                <a:lnTo>
                  <a:pt x="432" y="240"/>
                </a:lnTo>
                <a:lnTo>
                  <a:pt x="480" y="192"/>
                </a:lnTo>
                <a:lnTo>
                  <a:pt x="528" y="144"/>
                </a:lnTo>
                <a:lnTo>
                  <a:pt x="576" y="144"/>
                </a:lnTo>
                <a:lnTo>
                  <a:pt x="624" y="144"/>
                </a:lnTo>
                <a:lnTo>
                  <a:pt x="672" y="144"/>
                </a:lnTo>
                <a:lnTo>
                  <a:pt x="720" y="144"/>
                </a:lnTo>
                <a:lnTo>
                  <a:pt x="768" y="144"/>
                </a:lnTo>
                <a:lnTo>
                  <a:pt x="816" y="96"/>
                </a:lnTo>
                <a:lnTo>
                  <a:pt x="864" y="144"/>
                </a:lnTo>
                <a:lnTo>
                  <a:pt x="912" y="144"/>
                </a:lnTo>
                <a:lnTo>
                  <a:pt x="912" y="96"/>
                </a:lnTo>
                <a:lnTo>
                  <a:pt x="960" y="96"/>
                </a:lnTo>
                <a:lnTo>
                  <a:pt x="1056" y="48"/>
                </a:lnTo>
                <a:lnTo>
                  <a:pt x="1104" y="48"/>
                </a:lnTo>
                <a:lnTo>
                  <a:pt x="1104" y="96"/>
                </a:lnTo>
                <a:lnTo>
                  <a:pt x="1152" y="96"/>
                </a:lnTo>
                <a:lnTo>
                  <a:pt x="1200" y="96"/>
                </a:lnTo>
                <a:lnTo>
                  <a:pt x="1248" y="96"/>
                </a:lnTo>
                <a:lnTo>
                  <a:pt x="1248" y="48"/>
                </a:lnTo>
                <a:lnTo>
                  <a:pt x="1296" y="0"/>
                </a:lnTo>
                <a:lnTo>
                  <a:pt x="1344" y="0"/>
                </a:lnTo>
              </a:path>
            </a:pathLst>
          </a:custGeom>
          <a:noFill/>
          <a:ln w="79375">
            <a:solidFill>
              <a:srgbClr val="FF0000"/>
            </a:solidFill>
            <a:prstDash val="lgDashDot"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5" name="Freeform 11"/>
          <p:cNvSpPr>
            <a:spLocks/>
          </p:cNvSpPr>
          <p:nvPr/>
        </p:nvSpPr>
        <p:spPr bwMode="auto">
          <a:xfrm>
            <a:off x="4470400" y="3886200"/>
            <a:ext cx="4064000" cy="1524000"/>
          </a:xfrm>
          <a:custGeom>
            <a:avLst/>
            <a:gdLst>
              <a:gd name="T0" fmla="*/ 2147483647 w 1920"/>
              <a:gd name="T1" fmla="*/ 2147483647 h 960"/>
              <a:gd name="T2" fmla="*/ 2147483647 w 1920"/>
              <a:gd name="T3" fmla="*/ 2147483647 h 960"/>
              <a:gd name="T4" fmla="*/ 0 w 1920"/>
              <a:gd name="T5" fmla="*/ 2147483647 h 960"/>
              <a:gd name="T6" fmla="*/ 2147483647 w 1920"/>
              <a:gd name="T7" fmla="*/ 2147483647 h 960"/>
              <a:gd name="T8" fmla="*/ 2147483647 w 1920"/>
              <a:gd name="T9" fmla="*/ 2147483647 h 960"/>
              <a:gd name="T10" fmla="*/ 2147483647 w 1920"/>
              <a:gd name="T11" fmla="*/ 2147483647 h 960"/>
              <a:gd name="T12" fmla="*/ 2147483647 w 1920"/>
              <a:gd name="T13" fmla="*/ 2147483647 h 960"/>
              <a:gd name="T14" fmla="*/ 2147483647 w 1920"/>
              <a:gd name="T15" fmla="*/ 2147483647 h 960"/>
              <a:gd name="T16" fmla="*/ 2147483647 w 1920"/>
              <a:gd name="T17" fmla="*/ 2147483647 h 960"/>
              <a:gd name="T18" fmla="*/ 2147483647 w 1920"/>
              <a:gd name="T19" fmla="*/ 2147483647 h 960"/>
              <a:gd name="T20" fmla="*/ 2147483647 w 1920"/>
              <a:gd name="T21" fmla="*/ 2147483647 h 960"/>
              <a:gd name="T22" fmla="*/ 2147483647 w 1920"/>
              <a:gd name="T23" fmla="*/ 2147483647 h 960"/>
              <a:gd name="T24" fmla="*/ 2147483647 w 1920"/>
              <a:gd name="T25" fmla="*/ 2147483647 h 960"/>
              <a:gd name="T26" fmla="*/ 2147483647 w 1920"/>
              <a:gd name="T27" fmla="*/ 2147483647 h 960"/>
              <a:gd name="T28" fmla="*/ 2147483647 w 1920"/>
              <a:gd name="T29" fmla="*/ 2147483647 h 960"/>
              <a:gd name="T30" fmla="*/ 2147483647 w 1920"/>
              <a:gd name="T31" fmla="*/ 2147483647 h 960"/>
              <a:gd name="T32" fmla="*/ 2147483647 w 1920"/>
              <a:gd name="T33" fmla="*/ 2147483647 h 960"/>
              <a:gd name="T34" fmla="*/ 2147483647 w 1920"/>
              <a:gd name="T35" fmla="*/ 2147483647 h 960"/>
              <a:gd name="T36" fmla="*/ 2147483647 w 1920"/>
              <a:gd name="T37" fmla="*/ 2147483647 h 960"/>
              <a:gd name="T38" fmla="*/ 2147483647 w 1920"/>
              <a:gd name="T39" fmla="*/ 2147483647 h 960"/>
              <a:gd name="T40" fmla="*/ 2147483647 w 1920"/>
              <a:gd name="T41" fmla="*/ 0 h 960"/>
              <a:gd name="T42" fmla="*/ 2147483647 w 1920"/>
              <a:gd name="T43" fmla="*/ 2147483647 h 960"/>
              <a:gd name="T44" fmla="*/ 2147483647 w 1920"/>
              <a:gd name="T45" fmla="*/ 2147483647 h 960"/>
              <a:gd name="T46" fmla="*/ 2147483647 w 1920"/>
              <a:gd name="T47" fmla="*/ 2147483647 h 960"/>
              <a:gd name="T48" fmla="*/ 2147483647 w 1920"/>
              <a:gd name="T49" fmla="*/ 2147483647 h 960"/>
              <a:gd name="T50" fmla="*/ 2147483647 w 1920"/>
              <a:gd name="T51" fmla="*/ 2147483647 h 960"/>
              <a:gd name="T52" fmla="*/ 2147483647 w 1920"/>
              <a:gd name="T53" fmla="*/ 2147483647 h 960"/>
              <a:gd name="T54" fmla="*/ 2147483647 w 1920"/>
              <a:gd name="T55" fmla="*/ 2147483647 h 960"/>
              <a:gd name="T56" fmla="*/ 2147483647 w 1920"/>
              <a:gd name="T57" fmla="*/ 2147483647 h 960"/>
              <a:gd name="T58" fmla="*/ 2147483647 w 1920"/>
              <a:gd name="T59" fmla="*/ 2147483647 h 960"/>
              <a:gd name="T60" fmla="*/ 2147483647 w 1920"/>
              <a:gd name="T61" fmla="*/ 2147483647 h 960"/>
              <a:gd name="T62" fmla="*/ 2147483647 w 1920"/>
              <a:gd name="T63" fmla="*/ 2147483647 h 960"/>
              <a:gd name="T64" fmla="*/ 2147483647 w 1920"/>
              <a:gd name="T65" fmla="*/ 2147483647 h 960"/>
              <a:gd name="T66" fmla="*/ 2147483647 w 1920"/>
              <a:gd name="T67" fmla="*/ 2147483647 h 9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20"/>
              <a:gd name="T103" fmla="*/ 0 h 960"/>
              <a:gd name="T104" fmla="*/ 1920 w 1920"/>
              <a:gd name="T105" fmla="*/ 960 h 9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20" h="960">
                <a:moveTo>
                  <a:pt x="288" y="432"/>
                </a:moveTo>
                <a:lnTo>
                  <a:pt x="240" y="432"/>
                </a:lnTo>
                <a:lnTo>
                  <a:pt x="192" y="432"/>
                </a:lnTo>
                <a:lnTo>
                  <a:pt x="96" y="432"/>
                </a:lnTo>
                <a:lnTo>
                  <a:pt x="48" y="480"/>
                </a:lnTo>
                <a:lnTo>
                  <a:pt x="0" y="480"/>
                </a:lnTo>
                <a:lnTo>
                  <a:pt x="0" y="528"/>
                </a:lnTo>
                <a:lnTo>
                  <a:pt x="48" y="576"/>
                </a:lnTo>
                <a:lnTo>
                  <a:pt x="0" y="624"/>
                </a:lnTo>
                <a:lnTo>
                  <a:pt x="96" y="624"/>
                </a:lnTo>
                <a:lnTo>
                  <a:pt x="144" y="624"/>
                </a:lnTo>
                <a:lnTo>
                  <a:pt x="192" y="624"/>
                </a:lnTo>
                <a:lnTo>
                  <a:pt x="240" y="624"/>
                </a:lnTo>
                <a:lnTo>
                  <a:pt x="288" y="624"/>
                </a:lnTo>
                <a:lnTo>
                  <a:pt x="384" y="624"/>
                </a:lnTo>
                <a:lnTo>
                  <a:pt x="480" y="624"/>
                </a:lnTo>
                <a:lnTo>
                  <a:pt x="528" y="624"/>
                </a:lnTo>
                <a:lnTo>
                  <a:pt x="576" y="576"/>
                </a:lnTo>
                <a:lnTo>
                  <a:pt x="624" y="528"/>
                </a:lnTo>
                <a:lnTo>
                  <a:pt x="672" y="528"/>
                </a:lnTo>
                <a:lnTo>
                  <a:pt x="768" y="480"/>
                </a:lnTo>
                <a:lnTo>
                  <a:pt x="816" y="480"/>
                </a:lnTo>
                <a:lnTo>
                  <a:pt x="912" y="480"/>
                </a:lnTo>
                <a:lnTo>
                  <a:pt x="912" y="432"/>
                </a:lnTo>
                <a:lnTo>
                  <a:pt x="912" y="384"/>
                </a:lnTo>
                <a:lnTo>
                  <a:pt x="960" y="336"/>
                </a:lnTo>
                <a:lnTo>
                  <a:pt x="960" y="288"/>
                </a:lnTo>
                <a:lnTo>
                  <a:pt x="960" y="240"/>
                </a:lnTo>
                <a:lnTo>
                  <a:pt x="864" y="240"/>
                </a:lnTo>
                <a:lnTo>
                  <a:pt x="768" y="240"/>
                </a:lnTo>
                <a:lnTo>
                  <a:pt x="720" y="192"/>
                </a:lnTo>
                <a:lnTo>
                  <a:pt x="720" y="144"/>
                </a:lnTo>
                <a:lnTo>
                  <a:pt x="720" y="96"/>
                </a:lnTo>
                <a:lnTo>
                  <a:pt x="768" y="96"/>
                </a:lnTo>
                <a:lnTo>
                  <a:pt x="816" y="96"/>
                </a:lnTo>
                <a:lnTo>
                  <a:pt x="912" y="96"/>
                </a:lnTo>
                <a:lnTo>
                  <a:pt x="912" y="144"/>
                </a:lnTo>
                <a:lnTo>
                  <a:pt x="960" y="144"/>
                </a:lnTo>
                <a:lnTo>
                  <a:pt x="1008" y="96"/>
                </a:lnTo>
                <a:lnTo>
                  <a:pt x="1008" y="48"/>
                </a:lnTo>
                <a:lnTo>
                  <a:pt x="1056" y="0"/>
                </a:lnTo>
                <a:lnTo>
                  <a:pt x="1104" y="0"/>
                </a:lnTo>
                <a:lnTo>
                  <a:pt x="1200" y="48"/>
                </a:lnTo>
                <a:lnTo>
                  <a:pt x="1248" y="96"/>
                </a:lnTo>
                <a:lnTo>
                  <a:pt x="1248" y="144"/>
                </a:lnTo>
                <a:lnTo>
                  <a:pt x="1344" y="192"/>
                </a:lnTo>
                <a:lnTo>
                  <a:pt x="1344" y="240"/>
                </a:lnTo>
                <a:lnTo>
                  <a:pt x="1392" y="240"/>
                </a:lnTo>
                <a:lnTo>
                  <a:pt x="1392" y="288"/>
                </a:lnTo>
                <a:lnTo>
                  <a:pt x="1344" y="288"/>
                </a:lnTo>
                <a:lnTo>
                  <a:pt x="1344" y="336"/>
                </a:lnTo>
                <a:lnTo>
                  <a:pt x="1344" y="384"/>
                </a:lnTo>
                <a:lnTo>
                  <a:pt x="1392" y="432"/>
                </a:lnTo>
                <a:lnTo>
                  <a:pt x="1392" y="480"/>
                </a:lnTo>
                <a:lnTo>
                  <a:pt x="1392" y="576"/>
                </a:lnTo>
                <a:lnTo>
                  <a:pt x="1440" y="624"/>
                </a:lnTo>
                <a:lnTo>
                  <a:pt x="1488" y="672"/>
                </a:lnTo>
                <a:lnTo>
                  <a:pt x="1536" y="720"/>
                </a:lnTo>
                <a:lnTo>
                  <a:pt x="1536" y="768"/>
                </a:lnTo>
                <a:lnTo>
                  <a:pt x="1536" y="816"/>
                </a:lnTo>
                <a:lnTo>
                  <a:pt x="1632" y="768"/>
                </a:lnTo>
                <a:lnTo>
                  <a:pt x="1680" y="816"/>
                </a:lnTo>
                <a:lnTo>
                  <a:pt x="1728" y="816"/>
                </a:lnTo>
                <a:lnTo>
                  <a:pt x="1776" y="816"/>
                </a:lnTo>
                <a:lnTo>
                  <a:pt x="1824" y="816"/>
                </a:lnTo>
                <a:lnTo>
                  <a:pt x="1872" y="864"/>
                </a:lnTo>
                <a:lnTo>
                  <a:pt x="1872" y="912"/>
                </a:lnTo>
                <a:lnTo>
                  <a:pt x="1920" y="96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6" name="Freeform 12"/>
          <p:cNvSpPr>
            <a:spLocks/>
          </p:cNvSpPr>
          <p:nvPr/>
        </p:nvSpPr>
        <p:spPr bwMode="auto">
          <a:xfrm>
            <a:off x="4978400" y="3352800"/>
            <a:ext cx="4572000" cy="2590800"/>
          </a:xfrm>
          <a:custGeom>
            <a:avLst/>
            <a:gdLst>
              <a:gd name="T0" fmla="*/ 2147483647 w 2160"/>
              <a:gd name="T1" fmla="*/ 2147483647 h 1632"/>
              <a:gd name="T2" fmla="*/ 2147483647 w 2160"/>
              <a:gd name="T3" fmla="*/ 2147483647 h 1632"/>
              <a:gd name="T4" fmla="*/ 2147483647 w 2160"/>
              <a:gd name="T5" fmla="*/ 2147483647 h 1632"/>
              <a:gd name="T6" fmla="*/ 2147483647 w 2160"/>
              <a:gd name="T7" fmla="*/ 2147483647 h 1632"/>
              <a:gd name="T8" fmla="*/ 2147483647 w 2160"/>
              <a:gd name="T9" fmla="*/ 2147483647 h 1632"/>
              <a:gd name="T10" fmla="*/ 2147483647 w 2160"/>
              <a:gd name="T11" fmla="*/ 2147483647 h 1632"/>
              <a:gd name="T12" fmla="*/ 2147483647 w 2160"/>
              <a:gd name="T13" fmla="*/ 2147483647 h 1632"/>
              <a:gd name="T14" fmla="*/ 2147483647 w 2160"/>
              <a:gd name="T15" fmla="*/ 2147483647 h 1632"/>
              <a:gd name="T16" fmla="*/ 2147483647 w 2160"/>
              <a:gd name="T17" fmla="*/ 2147483647 h 1632"/>
              <a:gd name="T18" fmla="*/ 2147483647 w 2160"/>
              <a:gd name="T19" fmla="*/ 2147483647 h 1632"/>
              <a:gd name="T20" fmla="*/ 2147483647 w 2160"/>
              <a:gd name="T21" fmla="*/ 2147483647 h 1632"/>
              <a:gd name="T22" fmla="*/ 2147483647 w 2160"/>
              <a:gd name="T23" fmla="*/ 2147483647 h 1632"/>
              <a:gd name="T24" fmla="*/ 2147483647 w 2160"/>
              <a:gd name="T25" fmla="*/ 2147483647 h 1632"/>
              <a:gd name="T26" fmla="*/ 2147483647 w 2160"/>
              <a:gd name="T27" fmla="*/ 2147483647 h 1632"/>
              <a:gd name="T28" fmla="*/ 2147483647 w 2160"/>
              <a:gd name="T29" fmla="*/ 2147483647 h 1632"/>
              <a:gd name="T30" fmla="*/ 2147483647 w 2160"/>
              <a:gd name="T31" fmla="*/ 2147483647 h 1632"/>
              <a:gd name="T32" fmla="*/ 2147483647 w 2160"/>
              <a:gd name="T33" fmla="*/ 2147483647 h 1632"/>
              <a:gd name="T34" fmla="*/ 2147483647 w 2160"/>
              <a:gd name="T35" fmla="*/ 2147483647 h 1632"/>
              <a:gd name="T36" fmla="*/ 2147483647 w 2160"/>
              <a:gd name="T37" fmla="*/ 2147483647 h 1632"/>
              <a:gd name="T38" fmla="*/ 2147483647 w 2160"/>
              <a:gd name="T39" fmla="*/ 2147483647 h 1632"/>
              <a:gd name="T40" fmla="*/ 2147483647 w 2160"/>
              <a:gd name="T41" fmla="*/ 2147483647 h 1632"/>
              <a:gd name="T42" fmla="*/ 2147483647 w 2160"/>
              <a:gd name="T43" fmla="*/ 2147483647 h 1632"/>
              <a:gd name="T44" fmla="*/ 2147483647 w 2160"/>
              <a:gd name="T45" fmla="*/ 2147483647 h 1632"/>
              <a:gd name="T46" fmla="*/ 2147483647 w 2160"/>
              <a:gd name="T47" fmla="*/ 2147483647 h 1632"/>
              <a:gd name="T48" fmla="*/ 2147483647 w 2160"/>
              <a:gd name="T49" fmla="*/ 2147483647 h 1632"/>
              <a:gd name="T50" fmla="*/ 2147483647 w 2160"/>
              <a:gd name="T51" fmla="*/ 2147483647 h 1632"/>
              <a:gd name="T52" fmla="*/ 2147483647 w 2160"/>
              <a:gd name="T53" fmla="*/ 2147483647 h 1632"/>
              <a:gd name="T54" fmla="*/ 2147483647 w 2160"/>
              <a:gd name="T55" fmla="*/ 2147483647 h 1632"/>
              <a:gd name="T56" fmla="*/ 2147483647 w 2160"/>
              <a:gd name="T57" fmla="*/ 2147483647 h 1632"/>
              <a:gd name="T58" fmla="*/ 2147483647 w 2160"/>
              <a:gd name="T59" fmla="*/ 2147483647 h 1632"/>
              <a:gd name="T60" fmla="*/ 2147483647 w 2160"/>
              <a:gd name="T61" fmla="*/ 2147483647 h 1632"/>
              <a:gd name="T62" fmla="*/ 2147483647 w 2160"/>
              <a:gd name="T63" fmla="*/ 2147483647 h 1632"/>
              <a:gd name="T64" fmla="*/ 2147483647 w 2160"/>
              <a:gd name="T65" fmla="*/ 2147483647 h 1632"/>
              <a:gd name="T66" fmla="*/ 2147483647 w 2160"/>
              <a:gd name="T67" fmla="*/ 2147483647 h 1632"/>
              <a:gd name="T68" fmla="*/ 2147483647 w 2160"/>
              <a:gd name="T69" fmla="*/ 0 h 1632"/>
              <a:gd name="T70" fmla="*/ 2147483647 w 2160"/>
              <a:gd name="T71" fmla="*/ 2147483647 h 1632"/>
              <a:gd name="T72" fmla="*/ 2147483647 w 2160"/>
              <a:gd name="T73" fmla="*/ 2147483647 h 1632"/>
              <a:gd name="T74" fmla="*/ 2147483647 w 2160"/>
              <a:gd name="T75" fmla="*/ 2147483647 h 1632"/>
              <a:gd name="T76" fmla="*/ 2147483647 w 2160"/>
              <a:gd name="T77" fmla="*/ 2147483647 h 1632"/>
              <a:gd name="T78" fmla="*/ 2147483647 w 2160"/>
              <a:gd name="T79" fmla="*/ 2147483647 h 1632"/>
              <a:gd name="T80" fmla="*/ 2147483647 w 2160"/>
              <a:gd name="T81" fmla="*/ 2147483647 h 1632"/>
              <a:gd name="T82" fmla="*/ 2147483647 w 2160"/>
              <a:gd name="T83" fmla="*/ 2147483647 h 1632"/>
              <a:gd name="T84" fmla="*/ 2147483647 w 2160"/>
              <a:gd name="T85" fmla="*/ 2147483647 h 1632"/>
              <a:gd name="T86" fmla="*/ 2147483647 w 2160"/>
              <a:gd name="T87" fmla="*/ 2147483647 h 1632"/>
              <a:gd name="T88" fmla="*/ 2147483647 w 2160"/>
              <a:gd name="T89" fmla="*/ 2147483647 h 1632"/>
              <a:gd name="T90" fmla="*/ 2147483647 w 2160"/>
              <a:gd name="T91" fmla="*/ 2147483647 h 1632"/>
              <a:gd name="T92" fmla="*/ 2147483647 w 2160"/>
              <a:gd name="T93" fmla="*/ 2147483647 h 1632"/>
              <a:gd name="T94" fmla="*/ 2147483647 w 2160"/>
              <a:gd name="T95" fmla="*/ 2147483647 h 1632"/>
              <a:gd name="T96" fmla="*/ 0 w 2160"/>
              <a:gd name="T97" fmla="*/ 2147483647 h 16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0"/>
              <a:gd name="T148" fmla="*/ 0 h 1632"/>
              <a:gd name="T149" fmla="*/ 2160 w 2160"/>
              <a:gd name="T150" fmla="*/ 1632 h 16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0" h="1632">
                <a:moveTo>
                  <a:pt x="1632" y="1296"/>
                </a:moveTo>
                <a:lnTo>
                  <a:pt x="1632" y="1344"/>
                </a:lnTo>
                <a:lnTo>
                  <a:pt x="1584" y="1392"/>
                </a:lnTo>
                <a:lnTo>
                  <a:pt x="1536" y="1392"/>
                </a:lnTo>
                <a:lnTo>
                  <a:pt x="1488" y="1392"/>
                </a:lnTo>
                <a:lnTo>
                  <a:pt x="1440" y="1344"/>
                </a:lnTo>
                <a:lnTo>
                  <a:pt x="1392" y="1344"/>
                </a:lnTo>
                <a:lnTo>
                  <a:pt x="1344" y="1344"/>
                </a:lnTo>
                <a:lnTo>
                  <a:pt x="1344" y="1392"/>
                </a:lnTo>
                <a:lnTo>
                  <a:pt x="1392" y="1392"/>
                </a:lnTo>
                <a:lnTo>
                  <a:pt x="1440" y="1440"/>
                </a:lnTo>
                <a:lnTo>
                  <a:pt x="1488" y="1488"/>
                </a:lnTo>
                <a:lnTo>
                  <a:pt x="1488" y="1536"/>
                </a:lnTo>
                <a:lnTo>
                  <a:pt x="1488" y="1584"/>
                </a:lnTo>
                <a:lnTo>
                  <a:pt x="1536" y="1632"/>
                </a:lnTo>
                <a:lnTo>
                  <a:pt x="1584" y="1632"/>
                </a:lnTo>
                <a:lnTo>
                  <a:pt x="1632" y="1584"/>
                </a:lnTo>
                <a:lnTo>
                  <a:pt x="1632" y="1536"/>
                </a:lnTo>
                <a:lnTo>
                  <a:pt x="1680" y="1536"/>
                </a:lnTo>
                <a:lnTo>
                  <a:pt x="1728" y="1584"/>
                </a:lnTo>
                <a:lnTo>
                  <a:pt x="1776" y="1584"/>
                </a:lnTo>
                <a:lnTo>
                  <a:pt x="1824" y="1584"/>
                </a:lnTo>
                <a:lnTo>
                  <a:pt x="1872" y="1584"/>
                </a:lnTo>
                <a:lnTo>
                  <a:pt x="1920" y="1536"/>
                </a:lnTo>
                <a:lnTo>
                  <a:pt x="1968" y="1584"/>
                </a:lnTo>
                <a:lnTo>
                  <a:pt x="2016" y="1632"/>
                </a:lnTo>
                <a:lnTo>
                  <a:pt x="2064" y="1632"/>
                </a:lnTo>
                <a:lnTo>
                  <a:pt x="2112" y="1584"/>
                </a:lnTo>
                <a:lnTo>
                  <a:pt x="2160" y="1584"/>
                </a:lnTo>
                <a:lnTo>
                  <a:pt x="2160" y="1488"/>
                </a:lnTo>
                <a:lnTo>
                  <a:pt x="2112" y="1392"/>
                </a:lnTo>
                <a:lnTo>
                  <a:pt x="2112" y="1344"/>
                </a:lnTo>
                <a:lnTo>
                  <a:pt x="2112" y="1296"/>
                </a:lnTo>
                <a:lnTo>
                  <a:pt x="2112" y="1248"/>
                </a:lnTo>
                <a:lnTo>
                  <a:pt x="2064" y="1248"/>
                </a:lnTo>
                <a:lnTo>
                  <a:pt x="2016" y="1200"/>
                </a:lnTo>
                <a:lnTo>
                  <a:pt x="1920" y="1104"/>
                </a:lnTo>
                <a:lnTo>
                  <a:pt x="1872" y="1008"/>
                </a:lnTo>
                <a:lnTo>
                  <a:pt x="1824" y="1008"/>
                </a:lnTo>
                <a:lnTo>
                  <a:pt x="1872" y="864"/>
                </a:lnTo>
                <a:lnTo>
                  <a:pt x="1824" y="816"/>
                </a:lnTo>
                <a:lnTo>
                  <a:pt x="1728" y="720"/>
                </a:lnTo>
                <a:lnTo>
                  <a:pt x="1728" y="672"/>
                </a:lnTo>
                <a:lnTo>
                  <a:pt x="1728" y="624"/>
                </a:lnTo>
                <a:lnTo>
                  <a:pt x="1584" y="624"/>
                </a:lnTo>
                <a:lnTo>
                  <a:pt x="1536" y="576"/>
                </a:lnTo>
                <a:lnTo>
                  <a:pt x="1488" y="432"/>
                </a:lnTo>
                <a:lnTo>
                  <a:pt x="1488" y="384"/>
                </a:lnTo>
                <a:lnTo>
                  <a:pt x="1536" y="336"/>
                </a:lnTo>
                <a:lnTo>
                  <a:pt x="1632" y="336"/>
                </a:lnTo>
                <a:lnTo>
                  <a:pt x="1728" y="384"/>
                </a:lnTo>
                <a:lnTo>
                  <a:pt x="1824" y="432"/>
                </a:lnTo>
                <a:lnTo>
                  <a:pt x="1872" y="528"/>
                </a:lnTo>
                <a:lnTo>
                  <a:pt x="1872" y="624"/>
                </a:lnTo>
                <a:lnTo>
                  <a:pt x="1968" y="624"/>
                </a:lnTo>
                <a:lnTo>
                  <a:pt x="2016" y="576"/>
                </a:lnTo>
                <a:lnTo>
                  <a:pt x="2016" y="528"/>
                </a:lnTo>
                <a:lnTo>
                  <a:pt x="1968" y="432"/>
                </a:lnTo>
                <a:lnTo>
                  <a:pt x="1824" y="384"/>
                </a:lnTo>
                <a:lnTo>
                  <a:pt x="1776" y="336"/>
                </a:lnTo>
                <a:lnTo>
                  <a:pt x="1728" y="288"/>
                </a:lnTo>
                <a:lnTo>
                  <a:pt x="1680" y="240"/>
                </a:lnTo>
                <a:lnTo>
                  <a:pt x="1584" y="192"/>
                </a:lnTo>
                <a:lnTo>
                  <a:pt x="1488" y="144"/>
                </a:lnTo>
                <a:lnTo>
                  <a:pt x="1440" y="96"/>
                </a:lnTo>
                <a:lnTo>
                  <a:pt x="1392" y="96"/>
                </a:lnTo>
                <a:lnTo>
                  <a:pt x="1344" y="48"/>
                </a:lnTo>
                <a:lnTo>
                  <a:pt x="1296" y="48"/>
                </a:lnTo>
                <a:lnTo>
                  <a:pt x="1200" y="0"/>
                </a:lnTo>
                <a:lnTo>
                  <a:pt x="1104" y="0"/>
                </a:lnTo>
                <a:lnTo>
                  <a:pt x="1008" y="0"/>
                </a:lnTo>
                <a:lnTo>
                  <a:pt x="1056" y="48"/>
                </a:lnTo>
                <a:lnTo>
                  <a:pt x="1056" y="144"/>
                </a:lnTo>
                <a:lnTo>
                  <a:pt x="1008" y="144"/>
                </a:lnTo>
                <a:lnTo>
                  <a:pt x="1008" y="192"/>
                </a:lnTo>
                <a:lnTo>
                  <a:pt x="960" y="192"/>
                </a:lnTo>
                <a:lnTo>
                  <a:pt x="912" y="192"/>
                </a:lnTo>
                <a:lnTo>
                  <a:pt x="816" y="192"/>
                </a:lnTo>
                <a:lnTo>
                  <a:pt x="720" y="192"/>
                </a:lnTo>
                <a:lnTo>
                  <a:pt x="672" y="192"/>
                </a:lnTo>
                <a:lnTo>
                  <a:pt x="576" y="192"/>
                </a:lnTo>
                <a:lnTo>
                  <a:pt x="528" y="192"/>
                </a:lnTo>
                <a:lnTo>
                  <a:pt x="480" y="192"/>
                </a:lnTo>
                <a:lnTo>
                  <a:pt x="432" y="192"/>
                </a:lnTo>
                <a:lnTo>
                  <a:pt x="384" y="240"/>
                </a:lnTo>
                <a:lnTo>
                  <a:pt x="384" y="288"/>
                </a:lnTo>
                <a:lnTo>
                  <a:pt x="432" y="336"/>
                </a:lnTo>
                <a:lnTo>
                  <a:pt x="384" y="384"/>
                </a:lnTo>
                <a:lnTo>
                  <a:pt x="384" y="480"/>
                </a:lnTo>
                <a:lnTo>
                  <a:pt x="336" y="528"/>
                </a:lnTo>
                <a:lnTo>
                  <a:pt x="288" y="624"/>
                </a:lnTo>
                <a:lnTo>
                  <a:pt x="240" y="624"/>
                </a:lnTo>
                <a:lnTo>
                  <a:pt x="192" y="672"/>
                </a:lnTo>
                <a:lnTo>
                  <a:pt x="144" y="720"/>
                </a:lnTo>
                <a:lnTo>
                  <a:pt x="144" y="768"/>
                </a:lnTo>
                <a:lnTo>
                  <a:pt x="96" y="768"/>
                </a:lnTo>
                <a:lnTo>
                  <a:pt x="48" y="768"/>
                </a:lnTo>
                <a:lnTo>
                  <a:pt x="0" y="768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7" name="Freeform 16"/>
          <p:cNvSpPr>
            <a:spLocks/>
          </p:cNvSpPr>
          <p:nvPr/>
        </p:nvSpPr>
        <p:spPr bwMode="auto">
          <a:xfrm>
            <a:off x="3352800" y="0"/>
            <a:ext cx="2641600" cy="6096000"/>
          </a:xfrm>
          <a:custGeom>
            <a:avLst/>
            <a:gdLst>
              <a:gd name="T0" fmla="*/ 2147483647 w 1248"/>
              <a:gd name="T1" fmla="*/ 2147483647 h 3840"/>
              <a:gd name="T2" fmla="*/ 2147483647 w 1248"/>
              <a:gd name="T3" fmla="*/ 2147483647 h 3840"/>
              <a:gd name="T4" fmla="*/ 2147483647 w 1248"/>
              <a:gd name="T5" fmla="*/ 2147483647 h 3840"/>
              <a:gd name="T6" fmla="*/ 2147483647 w 1248"/>
              <a:gd name="T7" fmla="*/ 2147483647 h 3840"/>
              <a:gd name="T8" fmla="*/ 2147483647 w 1248"/>
              <a:gd name="T9" fmla="*/ 2147483647 h 3840"/>
              <a:gd name="T10" fmla="*/ 2147483647 w 1248"/>
              <a:gd name="T11" fmla="*/ 2147483647 h 3840"/>
              <a:gd name="T12" fmla="*/ 2147483647 w 1248"/>
              <a:gd name="T13" fmla="*/ 2147483647 h 3840"/>
              <a:gd name="T14" fmla="*/ 2147483647 w 1248"/>
              <a:gd name="T15" fmla="*/ 2147483647 h 3840"/>
              <a:gd name="T16" fmla="*/ 2147483647 w 1248"/>
              <a:gd name="T17" fmla="*/ 2147483647 h 3840"/>
              <a:gd name="T18" fmla="*/ 2147483647 w 1248"/>
              <a:gd name="T19" fmla="*/ 2147483647 h 3840"/>
              <a:gd name="T20" fmla="*/ 2147483647 w 1248"/>
              <a:gd name="T21" fmla="*/ 2147483647 h 3840"/>
              <a:gd name="T22" fmla="*/ 2147483647 w 1248"/>
              <a:gd name="T23" fmla="*/ 2147483647 h 3840"/>
              <a:gd name="T24" fmla="*/ 2147483647 w 1248"/>
              <a:gd name="T25" fmla="*/ 2147483647 h 3840"/>
              <a:gd name="T26" fmla="*/ 2147483647 w 1248"/>
              <a:gd name="T27" fmla="*/ 2147483647 h 3840"/>
              <a:gd name="T28" fmla="*/ 2147483647 w 1248"/>
              <a:gd name="T29" fmla="*/ 2147483647 h 3840"/>
              <a:gd name="T30" fmla="*/ 2147483647 w 1248"/>
              <a:gd name="T31" fmla="*/ 2147483647 h 3840"/>
              <a:gd name="T32" fmla="*/ 2147483647 w 1248"/>
              <a:gd name="T33" fmla="*/ 2147483647 h 3840"/>
              <a:gd name="T34" fmla="*/ 2147483647 w 1248"/>
              <a:gd name="T35" fmla="*/ 2147483647 h 3840"/>
              <a:gd name="T36" fmla="*/ 2147483647 w 1248"/>
              <a:gd name="T37" fmla="*/ 2147483647 h 3840"/>
              <a:gd name="T38" fmla="*/ 2147483647 w 1248"/>
              <a:gd name="T39" fmla="*/ 2147483647 h 3840"/>
              <a:gd name="T40" fmla="*/ 2147483647 w 1248"/>
              <a:gd name="T41" fmla="*/ 2147483647 h 3840"/>
              <a:gd name="T42" fmla="*/ 2147483647 w 1248"/>
              <a:gd name="T43" fmla="*/ 2147483647 h 3840"/>
              <a:gd name="T44" fmla="*/ 2147483647 w 1248"/>
              <a:gd name="T45" fmla="*/ 2147483647 h 3840"/>
              <a:gd name="T46" fmla="*/ 2147483647 w 1248"/>
              <a:gd name="T47" fmla="*/ 2147483647 h 3840"/>
              <a:gd name="T48" fmla="*/ 2147483647 w 1248"/>
              <a:gd name="T49" fmla="*/ 2147483647 h 3840"/>
              <a:gd name="T50" fmla="*/ 2147483647 w 1248"/>
              <a:gd name="T51" fmla="*/ 2147483647 h 3840"/>
              <a:gd name="T52" fmla="*/ 2147483647 w 1248"/>
              <a:gd name="T53" fmla="*/ 2147483647 h 3840"/>
              <a:gd name="T54" fmla="*/ 2147483647 w 1248"/>
              <a:gd name="T55" fmla="*/ 2147483647 h 3840"/>
              <a:gd name="T56" fmla="*/ 2147483647 w 1248"/>
              <a:gd name="T57" fmla="*/ 2147483647 h 3840"/>
              <a:gd name="T58" fmla="*/ 2147483647 w 1248"/>
              <a:gd name="T59" fmla="*/ 2147483647 h 3840"/>
              <a:gd name="T60" fmla="*/ 2147483647 w 1248"/>
              <a:gd name="T61" fmla="*/ 2147483647 h 3840"/>
              <a:gd name="T62" fmla="*/ 2147483647 w 1248"/>
              <a:gd name="T63" fmla="*/ 2147483647 h 3840"/>
              <a:gd name="T64" fmla="*/ 2147483647 w 1248"/>
              <a:gd name="T65" fmla="*/ 2147483647 h 3840"/>
              <a:gd name="T66" fmla="*/ 0 w 1248"/>
              <a:gd name="T67" fmla="*/ 0 h 38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8"/>
              <a:gd name="T103" fmla="*/ 0 h 3840"/>
              <a:gd name="T104" fmla="*/ 1248 w 1248"/>
              <a:gd name="T105" fmla="*/ 3840 h 38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8" h="3840">
                <a:moveTo>
                  <a:pt x="384" y="3840"/>
                </a:moveTo>
                <a:lnTo>
                  <a:pt x="480" y="3840"/>
                </a:lnTo>
                <a:lnTo>
                  <a:pt x="528" y="3792"/>
                </a:lnTo>
                <a:lnTo>
                  <a:pt x="576" y="3792"/>
                </a:lnTo>
                <a:lnTo>
                  <a:pt x="624" y="3840"/>
                </a:lnTo>
                <a:lnTo>
                  <a:pt x="672" y="3840"/>
                </a:lnTo>
                <a:lnTo>
                  <a:pt x="720" y="3792"/>
                </a:lnTo>
                <a:lnTo>
                  <a:pt x="768" y="3792"/>
                </a:lnTo>
                <a:lnTo>
                  <a:pt x="816" y="3792"/>
                </a:lnTo>
                <a:lnTo>
                  <a:pt x="864" y="3840"/>
                </a:lnTo>
                <a:lnTo>
                  <a:pt x="912" y="3840"/>
                </a:lnTo>
                <a:lnTo>
                  <a:pt x="1008" y="3840"/>
                </a:lnTo>
                <a:lnTo>
                  <a:pt x="1056" y="3792"/>
                </a:lnTo>
                <a:lnTo>
                  <a:pt x="1056" y="3744"/>
                </a:lnTo>
                <a:lnTo>
                  <a:pt x="1056" y="3696"/>
                </a:lnTo>
                <a:lnTo>
                  <a:pt x="1056" y="3648"/>
                </a:lnTo>
                <a:lnTo>
                  <a:pt x="1056" y="3600"/>
                </a:lnTo>
                <a:lnTo>
                  <a:pt x="1104" y="3600"/>
                </a:lnTo>
                <a:lnTo>
                  <a:pt x="1152" y="3552"/>
                </a:lnTo>
                <a:lnTo>
                  <a:pt x="1104" y="3504"/>
                </a:lnTo>
                <a:lnTo>
                  <a:pt x="1104" y="3456"/>
                </a:lnTo>
                <a:lnTo>
                  <a:pt x="1152" y="3456"/>
                </a:lnTo>
                <a:lnTo>
                  <a:pt x="1152" y="3408"/>
                </a:lnTo>
                <a:lnTo>
                  <a:pt x="1152" y="3360"/>
                </a:lnTo>
                <a:lnTo>
                  <a:pt x="1200" y="3312"/>
                </a:lnTo>
                <a:lnTo>
                  <a:pt x="1248" y="3216"/>
                </a:lnTo>
                <a:lnTo>
                  <a:pt x="1248" y="3168"/>
                </a:lnTo>
                <a:lnTo>
                  <a:pt x="1248" y="3120"/>
                </a:lnTo>
                <a:lnTo>
                  <a:pt x="1200" y="3024"/>
                </a:lnTo>
                <a:lnTo>
                  <a:pt x="1152" y="2976"/>
                </a:lnTo>
                <a:lnTo>
                  <a:pt x="1104" y="2928"/>
                </a:lnTo>
                <a:lnTo>
                  <a:pt x="1008" y="2880"/>
                </a:lnTo>
                <a:lnTo>
                  <a:pt x="960" y="2880"/>
                </a:lnTo>
                <a:lnTo>
                  <a:pt x="912" y="2832"/>
                </a:lnTo>
                <a:lnTo>
                  <a:pt x="912" y="2736"/>
                </a:lnTo>
                <a:lnTo>
                  <a:pt x="912" y="2688"/>
                </a:lnTo>
                <a:lnTo>
                  <a:pt x="864" y="2640"/>
                </a:lnTo>
                <a:lnTo>
                  <a:pt x="816" y="2592"/>
                </a:lnTo>
                <a:lnTo>
                  <a:pt x="816" y="2496"/>
                </a:lnTo>
                <a:lnTo>
                  <a:pt x="816" y="2448"/>
                </a:lnTo>
                <a:lnTo>
                  <a:pt x="816" y="2352"/>
                </a:lnTo>
                <a:lnTo>
                  <a:pt x="864" y="2256"/>
                </a:lnTo>
                <a:lnTo>
                  <a:pt x="864" y="2160"/>
                </a:lnTo>
                <a:lnTo>
                  <a:pt x="864" y="2064"/>
                </a:lnTo>
                <a:lnTo>
                  <a:pt x="864" y="1872"/>
                </a:lnTo>
                <a:lnTo>
                  <a:pt x="864" y="1728"/>
                </a:lnTo>
                <a:lnTo>
                  <a:pt x="864" y="1584"/>
                </a:lnTo>
                <a:lnTo>
                  <a:pt x="816" y="1440"/>
                </a:lnTo>
                <a:lnTo>
                  <a:pt x="768" y="1344"/>
                </a:lnTo>
                <a:lnTo>
                  <a:pt x="768" y="1248"/>
                </a:lnTo>
                <a:lnTo>
                  <a:pt x="768" y="1152"/>
                </a:lnTo>
                <a:lnTo>
                  <a:pt x="768" y="1104"/>
                </a:lnTo>
                <a:lnTo>
                  <a:pt x="768" y="1056"/>
                </a:lnTo>
                <a:lnTo>
                  <a:pt x="720" y="1008"/>
                </a:lnTo>
                <a:lnTo>
                  <a:pt x="672" y="960"/>
                </a:lnTo>
                <a:lnTo>
                  <a:pt x="624" y="912"/>
                </a:lnTo>
                <a:lnTo>
                  <a:pt x="528" y="864"/>
                </a:lnTo>
                <a:lnTo>
                  <a:pt x="480" y="816"/>
                </a:lnTo>
                <a:lnTo>
                  <a:pt x="384" y="720"/>
                </a:lnTo>
                <a:lnTo>
                  <a:pt x="336" y="672"/>
                </a:lnTo>
                <a:lnTo>
                  <a:pt x="240" y="576"/>
                </a:lnTo>
                <a:lnTo>
                  <a:pt x="192" y="528"/>
                </a:lnTo>
                <a:lnTo>
                  <a:pt x="144" y="480"/>
                </a:lnTo>
                <a:lnTo>
                  <a:pt x="144" y="384"/>
                </a:lnTo>
                <a:lnTo>
                  <a:pt x="96" y="288"/>
                </a:lnTo>
                <a:lnTo>
                  <a:pt x="96" y="192"/>
                </a:lnTo>
                <a:lnTo>
                  <a:pt x="48" y="96"/>
                </a:lnTo>
                <a:lnTo>
                  <a:pt x="0" y="0"/>
                </a:lnTo>
              </a:path>
            </a:pathLst>
          </a:custGeom>
          <a:noFill/>
          <a:ln w="38100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5080000" y="1752600"/>
            <a:ext cx="5892800" cy="1308100"/>
          </a:xfrm>
          <a:custGeom>
            <a:avLst/>
            <a:gdLst>
              <a:gd name="T0" fmla="*/ 0 w 2784"/>
              <a:gd name="T1" fmla="*/ 0 h 824"/>
              <a:gd name="T2" fmla="*/ 2147483647 w 2784"/>
              <a:gd name="T3" fmla="*/ 2147483647 h 824"/>
              <a:gd name="T4" fmla="*/ 2147483647 w 2784"/>
              <a:gd name="T5" fmla="*/ 2147483647 h 824"/>
              <a:gd name="T6" fmla="*/ 2147483647 w 2784"/>
              <a:gd name="T7" fmla="*/ 2147483647 h 824"/>
              <a:gd name="T8" fmla="*/ 2147483647 w 2784"/>
              <a:gd name="T9" fmla="*/ 2147483647 h 824"/>
              <a:gd name="T10" fmla="*/ 2147483647 w 2784"/>
              <a:gd name="T11" fmla="*/ 2147483647 h 824"/>
              <a:gd name="T12" fmla="*/ 2147483647 w 2784"/>
              <a:gd name="T13" fmla="*/ 2147483647 h 824"/>
              <a:gd name="T14" fmla="*/ 2147483647 w 2784"/>
              <a:gd name="T15" fmla="*/ 2147483647 h 824"/>
              <a:gd name="T16" fmla="*/ 2147483647 w 2784"/>
              <a:gd name="T17" fmla="*/ 2147483647 h 824"/>
              <a:gd name="T18" fmla="*/ 2147483647 w 2784"/>
              <a:gd name="T19" fmla="*/ 2147483647 h 824"/>
              <a:gd name="T20" fmla="*/ 2147483647 w 2784"/>
              <a:gd name="T21" fmla="*/ 2147483647 h 824"/>
              <a:gd name="T22" fmla="*/ 2147483647 w 2784"/>
              <a:gd name="T23" fmla="*/ 2147483647 h 824"/>
              <a:gd name="T24" fmla="*/ 2147483647 w 2784"/>
              <a:gd name="T25" fmla="*/ 2147483647 h 824"/>
              <a:gd name="T26" fmla="*/ 2147483647 w 2784"/>
              <a:gd name="T27" fmla="*/ 2147483647 h 824"/>
              <a:gd name="T28" fmla="*/ 2147483647 w 2784"/>
              <a:gd name="T29" fmla="*/ 2147483647 h 824"/>
              <a:gd name="T30" fmla="*/ 2147483647 w 2784"/>
              <a:gd name="T31" fmla="*/ 2147483647 h 824"/>
              <a:gd name="T32" fmla="*/ 2147483647 w 2784"/>
              <a:gd name="T33" fmla="*/ 2147483647 h 824"/>
              <a:gd name="T34" fmla="*/ 2147483647 w 2784"/>
              <a:gd name="T35" fmla="*/ 2147483647 h 824"/>
              <a:gd name="T36" fmla="*/ 2147483647 w 2784"/>
              <a:gd name="T37" fmla="*/ 2147483647 h 824"/>
              <a:gd name="T38" fmla="*/ 2147483647 w 2784"/>
              <a:gd name="T39" fmla="*/ 2147483647 h 824"/>
              <a:gd name="T40" fmla="*/ 2147483647 w 2784"/>
              <a:gd name="T41" fmla="*/ 2147483647 h 824"/>
              <a:gd name="T42" fmla="*/ 2147483647 w 2784"/>
              <a:gd name="T43" fmla="*/ 2147483647 h 824"/>
              <a:gd name="T44" fmla="*/ 2147483647 w 2784"/>
              <a:gd name="T45" fmla="*/ 2147483647 h 824"/>
              <a:gd name="T46" fmla="*/ 2147483647 w 2784"/>
              <a:gd name="T47" fmla="*/ 2147483647 h 824"/>
              <a:gd name="T48" fmla="*/ 2147483647 w 2784"/>
              <a:gd name="T49" fmla="*/ 2147483647 h 824"/>
              <a:gd name="T50" fmla="*/ 2147483647 w 2784"/>
              <a:gd name="T51" fmla="*/ 2147483647 h 824"/>
              <a:gd name="T52" fmla="*/ 2147483647 w 2784"/>
              <a:gd name="T53" fmla="*/ 2147483647 h 824"/>
              <a:gd name="T54" fmla="*/ 2147483647 w 2784"/>
              <a:gd name="T55" fmla="*/ 2147483647 h 824"/>
              <a:gd name="T56" fmla="*/ 2147483647 w 2784"/>
              <a:gd name="T57" fmla="*/ 2147483647 h 824"/>
              <a:gd name="T58" fmla="*/ 2147483647 w 2784"/>
              <a:gd name="T59" fmla="*/ 2147483647 h 824"/>
              <a:gd name="T60" fmla="*/ 2147483647 w 2784"/>
              <a:gd name="T61" fmla="*/ 2147483647 h 82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84"/>
              <a:gd name="T94" fmla="*/ 0 h 824"/>
              <a:gd name="T95" fmla="*/ 2784 w 2784"/>
              <a:gd name="T96" fmla="*/ 824 h 82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84" h="824">
                <a:moveTo>
                  <a:pt x="0" y="0"/>
                </a:moveTo>
                <a:cubicBezTo>
                  <a:pt x="20" y="16"/>
                  <a:pt x="40" y="32"/>
                  <a:pt x="48" y="48"/>
                </a:cubicBezTo>
                <a:cubicBezTo>
                  <a:pt x="56" y="64"/>
                  <a:pt x="40" y="88"/>
                  <a:pt x="48" y="96"/>
                </a:cubicBezTo>
                <a:cubicBezTo>
                  <a:pt x="56" y="104"/>
                  <a:pt x="72" y="96"/>
                  <a:pt x="96" y="96"/>
                </a:cubicBezTo>
                <a:cubicBezTo>
                  <a:pt x="120" y="96"/>
                  <a:pt x="176" y="88"/>
                  <a:pt x="192" y="96"/>
                </a:cubicBezTo>
                <a:cubicBezTo>
                  <a:pt x="208" y="104"/>
                  <a:pt x="168" y="128"/>
                  <a:pt x="192" y="144"/>
                </a:cubicBezTo>
                <a:cubicBezTo>
                  <a:pt x="216" y="160"/>
                  <a:pt x="304" y="184"/>
                  <a:pt x="336" y="192"/>
                </a:cubicBezTo>
                <a:cubicBezTo>
                  <a:pt x="368" y="200"/>
                  <a:pt x="368" y="184"/>
                  <a:pt x="384" y="192"/>
                </a:cubicBezTo>
                <a:cubicBezTo>
                  <a:pt x="400" y="200"/>
                  <a:pt x="416" y="232"/>
                  <a:pt x="432" y="240"/>
                </a:cubicBezTo>
                <a:cubicBezTo>
                  <a:pt x="448" y="248"/>
                  <a:pt x="464" y="240"/>
                  <a:pt x="480" y="240"/>
                </a:cubicBezTo>
                <a:cubicBezTo>
                  <a:pt x="496" y="240"/>
                  <a:pt x="512" y="240"/>
                  <a:pt x="528" y="240"/>
                </a:cubicBezTo>
                <a:cubicBezTo>
                  <a:pt x="544" y="240"/>
                  <a:pt x="560" y="232"/>
                  <a:pt x="576" y="240"/>
                </a:cubicBezTo>
                <a:cubicBezTo>
                  <a:pt x="592" y="248"/>
                  <a:pt x="608" y="280"/>
                  <a:pt x="624" y="288"/>
                </a:cubicBezTo>
                <a:cubicBezTo>
                  <a:pt x="640" y="296"/>
                  <a:pt x="656" y="280"/>
                  <a:pt x="672" y="288"/>
                </a:cubicBezTo>
                <a:cubicBezTo>
                  <a:pt x="688" y="296"/>
                  <a:pt x="704" y="320"/>
                  <a:pt x="720" y="336"/>
                </a:cubicBezTo>
                <a:cubicBezTo>
                  <a:pt x="736" y="352"/>
                  <a:pt x="744" y="368"/>
                  <a:pt x="768" y="384"/>
                </a:cubicBezTo>
                <a:cubicBezTo>
                  <a:pt x="792" y="400"/>
                  <a:pt x="840" y="424"/>
                  <a:pt x="864" y="432"/>
                </a:cubicBezTo>
                <a:cubicBezTo>
                  <a:pt x="888" y="440"/>
                  <a:pt x="896" y="424"/>
                  <a:pt x="912" y="432"/>
                </a:cubicBezTo>
                <a:cubicBezTo>
                  <a:pt x="928" y="440"/>
                  <a:pt x="936" y="472"/>
                  <a:pt x="960" y="480"/>
                </a:cubicBezTo>
                <a:cubicBezTo>
                  <a:pt x="984" y="488"/>
                  <a:pt x="1024" y="464"/>
                  <a:pt x="1056" y="480"/>
                </a:cubicBezTo>
                <a:cubicBezTo>
                  <a:pt x="1088" y="496"/>
                  <a:pt x="1096" y="552"/>
                  <a:pt x="1152" y="576"/>
                </a:cubicBezTo>
                <a:cubicBezTo>
                  <a:pt x="1208" y="600"/>
                  <a:pt x="1336" y="616"/>
                  <a:pt x="1392" y="624"/>
                </a:cubicBezTo>
                <a:cubicBezTo>
                  <a:pt x="1448" y="632"/>
                  <a:pt x="1448" y="616"/>
                  <a:pt x="1488" y="624"/>
                </a:cubicBezTo>
                <a:cubicBezTo>
                  <a:pt x="1528" y="632"/>
                  <a:pt x="1568" y="648"/>
                  <a:pt x="1632" y="672"/>
                </a:cubicBezTo>
                <a:cubicBezTo>
                  <a:pt x="1696" y="696"/>
                  <a:pt x="1808" y="752"/>
                  <a:pt x="1872" y="768"/>
                </a:cubicBezTo>
                <a:cubicBezTo>
                  <a:pt x="1936" y="784"/>
                  <a:pt x="1976" y="760"/>
                  <a:pt x="2016" y="768"/>
                </a:cubicBezTo>
                <a:cubicBezTo>
                  <a:pt x="2056" y="776"/>
                  <a:pt x="2072" y="808"/>
                  <a:pt x="2112" y="816"/>
                </a:cubicBezTo>
                <a:cubicBezTo>
                  <a:pt x="2152" y="824"/>
                  <a:pt x="2216" y="824"/>
                  <a:pt x="2256" y="816"/>
                </a:cubicBezTo>
                <a:cubicBezTo>
                  <a:pt x="2296" y="808"/>
                  <a:pt x="2296" y="776"/>
                  <a:pt x="2352" y="768"/>
                </a:cubicBezTo>
                <a:cubicBezTo>
                  <a:pt x="2408" y="760"/>
                  <a:pt x="2520" y="768"/>
                  <a:pt x="2592" y="768"/>
                </a:cubicBezTo>
                <a:cubicBezTo>
                  <a:pt x="2664" y="768"/>
                  <a:pt x="2724" y="768"/>
                  <a:pt x="2784" y="768"/>
                </a:cubicBezTo>
              </a:path>
            </a:pathLst>
          </a:custGeom>
          <a:noFill/>
          <a:ln w="38100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49" name="Freeform 29"/>
          <p:cNvSpPr>
            <a:spLocks/>
          </p:cNvSpPr>
          <p:nvPr/>
        </p:nvSpPr>
        <p:spPr bwMode="auto">
          <a:xfrm>
            <a:off x="5588001" y="6043613"/>
            <a:ext cx="3804139" cy="773112"/>
          </a:xfrm>
          <a:custGeom>
            <a:avLst/>
            <a:gdLst>
              <a:gd name="T0" fmla="*/ 0 w 1797"/>
              <a:gd name="T1" fmla="*/ 0 h 487"/>
              <a:gd name="T2" fmla="*/ 2147483647 w 1797"/>
              <a:gd name="T3" fmla="*/ 2147483647 h 487"/>
              <a:gd name="T4" fmla="*/ 2147483647 w 1797"/>
              <a:gd name="T5" fmla="*/ 2147483647 h 487"/>
              <a:gd name="T6" fmla="*/ 2147483647 w 1797"/>
              <a:gd name="T7" fmla="*/ 2147483647 h 487"/>
              <a:gd name="T8" fmla="*/ 2147483647 w 1797"/>
              <a:gd name="T9" fmla="*/ 2147483647 h 487"/>
              <a:gd name="T10" fmla="*/ 2147483647 w 1797"/>
              <a:gd name="T11" fmla="*/ 2147483647 h 487"/>
              <a:gd name="T12" fmla="*/ 2147483647 w 1797"/>
              <a:gd name="T13" fmla="*/ 2147483647 h 487"/>
              <a:gd name="T14" fmla="*/ 2147483647 w 1797"/>
              <a:gd name="T15" fmla="*/ 2147483647 h 487"/>
              <a:gd name="T16" fmla="*/ 2147483647 w 1797"/>
              <a:gd name="T17" fmla="*/ 2147483647 h 487"/>
              <a:gd name="T18" fmla="*/ 2147483647 w 1797"/>
              <a:gd name="T19" fmla="*/ 2147483647 h 487"/>
              <a:gd name="T20" fmla="*/ 2147483647 w 1797"/>
              <a:gd name="T21" fmla="*/ 2147483647 h 487"/>
              <a:gd name="T22" fmla="*/ 2147483647 w 1797"/>
              <a:gd name="T23" fmla="*/ 2147483647 h 487"/>
              <a:gd name="T24" fmla="*/ 2147483647 w 1797"/>
              <a:gd name="T25" fmla="*/ 2147483647 h 487"/>
              <a:gd name="T26" fmla="*/ 2147483647 w 1797"/>
              <a:gd name="T27" fmla="*/ 2147483647 h 487"/>
              <a:gd name="T28" fmla="*/ 2147483647 w 1797"/>
              <a:gd name="T29" fmla="*/ 2147483647 h 487"/>
              <a:gd name="T30" fmla="*/ 2147483647 w 1797"/>
              <a:gd name="T31" fmla="*/ 2147483647 h 487"/>
              <a:gd name="T32" fmla="*/ 2147483647 w 1797"/>
              <a:gd name="T33" fmla="*/ 2147483647 h 487"/>
              <a:gd name="T34" fmla="*/ 2147483647 w 1797"/>
              <a:gd name="T35" fmla="*/ 2147483647 h 487"/>
              <a:gd name="T36" fmla="*/ 2147483647 w 1797"/>
              <a:gd name="T37" fmla="*/ 2147483647 h 487"/>
              <a:gd name="T38" fmla="*/ 2147483647 w 1797"/>
              <a:gd name="T39" fmla="*/ 2147483647 h 487"/>
              <a:gd name="T40" fmla="*/ 2147483647 w 1797"/>
              <a:gd name="T41" fmla="*/ 2147483647 h 487"/>
              <a:gd name="T42" fmla="*/ 2147483647 w 1797"/>
              <a:gd name="T43" fmla="*/ 2147483647 h 487"/>
              <a:gd name="T44" fmla="*/ 2147483647 w 1797"/>
              <a:gd name="T45" fmla="*/ 2147483647 h 487"/>
              <a:gd name="T46" fmla="*/ 2147483647 w 1797"/>
              <a:gd name="T47" fmla="*/ 2147483647 h 487"/>
              <a:gd name="T48" fmla="*/ 2147483647 w 1797"/>
              <a:gd name="T49" fmla="*/ 2147483647 h 487"/>
              <a:gd name="T50" fmla="*/ 2147483647 w 1797"/>
              <a:gd name="T51" fmla="*/ 2147483647 h 487"/>
              <a:gd name="T52" fmla="*/ 2147483647 w 1797"/>
              <a:gd name="T53" fmla="*/ 2147483647 h 487"/>
              <a:gd name="T54" fmla="*/ 2147483647 w 1797"/>
              <a:gd name="T55" fmla="*/ 2147483647 h 487"/>
              <a:gd name="T56" fmla="*/ 2147483647 w 1797"/>
              <a:gd name="T57" fmla="*/ 2147483647 h 487"/>
              <a:gd name="T58" fmla="*/ 2147483647 w 1797"/>
              <a:gd name="T59" fmla="*/ 2147483647 h 487"/>
              <a:gd name="T60" fmla="*/ 2147483647 w 1797"/>
              <a:gd name="T61" fmla="*/ 2147483647 h 487"/>
              <a:gd name="T62" fmla="*/ 2147483647 w 1797"/>
              <a:gd name="T63" fmla="*/ 2147483647 h 487"/>
              <a:gd name="T64" fmla="*/ 2147483647 w 1797"/>
              <a:gd name="T65" fmla="*/ 2147483647 h 487"/>
              <a:gd name="T66" fmla="*/ 2147483647 w 1797"/>
              <a:gd name="T67" fmla="*/ 2147483647 h 487"/>
              <a:gd name="T68" fmla="*/ 2147483647 w 1797"/>
              <a:gd name="T69" fmla="*/ 2147483647 h 487"/>
              <a:gd name="T70" fmla="*/ 2147483647 w 1797"/>
              <a:gd name="T71" fmla="*/ 2147483647 h 487"/>
              <a:gd name="T72" fmla="*/ 2147483647 w 1797"/>
              <a:gd name="T73" fmla="*/ 2147483647 h 487"/>
              <a:gd name="T74" fmla="*/ 2147483647 w 1797"/>
              <a:gd name="T75" fmla="*/ 2147483647 h 487"/>
              <a:gd name="T76" fmla="*/ 2147483647 w 1797"/>
              <a:gd name="T77" fmla="*/ 2147483647 h 4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97"/>
              <a:gd name="T118" fmla="*/ 0 h 487"/>
              <a:gd name="T119" fmla="*/ 1797 w 1797"/>
              <a:gd name="T120" fmla="*/ 487 h 4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97" h="487">
                <a:moveTo>
                  <a:pt x="0" y="0"/>
                </a:moveTo>
                <a:cubicBezTo>
                  <a:pt x="10" y="15"/>
                  <a:pt x="5" y="44"/>
                  <a:pt x="12" y="54"/>
                </a:cubicBezTo>
                <a:cubicBezTo>
                  <a:pt x="17" y="60"/>
                  <a:pt x="28" y="56"/>
                  <a:pt x="36" y="57"/>
                </a:cubicBezTo>
                <a:cubicBezTo>
                  <a:pt x="52" y="62"/>
                  <a:pt x="61" y="57"/>
                  <a:pt x="75" y="51"/>
                </a:cubicBezTo>
                <a:cubicBezTo>
                  <a:pt x="81" y="48"/>
                  <a:pt x="93" y="45"/>
                  <a:pt x="93" y="45"/>
                </a:cubicBezTo>
                <a:cubicBezTo>
                  <a:pt x="127" y="53"/>
                  <a:pt x="109" y="50"/>
                  <a:pt x="147" y="54"/>
                </a:cubicBezTo>
                <a:cubicBezTo>
                  <a:pt x="166" y="60"/>
                  <a:pt x="185" y="69"/>
                  <a:pt x="204" y="75"/>
                </a:cubicBezTo>
                <a:cubicBezTo>
                  <a:pt x="220" y="100"/>
                  <a:pt x="239" y="99"/>
                  <a:pt x="267" y="102"/>
                </a:cubicBezTo>
                <a:cubicBezTo>
                  <a:pt x="287" y="109"/>
                  <a:pt x="312" y="93"/>
                  <a:pt x="333" y="90"/>
                </a:cubicBezTo>
                <a:cubicBezTo>
                  <a:pt x="353" y="70"/>
                  <a:pt x="358" y="75"/>
                  <a:pt x="390" y="78"/>
                </a:cubicBezTo>
                <a:cubicBezTo>
                  <a:pt x="396" y="80"/>
                  <a:pt x="402" y="82"/>
                  <a:pt x="408" y="84"/>
                </a:cubicBezTo>
                <a:cubicBezTo>
                  <a:pt x="411" y="85"/>
                  <a:pt x="417" y="87"/>
                  <a:pt x="417" y="87"/>
                </a:cubicBezTo>
                <a:cubicBezTo>
                  <a:pt x="456" y="82"/>
                  <a:pt x="446" y="78"/>
                  <a:pt x="495" y="81"/>
                </a:cubicBezTo>
                <a:cubicBezTo>
                  <a:pt x="504" y="84"/>
                  <a:pt x="514" y="85"/>
                  <a:pt x="522" y="90"/>
                </a:cubicBezTo>
                <a:cubicBezTo>
                  <a:pt x="528" y="94"/>
                  <a:pt x="540" y="102"/>
                  <a:pt x="540" y="102"/>
                </a:cubicBezTo>
                <a:cubicBezTo>
                  <a:pt x="558" y="128"/>
                  <a:pt x="553" y="134"/>
                  <a:pt x="588" y="141"/>
                </a:cubicBezTo>
                <a:cubicBezTo>
                  <a:pt x="598" y="172"/>
                  <a:pt x="602" y="162"/>
                  <a:pt x="642" y="165"/>
                </a:cubicBezTo>
                <a:cubicBezTo>
                  <a:pt x="654" y="169"/>
                  <a:pt x="666" y="172"/>
                  <a:pt x="678" y="174"/>
                </a:cubicBezTo>
                <a:cubicBezTo>
                  <a:pt x="688" y="184"/>
                  <a:pt x="790" y="197"/>
                  <a:pt x="810" y="198"/>
                </a:cubicBezTo>
                <a:cubicBezTo>
                  <a:pt x="862" y="233"/>
                  <a:pt x="818" y="224"/>
                  <a:pt x="903" y="228"/>
                </a:cubicBezTo>
                <a:cubicBezTo>
                  <a:pt x="927" y="232"/>
                  <a:pt x="939" y="231"/>
                  <a:pt x="957" y="243"/>
                </a:cubicBezTo>
                <a:cubicBezTo>
                  <a:pt x="974" y="269"/>
                  <a:pt x="1004" y="273"/>
                  <a:pt x="1032" y="276"/>
                </a:cubicBezTo>
                <a:cubicBezTo>
                  <a:pt x="1051" y="295"/>
                  <a:pt x="1034" y="293"/>
                  <a:pt x="1071" y="297"/>
                </a:cubicBezTo>
                <a:cubicBezTo>
                  <a:pt x="1090" y="316"/>
                  <a:pt x="1124" y="313"/>
                  <a:pt x="1149" y="318"/>
                </a:cubicBezTo>
                <a:cubicBezTo>
                  <a:pt x="1159" y="320"/>
                  <a:pt x="1179" y="327"/>
                  <a:pt x="1179" y="327"/>
                </a:cubicBezTo>
                <a:cubicBezTo>
                  <a:pt x="1228" y="315"/>
                  <a:pt x="1215" y="337"/>
                  <a:pt x="1248" y="348"/>
                </a:cubicBezTo>
                <a:cubicBezTo>
                  <a:pt x="1266" y="354"/>
                  <a:pt x="1254" y="351"/>
                  <a:pt x="1284" y="354"/>
                </a:cubicBezTo>
                <a:cubicBezTo>
                  <a:pt x="1317" y="365"/>
                  <a:pt x="1296" y="360"/>
                  <a:pt x="1350" y="363"/>
                </a:cubicBezTo>
                <a:cubicBezTo>
                  <a:pt x="1385" y="375"/>
                  <a:pt x="1415" y="379"/>
                  <a:pt x="1452" y="381"/>
                </a:cubicBezTo>
                <a:cubicBezTo>
                  <a:pt x="1455" y="384"/>
                  <a:pt x="1457" y="388"/>
                  <a:pt x="1461" y="390"/>
                </a:cubicBezTo>
                <a:cubicBezTo>
                  <a:pt x="1464" y="392"/>
                  <a:pt x="1468" y="391"/>
                  <a:pt x="1470" y="393"/>
                </a:cubicBezTo>
                <a:cubicBezTo>
                  <a:pt x="1480" y="401"/>
                  <a:pt x="1481" y="410"/>
                  <a:pt x="1494" y="414"/>
                </a:cubicBezTo>
                <a:cubicBezTo>
                  <a:pt x="1512" y="432"/>
                  <a:pt x="1546" y="420"/>
                  <a:pt x="1572" y="423"/>
                </a:cubicBezTo>
                <a:cubicBezTo>
                  <a:pt x="1592" y="436"/>
                  <a:pt x="1615" y="433"/>
                  <a:pt x="1638" y="435"/>
                </a:cubicBezTo>
                <a:cubicBezTo>
                  <a:pt x="1644" y="437"/>
                  <a:pt x="1654" y="435"/>
                  <a:pt x="1656" y="441"/>
                </a:cubicBezTo>
                <a:cubicBezTo>
                  <a:pt x="1659" y="451"/>
                  <a:pt x="1657" y="451"/>
                  <a:pt x="1668" y="456"/>
                </a:cubicBezTo>
                <a:cubicBezTo>
                  <a:pt x="1678" y="460"/>
                  <a:pt x="1691" y="462"/>
                  <a:pt x="1701" y="465"/>
                </a:cubicBezTo>
                <a:cubicBezTo>
                  <a:pt x="1708" y="486"/>
                  <a:pt x="1701" y="481"/>
                  <a:pt x="1716" y="486"/>
                </a:cubicBezTo>
                <a:cubicBezTo>
                  <a:pt x="1745" y="484"/>
                  <a:pt x="1775" y="487"/>
                  <a:pt x="1797" y="465"/>
                </a:cubicBezTo>
              </a:path>
            </a:pathLst>
          </a:custGeom>
          <a:noFill/>
          <a:ln w="38100">
            <a:noFill/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50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94" y="620713"/>
            <a:ext cx="1631463" cy="285750"/>
          </a:xfrm>
          <a:prstGeom prst="wedgeRectCallout">
            <a:avLst>
              <a:gd name="adj1" fmla="val 171921"/>
              <a:gd name="adj2" fmla="val 23333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Кущевский</a:t>
            </a:r>
          </a:p>
        </p:txBody>
      </p:sp>
      <p:sp>
        <p:nvSpPr>
          <p:cNvPr id="22551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94" y="1052513"/>
            <a:ext cx="1631463" cy="285750"/>
          </a:xfrm>
          <a:prstGeom prst="wedgeRectCallout">
            <a:avLst>
              <a:gd name="adj1" fmla="val 205903"/>
              <a:gd name="adj2" fmla="val 26111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Крыловской</a:t>
            </a:r>
          </a:p>
        </p:txBody>
      </p:sp>
      <p:sp>
        <p:nvSpPr>
          <p:cNvPr id="22552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92416" y="6381750"/>
            <a:ext cx="2286000" cy="285750"/>
          </a:xfrm>
          <a:prstGeom prst="wedgeRectCallout">
            <a:avLst>
              <a:gd name="adj1" fmla="val -72130"/>
              <a:gd name="adj2" fmla="val -167222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Новороссийский</a:t>
            </a:r>
          </a:p>
        </p:txBody>
      </p:sp>
      <p:sp>
        <p:nvSpPr>
          <p:cNvPr id="22553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89431" y="1052513"/>
            <a:ext cx="1631461" cy="285750"/>
          </a:xfrm>
          <a:prstGeom prst="wedgeRectCallout">
            <a:avLst>
              <a:gd name="adj1" fmla="val -125745"/>
              <a:gd name="adj2" fmla="val 198333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Павловский</a:t>
            </a:r>
          </a:p>
        </p:txBody>
      </p:sp>
      <p:sp>
        <p:nvSpPr>
          <p:cNvPr id="22554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20155" y="2000250"/>
            <a:ext cx="1918677" cy="285750"/>
          </a:xfrm>
          <a:prstGeom prst="wedgeRectCallout">
            <a:avLst>
              <a:gd name="adj1" fmla="val -82852"/>
              <a:gd name="adj2" fmla="val 218546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Выселковский</a:t>
            </a:r>
          </a:p>
        </p:txBody>
      </p:sp>
      <p:sp>
        <p:nvSpPr>
          <p:cNvPr id="22555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89432" y="2636838"/>
            <a:ext cx="1918677" cy="285750"/>
          </a:xfrm>
          <a:prstGeom prst="wedgeRectCallout">
            <a:avLst>
              <a:gd name="adj1" fmla="val -104463"/>
              <a:gd name="adj2" fmla="val 198333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22556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89432" y="3141663"/>
            <a:ext cx="1918677" cy="285750"/>
          </a:xfrm>
          <a:prstGeom prst="wedgeRectCallout">
            <a:avLst>
              <a:gd name="adj1" fmla="val -104463"/>
              <a:gd name="adj2" fmla="val 198333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22557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71261" y="3500438"/>
            <a:ext cx="1920632" cy="285750"/>
          </a:xfrm>
          <a:prstGeom prst="wedgeRectCallout">
            <a:avLst>
              <a:gd name="adj1" fmla="val 84671"/>
              <a:gd name="adj2" fmla="val 251634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Краснодар</a:t>
            </a:r>
          </a:p>
        </p:txBody>
      </p:sp>
      <p:sp>
        <p:nvSpPr>
          <p:cNvPr id="22558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19740" y="4500563"/>
            <a:ext cx="1918677" cy="285750"/>
          </a:xfrm>
          <a:prstGeom prst="wedgeRectCallout">
            <a:avLst>
              <a:gd name="adj1" fmla="val 171898"/>
              <a:gd name="adj2" fmla="val 171926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Горячий-Ключ</a:t>
            </a:r>
          </a:p>
        </p:txBody>
      </p:sp>
      <p:sp>
        <p:nvSpPr>
          <p:cNvPr id="22559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3478" y="4857750"/>
            <a:ext cx="1918677" cy="285750"/>
          </a:xfrm>
          <a:prstGeom prst="wedgeRectCallout">
            <a:avLst>
              <a:gd name="adj1" fmla="val 188028"/>
              <a:gd name="adj2" fmla="val 300361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22560" name="Прямоугольная выноска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5262" y="5429250"/>
            <a:ext cx="2112108" cy="285750"/>
          </a:xfrm>
          <a:prstGeom prst="wedgeRectCallout">
            <a:avLst>
              <a:gd name="adj1" fmla="val 139856"/>
              <a:gd name="adj2" fmla="val 163690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Геленджикский</a:t>
            </a:r>
          </a:p>
        </p:txBody>
      </p:sp>
      <p:sp>
        <p:nvSpPr>
          <p:cNvPr id="479" name="Полилиния 478"/>
          <p:cNvSpPr/>
          <p:nvPr/>
        </p:nvSpPr>
        <p:spPr>
          <a:xfrm>
            <a:off x="5027247" y="5499100"/>
            <a:ext cx="3118339" cy="876300"/>
          </a:xfrm>
          <a:custGeom>
            <a:avLst/>
            <a:gdLst>
              <a:gd name="connsiteX0" fmla="*/ 77336 w 2337936"/>
              <a:gd name="connsiteY0" fmla="*/ 710429 h 875529"/>
              <a:gd name="connsiteX1" fmla="*/ 13836 w 2337936"/>
              <a:gd name="connsiteY1" fmla="*/ 646929 h 875529"/>
              <a:gd name="connsiteX2" fmla="*/ 26536 w 2337936"/>
              <a:gd name="connsiteY2" fmla="*/ 151629 h 875529"/>
              <a:gd name="connsiteX3" fmla="*/ 140836 w 2337936"/>
              <a:gd name="connsiteY3" fmla="*/ 88129 h 875529"/>
              <a:gd name="connsiteX4" fmla="*/ 191636 w 2337936"/>
              <a:gd name="connsiteY4" fmla="*/ 75429 h 875529"/>
              <a:gd name="connsiteX5" fmla="*/ 267836 w 2337936"/>
              <a:gd name="connsiteY5" fmla="*/ 50029 h 875529"/>
              <a:gd name="connsiteX6" fmla="*/ 305936 w 2337936"/>
              <a:gd name="connsiteY6" fmla="*/ 24629 h 875529"/>
              <a:gd name="connsiteX7" fmla="*/ 432936 w 2337936"/>
              <a:gd name="connsiteY7" fmla="*/ 24629 h 875529"/>
              <a:gd name="connsiteX8" fmla="*/ 471036 w 2337936"/>
              <a:gd name="connsiteY8" fmla="*/ 62729 h 875529"/>
              <a:gd name="connsiteX9" fmla="*/ 483736 w 2337936"/>
              <a:gd name="connsiteY9" fmla="*/ 100829 h 875529"/>
              <a:gd name="connsiteX10" fmla="*/ 572636 w 2337936"/>
              <a:gd name="connsiteY10" fmla="*/ 202429 h 875529"/>
              <a:gd name="connsiteX11" fmla="*/ 852036 w 2337936"/>
              <a:gd name="connsiteY11" fmla="*/ 189729 h 875529"/>
              <a:gd name="connsiteX12" fmla="*/ 890136 w 2337936"/>
              <a:gd name="connsiteY12" fmla="*/ 177029 h 875529"/>
              <a:gd name="connsiteX13" fmla="*/ 966336 w 2337936"/>
              <a:gd name="connsiteY13" fmla="*/ 164329 h 875529"/>
              <a:gd name="connsiteX14" fmla="*/ 1004436 w 2337936"/>
              <a:gd name="connsiteY14" fmla="*/ 151629 h 875529"/>
              <a:gd name="connsiteX15" fmla="*/ 1042536 w 2337936"/>
              <a:gd name="connsiteY15" fmla="*/ 126229 h 875529"/>
              <a:gd name="connsiteX16" fmla="*/ 1118736 w 2337936"/>
              <a:gd name="connsiteY16" fmla="*/ 100829 h 875529"/>
              <a:gd name="connsiteX17" fmla="*/ 1194936 w 2337936"/>
              <a:gd name="connsiteY17" fmla="*/ 62729 h 875529"/>
              <a:gd name="connsiteX18" fmla="*/ 1296536 w 2337936"/>
              <a:gd name="connsiteY18" fmla="*/ 11929 h 875529"/>
              <a:gd name="connsiteX19" fmla="*/ 1512436 w 2337936"/>
              <a:gd name="connsiteY19" fmla="*/ 24629 h 875529"/>
              <a:gd name="connsiteX20" fmla="*/ 1588636 w 2337936"/>
              <a:gd name="connsiteY20" fmla="*/ 50029 h 875529"/>
              <a:gd name="connsiteX21" fmla="*/ 1753736 w 2337936"/>
              <a:gd name="connsiteY21" fmla="*/ 75429 h 875529"/>
              <a:gd name="connsiteX22" fmla="*/ 1995036 w 2337936"/>
              <a:gd name="connsiteY22" fmla="*/ 62729 h 875529"/>
              <a:gd name="connsiteX23" fmla="*/ 2045836 w 2337936"/>
              <a:gd name="connsiteY23" fmla="*/ 50029 h 875529"/>
              <a:gd name="connsiteX24" fmla="*/ 2160136 w 2337936"/>
              <a:gd name="connsiteY24" fmla="*/ 62729 h 875529"/>
              <a:gd name="connsiteX25" fmla="*/ 2274436 w 2337936"/>
              <a:gd name="connsiteY25" fmla="*/ 151629 h 875529"/>
              <a:gd name="connsiteX26" fmla="*/ 2312536 w 2337936"/>
              <a:gd name="connsiteY26" fmla="*/ 304029 h 875529"/>
              <a:gd name="connsiteX27" fmla="*/ 2337936 w 2337936"/>
              <a:gd name="connsiteY27" fmla="*/ 380229 h 875529"/>
              <a:gd name="connsiteX28" fmla="*/ 2274436 w 2337936"/>
              <a:gd name="connsiteY28" fmla="*/ 507229 h 875529"/>
              <a:gd name="connsiteX29" fmla="*/ 2249036 w 2337936"/>
              <a:gd name="connsiteY29" fmla="*/ 545329 h 875529"/>
              <a:gd name="connsiteX30" fmla="*/ 2223636 w 2337936"/>
              <a:gd name="connsiteY30" fmla="*/ 583429 h 875529"/>
              <a:gd name="connsiteX31" fmla="*/ 2185536 w 2337936"/>
              <a:gd name="connsiteY31" fmla="*/ 621529 h 875529"/>
              <a:gd name="connsiteX32" fmla="*/ 2122036 w 2337936"/>
              <a:gd name="connsiteY32" fmla="*/ 685029 h 875529"/>
              <a:gd name="connsiteX33" fmla="*/ 1931536 w 2337936"/>
              <a:gd name="connsiteY33" fmla="*/ 735829 h 875529"/>
              <a:gd name="connsiteX34" fmla="*/ 1868036 w 2337936"/>
              <a:gd name="connsiteY34" fmla="*/ 812029 h 875529"/>
              <a:gd name="connsiteX35" fmla="*/ 1791836 w 2337936"/>
              <a:gd name="connsiteY35" fmla="*/ 875529 h 875529"/>
              <a:gd name="connsiteX36" fmla="*/ 1423536 w 2337936"/>
              <a:gd name="connsiteY36" fmla="*/ 862829 h 875529"/>
              <a:gd name="connsiteX37" fmla="*/ 1283836 w 2337936"/>
              <a:gd name="connsiteY37" fmla="*/ 824729 h 875529"/>
              <a:gd name="connsiteX38" fmla="*/ 1194936 w 2337936"/>
              <a:gd name="connsiteY38" fmla="*/ 773929 h 875529"/>
              <a:gd name="connsiteX39" fmla="*/ 1156836 w 2337936"/>
              <a:gd name="connsiteY39" fmla="*/ 748529 h 875529"/>
              <a:gd name="connsiteX40" fmla="*/ 1067936 w 2337936"/>
              <a:gd name="connsiteY40" fmla="*/ 723129 h 875529"/>
              <a:gd name="connsiteX41" fmla="*/ 775836 w 2337936"/>
              <a:gd name="connsiteY41" fmla="*/ 710429 h 875529"/>
              <a:gd name="connsiteX42" fmla="*/ 623436 w 2337936"/>
              <a:gd name="connsiteY42" fmla="*/ 672329 h 875529"/>
              <a:gd name="connsiteX43" fmla="*/ 166236 w 2337936"/>
              <a:gd name="connsiteY43" fmla="*/ 697729 h 875529"/>
              <a:gd name="connsiteX44" fmla="*/ 77336 w 2337936"/>
              <a:gd name="connsiteY44" fmla="*/ 710429 h 87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37936" h="875529">
                <a:moveTo>
                  <a:pt x="77336" y="710429"/>
                </a:moveTo>
                <a:cubicBezTo>
                  <a:pt x="51936" y="701962"/>
                  <a:pt x="13836" y="710429"/>
                  <a:pt x="13836" y="646929"/>
                </a:cubicBezTo>
                <a:cubicBezTo>
                  <a:pt x="13836" y="481775"/>
                  <a:pt x="0" y="314637"/>
                  <a:pt x="26536" y="151629"/>
                </a:cubicBezTo>
                <a:cubicBezTo>
                  <a:pt x="30973" y="124371"/>
                  <a:pt x="110130" y="96902"/>
                  <a:pt x="140836" y="88129"/>
                </a:cubicBezTo>
                <a:cubicBezTo>
                  <a:pt x="157619" y="83334"/>
                  <a:pt x="174918" y="80445"/>
                  <a:pt x="191636" y="75429"/>
                </a:cubicBezTo>
                <a:cubicBezTo>
                  <a:pt x="217281" y="67736"/>
                  <a:pt x="267836" y="50029"/>
                  <a:pt x="267836" y="50029"/>
                </a:cubicBezTo>
                <a:cubicBezTo>
                  <a:pt x="280536" y="41562"/>
                  <a:pt x="292284" y="31455"/>
                  <a:pt x="305936" y="24629"/>
                </a:cubicBezTo>
                <a:cubicBezTo>
                  <a:pt x="355194" y="0"/>
                  <a:pt x="369334" y="15543"/>
                  <a:pt x="432936" y="24629"/>
                </a:cubicBezTo>
                <a:cubicBezTo>
                  <a:pt x="445636" y="37329"/>
                  <a:pt x="461073" y="47785"/>
                  <a:pt x="471036" y="62729"/>
                </a:cubicBezTo>
                <a:cubicBezTo>
                  <a:pt x="478462" y="73868"/>
                  <a:pt x="477235" y="89127"/>
                  <a:pt x="483736" y="100829"/>
                </a:cubicBezTo>
                <a:cubicBezTo>
                  <a:pt x="527314" y="179270"/>
                  <a:pt x="516980" y="165325"/>
                  <a:pt x="572636" y="202429"/>
                </a:cubicBezTo>
                <a:cubicBezTo>
                  <a:pt x="665769" y="198196"/>
                  <a:pt x="759103" y="197164"/>
                  <a:pt x="852036" y="189729"/>
                </a:cubicBezTo>
                <a:cubicBezTo>
                  <a:pt x="865380" y="188661"/>
                  <a:pt x="877068" y="179933"/>
                  <a:pt x="890136" y="177029"/>
                </a:cubicBezTo>
                <a:cubicBezTo>
                  <a:pt x="915273" y="171443"/>
                  <a:pt x="940936" y="168562"/>
                  <a:pt x="966336" y="164329"/>
                </a:cubicBezTo>
                <a:cubicBezTo>
                  <a:pt x="979036" y="160096"/>
                  <a:pt x="992462" y="157616"/>
                  <a:pt x="1004436" y="151629"/>
                </a:cubicBezTo>
                <a:cubicBezTo>
                  <a:pt x="1018088" y="144803"/>
                  <a:pt x="1028588" y="132428"/>
                  <a:pt x="1042536" y="126229"/>
                </a:cubicBezTo>
                <a:cubicBezTo>
                  <a:pt x="1067002" y="115355"/>
                  <a:pt x="1118736" y="100829"/>
                  <a:pt x="1118736" y="100829"/>
                </a:cubicBezTo>
                <a:cubicBezTo>
                  <a:pt x="1227925" y="28036"/>
                  <a:pt x="1089776" y="115309"/>
                  <a:pt x="1194936" y="62729"/>
                </a:cubicBezTo>
                <a:cubicBezTo>
                  <a:pt x="1314903" y="2746"/>
                  <a:pt x="1210620" y="40568"/>
                  <a:pt x="1296536" y="11929"/>
                </a:cubicBezTo>
                <a:cubicBezTo>
                  <a:pt x="1368503" y="16162"/>
                  <a:pt x="1440950" y="15305"/>
                  <a:pt x="1512436" y="24629"/>
                </a:cubicBezTo>
                <a:cubicBezTo>
                  <a:pt x="1538985" y="28092"/>
                  <a:pt x="1562991" y="42336"/>
                  <a:pt x="1588636" y="50029"/>
                </a:cubicBezTo>
                <a:cubicBezTo>
                  <a:pt x="1653334" y="69439"/>
                  <a:pt x="1673242" y="66485"/>
                  <a:pt x="1753736" y="75429"/>
                </a:cubicBezTo>
                <a:cubicBezTo>
                  <a:pt x="1834169" y="71196"/>
                  <a:pt x="1914794" y="69707"/>
                  <a:pt x="1995036" y="62729"/>
                </a:cubicBezTo>
                <a:cubicBezTo>
                  <a:pt x="2012425" y="61217"/>
                  <a:pt x="2028382" y="50029"/>
                  <a:pt x="2045836" y="50029"/>
                </a:cubicBezTo>
                <a:cubicBezTo>
                  <a:pt x="2084170" y="50029"/>
                  <a:pt x="2122036" y="58496"/>
                  <a:pt x="2160136" y="62729"/>
                </a:cubicBezTo>
                <a:cubicBezTo>
                  <a:pt x="2245802" y="148395"/>
                  <a:pt x="2202258" y="127570"/>
                  <a:pt x="2274436" y="151629"/>
                </a:cubicBezTo>
                <a:cubicBezTo>
                  <a:pt x="2327646" y="231444"/>
                  <a:pt x="2281710" y="149898"/>
                  <a:pt x="2312536" y="304029"/>
                </a:cubicBezTo>
                <a:cubicBezTo>
                  <a:pt x="2317787" y="330283"/>
                  <a:pt x="2337936" y="380229"/>
                  <a:pt x="2337936" y="380229"/>
                </a:cubicBezTo>
                <a:cubicBezTo>
                  <a:pt x="2317832" y="460645"/>
                  <a:pt x="2334918" y="416506"/>
                  <a:pt x="2274436" y="507229"/>
                </a:cubicBezTo>
                <a:lnTo>
                  <a:pt x="2249036" y="545329"/>
                </a:lnTo>
                <a:cubicBezTo>
                  <a:pt x="2240569" y="558029"/>
                  <a:pt x="2234429" y="572636"/>
                  <a:pt x="2223636" y="583429"/>
                </a:cubicBezTo>
                <a:cubicBezTo>
                  <a:pt x="2210936" y="596129"/>
                  <a:pt x="2197034" y="607731"/>
                  <a:pt x="2185536" y="621529"/>
                </a:cubicBezTo>
                <a:cubicBezTo>
                  <a:pt x="2132619" y="685029"/>
                  <a:pt x="2191886" y="638462"/>
                  <a:pt x="2122036" y="685029"/>
                </a:cubicBezTo>
                <a:cubicBezTo>
                  <a:pt x="2059115" y="779411"/>
                  <a:pt x="2136822" y="684508"/>
                  <a:pt x="1931536" y="735829"/>
                </a:cubicBezTo>
                <a:cubicBezTo>
                  <a:pt x="1908102" y="741687"/>
                  <a:pt x="1881762" y="795557"/>
                  <a:pt x="1868036" y="812029"/>
                </a:cubicBezTo>
                <a:cubicBezTo>
                  <a:pt x="1837478" y="848699"/>
                  <a:pt x="1829298" y="850554"/>
                  <a:pt x="1791836" y="875529"/>
                </a:cubicBezTo>
                <a:cubicBezTo>
                  <a:pt x="1669069" y="871296"/>
                  <a:pt x="1545974" y="872756"/>
                  <a:pt x="1423536" y="862829"/>
                </a:cubicBezTo>
                <a:cubicBezTo>
                  <a:pt x="1385681" y="859760"/>
                  <a:pt x="1325628" y="838660"/>
                  <a:pt x="1283836" y="824729"/>
                </a:cubicBezTo>
                <a:cubicBezTo>
                  <a:pt x="1191011" y="762846"/>
                  <a:pt x="1307727" y="838381"/>
                  <a:pt x="1194936" y="773929"/>
                </a:cubicBezTo>
                <a:cubicBezTo>
                  <a:pt x="1181684" y="766356"/>
                  <a:pt x="1170488" y="755355"/>
                  <a:pt x="1156836" y="748529"/>
                </a:cubicBezTo>
                <a:cubicBezTo>
                  <a:pt x="1143773" y="741997"/>
                  <a:pt x="1077490" y="723837"/>
                  <a:pt x="1067936" y="723129"/>
                </a:cubicBezTo>
                <a:cubicBezTo>
                  <a:pt x="970744" y="715930"/>
                  <a:pt x="873203" y="714662"/>
                  <a:pt x="775836" y="710429"/>
                </a:cubicBezTo>
                <a:cubicBezTo>
                  <a:pt x="675207" y="676886"/>
                  <a:pt x="726046" y="689431"/>
                  <a:pt x="623436" y="672329"/>
                </a:cubicBezTo>
                <a:cubicBezTo>
                  <a:pt x="541480" y="676054"/>
                  <a:pt x="273363" y="685826"/>
                  <a:pt x="166236" y="697729"/>
                </a:cubicBezTo>
                <a:cubicBezTo>
                  <a:pt x="24214" y="713509"/>
                  <a:pt x="102736" y="718896"/>
                  <a:pt x="77336" y="71042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62" name="Freeform 185"/>
          <p:cNvSpPr>
            <a:spLocks/>
          </p:cNvSpPr>
          <p:nvPr/>
        </p:nvSpPr>
        <p:spPr bwMode="auto">
          <a:xfrm>
            <a:off x="3407508" y="620715"/>
            <a:ext cx="2592755" cy="5545137"/>
          </a:xfrm>
          <a:custGeom>
            <a:avLst/>
            <a:gdLst>
              <a:gd name="T0" fmla="*/ 2147483647 w 1225"/>
              <a:gd name="T1" fmla="*/ 0 h 3493"/>
              <a:gd name="T2" fmla="*/ 2147483647 w 1225"/>
              <a:gd name="T3" fmla="*/ 2147483647 h 3493"/>
              <a:gd name="T4" fmla="*/ 2147483647 w 1225"/>
              <a:gd name="T5" fmla="*/ 2147483647 h 3493"/>
              <a:gd name="T6" fmla="*/ 2147483647 w 1225"/>
              <a:gd name="T7" fmla="*/ 2147483647 h 3493"/>
              <a:gd name="T8" fmla="*/ 2147483647 w 1225"/>
              <a:gd name="T9" fmla="*/ 2147483647 h 3493"/>
              <a:gd name="T10" fmla="*/ 2147483647 w 1225"/>
              <a:gd name="T11" fmla="*/ 2147483647 h 3493"/>
              <a:gd name="T12" fmla="*/ 2147483647 w 1225"/>
              <a:gd name="T13" fmla="*/ 2147483647 h 3493"/>
              <a:gd name="T14" fmla="*/ 2147483647 w 1225"/>
              <a:gd name="T15" fmla="*/ 2147483647 h 3493"/>
              <a:gd name="T16" fmla="*/ 2147483647 w 1225"/>
              <a:gd name="T17" fmla="*/ 2147483647 h 3493"/>
              <a:gd name="T18" fmla="*/ 2147483647 w 1225"/>
              <a:gd name="T19" fmla="*/ 2147483647 h 3493"/>
              <a:gd name="T20" fmla="*/ 2147483647 w 1225"/>
              <a:gd name="T21" fmla="*/ 2147483647 h 3493"/>
              <a:gd name="T22" fmla="*/ 2147483647 w 1225"/>
              <a:gd name="T23" fmla="*/ 2147483647 h 3493"/>
              <a:gd name="T24" fmla="*/ 2147483647 w 1225"/>
              <a:gd name="T25" fmla="*/ 2147483647 h 3493"/>
              <a:gd name="T26" fmla="*/ 2147483647 w 1225"/>
              <a:gd name="T27" fmla="*/ 2147483647 h 3493"/>
              <a:gd name="T28" fmla="*/ 2147483647 w 1225"/>
              <a:gd name="T29" fmla="*/ 2147483647 h 3493"/>
              <a:gd name="T30" fmla="*/ 2147483647 w 1225"/>
              <a:gd name="T31" fmla="*/ 2147483647 h 3493"/>
              <a:gd name="T32" fmla="*/ 2147483647 w 1225"/>
              <a:gd name="T33" fmla="*/ 2147483647 h 3493"/>
              <a:gd name="T34" fmla="*/ 2147483647 w 1225"/>
              <a:gd name="T35" fmla="*/ 2147483647 h 3493"/>
              <a:gd name="T36" fmla="*/ 2147483647 w 1225"/>
              <a:gd name="T37" fmla="*/ 2147483647 h 3493"/>
              <a:gd name="T38" fmla="*/ 2147483647 w 1225"/>
              <a:gd name="T39" fmla="*/ 2147483647 h 3493"/>
              <a:gd name="T40" fmla="*/ 2147483647 w 1225"/>
              <a:gd name="T41" fmla="*/ 2147483647 h 3493"/>
              <a:gd name="T42" fmla="*/ 2147483647 w 1225"/>
              <a:gd name="T43" fmla="*/ 2147483647 h 3493"/>
              <a:gd name="T44" fmla="*/ 2147483647 w 1225"/>
              <a:gd name="T45" fmla="*/ 2147483647 h 3493"/>
              <a:gd name="T46" fmla="*/ 2147483647 w 1225"/>
              <a:gd name="T47" fmla="*/ 2147483647 h 3493"/>
              <a:gd name="T48" fmla="*/ 2147483647 w 1225"/>
              <a:gd name="T49" fmla="*/ 2147483647 h 3493"/>
              <a:gd name="T50" fmla="*/ 2147483647 w 1225"/>
              <a:gd name="T51" fmla="*/ 2147483647 h 3493"/>
              <a:gd name="T52" fmla="*/ 2147483647 w 1225"/>
              <a:gd name="T53" fmla="*/ 2147483647 h 3493"/>
              <a:gd name="T54" fmla="*/ 2147483647 w 1225"/>
              <a:gd name="T55" fmla="*/ 2147483647 h 3493"/>
              <a:gd name="T56" fmla="*/ 0 w 1225"/>
              <a:gd name="T57" fmla="*/ 2147483647 h 34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25"/>
              <a:gd name="T88" fmla="*/ 0 h 3493"/>
              <a:gd name="T89" fmla="*/ 1225 w 1225"/>
              <a:gd name="T90" fmla="*/ 3493 h 349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25" h="3493">
                <a:moveTo>
                  <a:pt x="91" y="0"/>
                </a:moveTo>
                <a:lnTo>
                  <a:pt x="227" y="227"/>
                </a:lnTo>
                <a:lnTo>
                  <a:pt x="408" y="408"/>
                </a:lnTo>
                <a:lnTo>
                  <a:pt x="635" y="499"/>
                </a:lnTo>
                <a:lnTo>
                  <a:pt x="680" y="635"/>
                </a:lnTo>
                <a:lnTo>
                  <a:pt x="726" y="771"/>
                </a:lnTo>
                <a:lnTo>
                  <a:pt x="726" y="907"/>
                </a:lnTo>
                <a:lnTo>
                  <a:pt x="816" y="1089"/>
                </a:lnTo>
                <a:lnTo>
                  <a:pt x="862" y="1361"/>
                </a:lnTo>
                <a:lnTo>
                  <a:pt x="816" y="1950"/>
                </a:lnTo>
                <a:lnTo>
                  <a:pt x="816" y="2177"/>
                </a:lnTo>
                <a:lnTo>
                  <a:pt x="816" y="2313"/>
                </a:lnTo>
                <a:lnTo>
                  <a:pt x="816" y="2449"/>
                </a:lnTo>
                <a:lnTo>
                  <a:pt x="952" y="2495"/>
                </a:lnTo>
                <a:lnTo>
                  <a:pt x="1134" y="2585"/>
                </a:lnTo>
                <a:lnTo>
                  <a:pt x="1225" y="2767"/>
                </a:lnTo>
                <a:lnTo>
                  <a:pt x="1179" y="2903"/>
                </a:lnTo>
                <a:lnTo>
                  <a:pt x="1089" y="3175"/>
                </a:lnTo>
                <a:lnTo>
                  <a:pt x="998" y="3266"/>
                </a:lnTo>
                <a:lnTo>
                  <a:pt x="1043" y="3447"/>
                </a:lnTo>
                <a:lnTo>
                  <a:pt x="952" y="3402"/>
                </a:lnTo>
                <a:lnTo>
                  <a:pt x="862" y="3493"/>
                </a:lnTo>
                <a:lnTo>
                  <a:pt x="680" y="3402"/>
                </a:lnTo>
                <a:lnTo>
                  <a:pt x="635" y="3493"/>
                </a:lnTo>
                <a:lnTo>
                  <a:pt x="544" y="3402"/>
                </a:lnTo>
                <a:lnTo>
                  <a:pt x="408" y="3447"/>
                </a:lnTo>
                <a:lnTo>
                  <a:pt x="317" y="3447"/>
                </a:lnTo>
                <a:lnTo>
                  <a:pt x="181" y="3402"/>
                </a:lnTo>
                <a:lnTo>
                  <a:pt x="0" y="3402"/>
                </a:lnTo>
              </a:path>
            </a:pathLst>
          </a:custGeom>
          <a:noFill/>
          <a:ln w="50800">
            <a:solidFill>
              <a:srgbClr val="993300"/>
            </a:solidFill>
            <a:round/>
            <a:headEnd/>
            <a:tailEnd/>
          </a:ln>
        </p:spPr>
        <p:txBody>
          <a:bodyPr lIns="91396" tIns="45700" rIns="91396" bIns="45700"/>
          <a:lstStyle/>
          <a:p>
            <a:endParaRPr lang="ru-RU"/>
          </a:p>
        </p:txBody>
      </p:sp>
      <p:sp>
        <p:nvSpPr>
          <p:cNvPr id="22563" name="Заголовок 1"/>
          <p:cNvSpPr txBox="1">
            <a:spLocks/>
          </p:cNvSpPr>
          <p:nvPr/>
        </p:nvSpPr>
        <p:spPr bwMode="auto">
          <a:xfrm>
            <a:off x="0" y="0"/>
            <a:ext cx="12192000" cy="6921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70" rIns="62136" bIns="31070" anchor="ctr"/>
          <a:lstStyle>
            <a:defPPr>
              <a:defRPr lang="ru-RU"/>
            </a:defPPr>
            <a:lvl1pPr algn="ctr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/>
              <a:t> ФЕДЕРАЛЬНАЯ АВТОДОРОГА «М-4» Краснодарский край</a:t>
            </a:r>
          </a:p>
          <a:p>
            <a:r>
              <a:rPr lang="ru-RU"/>
              <a:t>(сведения по наиболее опасным участкам)</a:t>
            </a:r>
          </a:p>
        </p:txBody>
      </p:sp>
      <p:sp>
        <p:nvSpPr>
          <p:cNvPr id="22564" name="Text Box 34"/>
          <p:cNvSpPr txBox="1">
            <a:spLocks noChangeArrowheads="1"/>
          </p:cNvSpPr>
          <p:nvPr/>
        </p:nvSpPr>
        <p:spPr bwMode="auto">
          <a:xfrm>
            <a:off x="4001478" y="642940"/>
            <a:ext cx="574431" cy="244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308" tIns="45660" rIns="91308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М-4</a:t>
            </a:r>
          </a:p>
        </p:txBody>
      </p:sp>
      <p:grpSp>
        <p:nvGrpSpPr>
          <p:cNvPr id="2" name="Группа 57"/>
          <p:cNvGrpSpPr>
            <a:grpSpLocks/>
          </p:cNvGrpSpPr>
          <p:nvPr/>
        </p:nvGrpSpPr>
        <p:grpSpPr bwMode="auto">
          <a:xfrm>
            <a:off x="101600" y="6237288"/>
            <a:ext cx="3180861" cy="525462"/>
            <a:chOff x="0" y="5854525"/>
            <a:chExt cx="2231232" cy="382788"/>
          </a:xfrm>
        </p:grpSpPr>
        <p:sp>
          <p:nvSpPr>
            <p:cNvPr id="22575" name="Rectangle 49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5854525"/>
              <a:ext cx="2231232" cy="3827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dirty="0"/>
                <a:t>Наиболее опасные участки дороги</a:t>
              </a:r>
            </a:p>
          </p:txBody>
        </p:sp>
        <p:sp>
          <p:nvSpPr>
            <p:cNvPr id="57" name="Овал 56"/>
            <p:cNvSpPr/>
            <p:nvPr/>
          </p:nvSpPr>
          <p:spPr>
            <a:xfrm>
              <a:off x="50710" y="6008334"/>
              <a:ext cx="145277" cy="728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2566" name="Овал 7"/>
          <p:cNvSpPr>
            <a:spLocks noChangeArrowheads="1"/>
          </p:cNvSpPr>
          <p:nvPr/>
        </p:nvSpPr>
        <p:spPr bwMode="auto">
          <a:xfrm rot="5400000">
            <a:off x="5775508" y="5141119"/>
            <a:ext cx="287338" cy="177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lIns="65194" tIns="32597" rIns="65194" bIns="32597"/>
          <a:lstStyle/>
          <a:p>
            <a:endParaRPr lang="ru-RU"/>
          </a:p>
        </p:txBody>
      </p:sp>
      <p:sp>
        <p:nvSpPr>
          <p:cNvPr id="22567" name="Овал 7"/>
          <p:cNvSpPr>
            <a:spLocks noChangeArrowheads="1"/>
          </p:cNvSpPr>
          <p:nvPr/>
        </p:nvSpPr>
        <p:spPr bwMode="auto">
          <a:xfrm rot="4646234">
            <a:off x="3818916" y="891934"/>
            <a:ext cx="238125" cy="1973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lIns="65194" tIns="32597" rIns="65194" bIns="32597"/>
          <a:lstStyle/>
          <a:p>
            <a:endParaRPr lang="ru-RU"/>
          </a:p>
        </p:txBody>
      </p:sp>
      <p:sp>
        <p:nvSpPr>
          <p:cNvPr id="60" name="AutoShape 107"/>
          <p:cNvSpPr>
            <a:spLocks noChangeArrowheads="1"/>
          </p:cNvSpPr>
          <p:nvPr/>
        </p:nvSpPr>
        <p:spPr bwMode="auto">
          <a:xfrm>
            <a:off x="644771" y="1500190"/>
            <a:ext cx="3856892" cy="776287"/>
          </a:xfrm>
          <a:prstGeom prst="wedgeRoundRectCallout">
            <a:avLst>
              <a:gd name="adj1" fmla="val 32612"/>
              <a:gd name="adj2" fmla="val -103632"/>
              <a:gd name="adj3" fmla="val 1666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  <a:ln w="47625" cmpd="thinThick">
            <a:solidFill>
              <a:srgbClr val="FFFF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pPr>
              <a:defRPr/>
            </a:pPr>
            <a:r>
              <a:rPr lang="ru-RU" sz="800" dirty="0"/>
              <a:t>1140+500 – км 1142 +000 (ст.Кущевская)</a:t>
            </a:r>
          </a:p>
          <a:p>
            <a:pPr>
              <a:defRPr/>
            </a:pPr>
            <a:r>
              <a:rPr lang="ru-RU" sz="800" dirty="0"/>
              <a:t>углы подъема и спуска 70 </a:t>
            </a:r>
            <a:r>
              <a:rPr lang="ru-RU" sz="800" baseline="30000" dirty="0"/>
              <a:t>0</a:t>
            </a:r>
            <a:r>
              <a:rPr lang="ru-RU" sz="800" dirty="0"/>
              <a:t>/</a:t>
            </a:r>
            <a:r>
              <a:rPr lang="ru-RU" sz="800" baseline="-25000" dirty="0"/>
              <a:t>00</a:t>
            </a:r>
            <a:r>
              <a:rPr lang="ru-RU" sz="800" dirty="0"/>
              <a:t>, протяженность участка 1500 м.</a:t>
            </a:r>
          </a:p>
          <a:p>
            <a:pPr>
              <a:defRPr/>
            </a:pPr>
            <a:r>
              <a:rPr lang="ru-RU" sz="800" dirty="0"/>
              <a:t>Характеристика обочин: слева 3,0 м, справа 3,0 м. Тип укрепления – щебеночное.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63" name="AutoShape 107"/>
          <p:cNvSpPr>
            <a:spLocks noChangeArrowheads="1"/>
          </p:cNvSpPr>
          <p:nvPr/>
        </p:nvSpPr>
        <p:spPr bwMode="auto">
          <a:xfrm>
            <a:off x="6185877" y="3857625"/>
            <a:ext cx="3720123" cy="508000"/>
          </a:xfrm>
          <a:prstGeom prst="wedgeRoundRectCallout">
            <a:avLst>
              <a:gd name="adj1" fmla="val -52618"/>
              <a:gd name="adj2" fmla="val 176213"/>
              <a:gd name="adj3" fmla="val 1666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  <a:ln w="47625" cmpd="thinThick">
            <a:solidFill>
              <a:srgbClr val="FFFF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ctr">
              <a:defRPr/>
            </a:pPr>
            <a:r>
              <a:rPr lang="ru-RU" sz="800" dirty="0"/>
              <a:t>1411+651 – км 1416 +658 (</a:t>
            </a:r>
            <a:r>
              <a:rPr lang="ru-RU" sz="800" dirty="0" err="1"/>
              <a:t>Молдавановский</a:t>
            </a:r>
            <a:r>
              <a:rPr lang="ru-RU" sz="800" dirty="0"/>
              <a:t> перевал)</a:t>
            </a:r>
          </a:p>
          <a:p>
            <a:pPr algn="ctr">
              <a:defRPr/>
            </a:pPr>
            <a:r>
              <a:rPr lang="ru-RU" sz="800" dirty="0"/>
              <a:t>углы подъема и спуска 70 0/00, протяженность участка подъема – 2500 м, протяженность участка спуска – 2659м м. </a:t>
            </a:r>
          </a:p>
        </p:txBody>
      </p:sp>
      <p:sp>
        <p:nvSpPr>
          <p:cNvPr id="22570" name="Овал 7"/>
          <p:cNvSpPr>
            <a:spLocks noChangeArrowheads="1"/>
          </p:cNvSpPr>
          <p:nvPr/>
        </p:nvSpPr>
        <p:spPr bwMode="auto">
          <a:xfrm rot="8888102">
            <a:off x="4726356" y="5927727"/>
            <a:ext cx="314568" cy="2190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lIns="65194" tIns="32597" rIns="65194" bIns="32597"/>
          <a:lstStyle/>
          <a:p>
            <a:endParaRPr lang="ru-RU"/>
          </a:p>
        </p:txBody>
      </p:sp>
      <p:sp>
        <p:nvSpPr>
          <p:cNvPr id="22571" name="Овал 7"/>
          <p:cNvSpPr>
            <a:spLocks noChangeArrowheads="1"/>
          </p:cNvSpPr>
          <p:nvPr/>
        </p:nvSpPr>
        <p:spPr bwMode="auto">
          <a:xfrm rot="5400000">
            <a:off x="5419116" y="5716588"/>
            <a:ext cx="288925" cy="177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lIns="65194" tIns="32597" rIns="65194" bIns="32597"/>
          <a:lstStyle/>
          <a:p>
            <a:endParaRPr lang="ru-RU"/>
          </a:p>
        </p:txBody>
      </p:sp>
      <p:sp>
        <p:nvSpPr>
          <p:cNvPr id="55" name="AutoShape 107"/>
          <p:cNvSpPr>
            <a:spLocks noChangeArrowheads="1"/>
          </p:cNvSpPr>
          <p:nvPr/>
        </p:nvSpPr>
        <p:spPr bwMode="auto">
          <a:xfrm>
            <a:off x="6273802" y="5084763"/>
            <a:ext cx="3722076" cy="508000"/>
          </a:xfrm>
          <a:prstGeom prst="wedgeRoundRectCallout">
            <a:avLst>
              <a:gd name="adj1" fmla="val -59754"/>
              <a:gd name="adj2" fmla="val 86139"/>
              <a:gd name="adj3" fmla="val 1666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  <a:ln w="47625" cmpd="thinThick">
            <a:solidFill>
              <a:srgbClr val="FFFF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pPr>
              <a:defRPr/>
            </a:pPr>
            <a:r>
              <a:rPr lang="ru-RU" sz="800" dirty="0"/>
              <a:t>1431+500- км 1433+400 – </a:t>
            </a:r>
            <a:r>
              <a:rPr lang="ru-RU" sz="800" dirty="0" err="1"/>
              <a:t>Дефановский</a:t>
            </a:r>
            <a:r>
              <a:rPr lang="ru-RU" sz="800" dirty="0"/>
              <a:t> перевал;</a:t>
            </a:r>
          </a:p>
          <a:p>
            <a:pPr>
              <a:defRPr/>
            </a:pPr>
            <a:r>
              <a:rPr lang="ru-RU" sz="800" dirty="0"/>
              <a:t>углы подъема и спуска 70 </a:t>
            </a:r>
            <a:r>
              <a:rPr lang="ru-RU" sz="800" baseline="30000" dirty="0"/>
              <a:t>0</a:t>
            </a:r>
            <a:r>
              <a:rPr lang="ru-RU" sz="800" dirty="0"/>
              <a:t>/</a:t>
            </a:r>
            <a:r>
              <a:rPr lang="ru-RU" sz="800" baseline="-25000" dirty="0"/>
              <a:t>00</a:t>
            </a:r>
            <a:r>
              <a:rPr lang="ru-RU" sz="800" dirty="0"/>
              <a:t>, протяженность участка подъема – 670 м, протяженность участка спуска – 1230 м.</a:t>
            </a:r>
          </a:p>
        </p:txBody>
      </p:sp>
      <p:sp>
        <p:nvSpPr>
          <p:cNvPr id="56" name="AutoShape 107"/>
          <p:cNvSpPr>
            <a:spLocks noChangeArrowheads="1"/>
          </p:cNvSpPr>
          <p:nvPr/>
        </p:nvSpPr>
        <p:spPr bwMode="auto">
          <a:xfrm>
            <a:off x="6805249" y="5949952"/>
            <a:ext cx="3724031" cy="506413"/>
          </a:xfrm>
          <a:prstGeom prst="wedgeRoundRectCallout">
            <a:avLst>
              <a:gd name="adj1" fmla="val -92078"/>
              <a:gd name="adj2" fmla="val -23999"/>
              <a:gd name="adj3" fmla="val 1666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  <a:ln w="47625" cmpd="thinThick">
            <a:solidFill>
              <a:srgbClr val="FFFF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pPr>
              <a:defRPr/>
            </a:pPr>
            <a:r>
              <a:rPr lang="ru-RU" sz="800" dirty="0"/>
              <a:t>1450+400- км 1455+605 – Михайловский перевал;</a:t>
            </a:r>
          </a:p>
          <a:p>
            <a:pPr>
              <a:defRPr/>
            </a:pPr>
            <a:r>
              <a:rPr lang="ru-RU" sz="800" dirty="0"/>
              <a:t>углы подъема и спуска 70 </a:t>
            </a:r>
            <a:r>
              <a:rPr lang="ru-RU" sz="800" baseline="30000" dirty="0"/>
              <a:t>0</a:t>
            </a:r>
            <a:r>
              <a:rPr lang="ru-RU" sz="800" dirty="0"/>
              <a:t>/</a:t>
            </a:r>
            <a:r>
              <a:rPr lang="ru-RU" sz="800" baseline="-25000" dirty="0"/>
              <a:t>00</a:t>
            </a:r>
            <a:r>
              <a:rPr lang="ru-RU" sz="800" dirty="0"/>
              <a:t>, протяженность участка подъема – 3000 м, протяженность участка спуска – 2220м 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C987E-967E-48D5-BC4D-4F61C63284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17" y="821257"/>
            <a:ext cx="12192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grpSp>
        <p:nvGrpSpPr>
          <p:cNvPr id="207" name="Группа 206"/>
          <p:cNvGrpSpPr/>
          <p:nvPr/>
        </p:nvGrpSpPr>
        <p:grpSpPr>
          <a:xfrm rot="21420912">
            <a:off x="898368" y="803786"/>
            <a:ext cx="10318992" cy="6320799"/>
            <a:chOff x="532773" y="260649"/>
            <a:chExt cx="7425787" cy="6510399"/>
          </a:xfrm>
          <a:solidFill>
            <a:srgbClr val="FF0000">
              <a:alpha val="58000"/>
            </a:srgbClr>
          </a:solidFill>
        </p:grpSpPr>
        <p:grpSp>
          <p:nvGrpSpPr>
            <p:cNvPr id="208" name="Группа 207"/>
            <p:cNvGrpSpPr/>
            <p:nvPr/>
          </p:nvGrpSpPr>
          <p:grpSpPr>
            <a:xfrm>
              <a:off x="899592" y="260649"/>
              <a:ext cx="7058968" cy="6510399"/>
              <a:chOff x="899592" y="260649"/>
              <a:chExt cx="7058968" cy="6510399"/>
            </a:xfrm>
            <a:grpFill/>
          </p:grpSpPr>
          <p:grpSp>
            <p:nvGrpSpPr>
              <p:cNvPr id="210" name="Группа 209"/>
              <p:cNvGrpSpPr/>
              <p:nvPr/>
            </p:nvGrpSpPr>
            <p:grpSpPr>
              <a:xfrm>
                <a:off x="899592" y="260649"/>
                <a:ext cx="7058968" cy="6510399"/>
                <a:chOff x="899592" y="260649"/>
                <a:chExt cx="7058968" cy="6510399"/>
              </a:xfrm>
              <a:grpFill/>
            </p:grpSpPr>
            <p:grpSp>
              <p:nvGrpSpPr>
                <p:cNvPr id="212" name="Группа 211"/>
                <p:cNvGrpSpPr/>
                <p:nvPr/>
              </p:nvGrpSpPr>
              <p:grpSpPr>
                <a:xfrm>
                  <a:off x="899592" y="260649"/>
                  <a:ext cx="7058968" cy="6140936"/>
                  <a:chOff x="1176834" y="1303486"/>
                  <a:chExt cx="5003800" cy="4984549"/>
                </a:xfrm>
                <a:grpFill/>
              </p:grpSpPr>
              <p:sp>
                <p:nvSpPr>
                  <p:cNvPr id="214" name="Freeform 245"/>
                  <p:cNvSpPr>
                    <a:spLocks/>
                  </p:cNvSpPr>
                  <p:nvPr/>
                </p:nvSpPr>
                <p:spPr bwMode="auto">
                  <a:xfrm>
                    <a:off x="2273797" y="3811736"/>
                    <a:ext cx="693737" cy="912813"/>
                  </a:xfrm>
                  <a:custGeom>
                    <a:avLst/>
                    <a:gdLst>
                      <a:gd name="T0" fmla="*/ 183 w 195"/>
                      <a:gd name="T1" fmla="*/ 63 h 256"/>
                      <a:gd name="T2" fmla="*/ 174 w 195"/>
                      <a:gd name="T3" fmla="*/ 65 h 256"/>
                      <a:gd name="T4" fmla="*/ 156 w 195"/>
                      <a:gd name="T5" fmla="*/ 63 h 256"/>
                      <a:gd name="T6" fmla="*/ 145 w 195"/>
                      <a:gd name="T7" fmla="*/ 90 h 256"/>
                      <a:gd name="T8" fmla="*/ 151 w 195"/>
                      <a:gd name="T9" fmla="*/ 104 h 256"/>
                      <a:gd name="T10" fmla="*/ 161 w 195"/>
                      <a:gd name="T11" fmla="*/ 105 h 256"/>
                      <a:gd name="T12" fmla="*/ 158 w 195"/>
                      <a:gd name="T13" fmla="*/ 118 h 256"/>
                      <a:gd name="T14" fmla="*/ 146 w 195"/>
                      <a:gd name="T15" fmla="*/ 143 h 256"/>
                      <a:gd name="T16" fmla="*/ 154 w 195"/>
                      <a:gd name="T17" fmla="*/ 158 h 256"/>
                      <a:gd name="T18" fmla="*/ 136 w 195"/>
                      <a:gd name="T19" fmla="*/ 168 h 256"/>
                      <a:gd name="T20" fmla="*/ 132 w 195"/>
                      <a:gd name="T21" fmla="*/ 186 h 256"/>
                      <a:gd name="T22" fmla="*/ 123 w 195"/>
                      <a:gd name="T23" fmla="*/ 203 h 256"/>
                      <a:gd name="T24" fmla="*/ 132 w 195"/>
                      <a:gd name="T25" fmla="*/ 222 h 256"/>
                      <a:gd name="T26" fmla="*/ 127 w 195"/>
                      <a:gd name="T27" fmla="*/ 234 h 256"/>
                      <a:gd name="T28" fmla="*/ 130 w 195"/>
                      <a:gd name="T29" fmla="*/ 238 h 256"/>
                      <a:gd name="T30" fmla="*/ 129 w 195"/>
                      <a:gd name="T31" fmla="*/ 247 h 256"/>
                      <a:gd name="T32" fmla="*/ 120 w 195"/>
                      <a:gd name="T33" fmla="*/ 256 h 256"/>
                      <a:gd name="T34" fmla="*/ 105 w 195"/>
                      <a:gd name="T35" fmla="*/ 238 h 256"/>
                      <a:gd name="T36" fmla="*/ 98 w 195"/>
                      <a:gd name="T37" fmla="*/ 249 h 256"/>
                      <a:gd name="T38" fmla="*/ 82 w 195"/>
                      <a:gd name="T39" fmla="*/ 243 h 256"/>
                      <a:gd name="T40" fmla="*/ 66 w 195"/>
                      <a:gd name="T41" fmla="*/ 235 h 256"/>
                      <a:gd name="T42" fmla="*/ 54 w 195"/>
                      <a:gd name="T43" fmla="*/ 232 h 256"/>
                      <a:gd name="T44" fmla="*/ 45 w 195"/>
                      <a:gd name="T45" fmla="*/ 231 h 256"/>
                      <a:gd name="T46" fmla="*/ 54 w 195"/>
                      <a:gd name="T47" fmla="*/ 222 h 256"/>
                      <a:gd name="T48" fmla="*/ 44 w 195"/>
                      <a:gd name="T49" fmla="*/ 222 h 256"/>
                      <a:gd name="T50" fmla="*/ 42 w 195"/>
                      <a:gd name="T51" fmla="*/ 212 h 256"/>
                      <a:gd name="T52" fmla="*/ 35 w 195"/>
                      <a:gd name="T53" fmla="*/ 215 h 256"/>
                      <a:gd name="T54" fmla="*/ 19 w 195"/>
                      <a:gd name="T55" fmla="*/ 216 h 256"/>
                      <a:gd name="T56" fmla="*/ 3 w 195"/>
                      <a:gd name="T57" fmla="*/ 202 h 256"/>
                      <a:gd name="T58" fmla="*/ 6 w 195"/>
                      <a:gd name="T59" fmla="*/ 191 h 256"/>
                      <a:gd name="T60" fmla="*/ 1 w 195"/>
                      <a:gd name="T61" fmla="*/ 180 h 256"/>
                      <a:gd name="T62" fmla="*/ 13 w 195"/>
                      <a:gd name="T63" fmla="*/ 162 h 256"/>
                      <a:gd name="T64" fmla="*/ 30 w 195"/>
                      <a:gd name="T65" fmla="*/ 167 h 256"/>
                      <a:gd name="T66" fmla="*/ 35 w 195"/>
                      <a:gd name="T67" fmla="*/ 136 h 256"/>
                      <a:gd name="T68" fmla="*/ 41 w 195"/>
                      <a:gd name="T69" fmla="*/ 106 h 256"/>
                      <a:gd name="T70" fmla="*/ 55 w 195"/>
                      <a:gd name="T71" fmla="*/ 108 h 256"/>
                      <a:gd name="T72" fmla="*/ 63 w 195"/>
                      <a:gd name="T73" fmla="*/ 90 h 256"/>
                      <a:gd name="T74" fmla="*/ 52 w 195"/>
                      <a:gd name="T75" fmla="*/ 76 h 256"/>
                      <a:gd name="T76" fmla="*/ 77 w 195"/>
                      <a:gd name="T77" fmla="*/ 67 h 256"/>
                      <a:gd name="T78" fmla="*/ 83 w 195"/>
                      <a:gd name="T79" fmla="*/ 57 h 256"/>
                      <a:gd name="T80" fmla="*/ 91 w 195"/>
                      <a:gd name="T81" fmla="*/ 1 h 256"/>
                      <a:gd name="T82" fmla="*/ 98 w 195"/>
                      <a:gd name="T83" fmla="*/ 8 h 256"/>
                      <a:gd name="T84" fmla="*/ 108 w 195"/>
                      <a:gd name="T85" fmla="*/ 13 h 256"/>
                      <a:gd name="T86" fmla="*/ 118 w 195"/>
                      <a:gd name="T87" fmla="*/ 16 h 256"/>
                      <a:gd name="T88" fmla="*/ 133 w 195"/>
                      <a:gd name="T89" fmla="*/ 30 h 256"/>
                      <a:gd name="T90" fmla="*/ 146 w 195"/>
                      <a:gd name="T91" fmla="*/ 33 h 256"/>
                      <a:gd name="T92" fmla="*/ 154 w 195"/>
                      <a:gd name="T93" fmla="*/ 43 h 256"/>
                      <a:gd name="T94" fmla="*/ 164 w 195"/>
                      <a:gd name="T95" fmla="*/ 42 h 256"/>
                      <a:gd name="T96" fmla="*/ 186 w 195"/>
                      <a:gd name="T97" fmla="*/ 45 h 256"/>
                      <a:gd name="T98" fmla="*/ 193 w 195"/>
                      <a:gd name="T99" fmla="*/ 57 h 25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95"/>
                      <a:gd name="T151" fmla="*/ 0 h 256"/>
                      <a:gd name="T152" fmla="*/ 195 w 195"/>
                      <a:gd name="T153" fmla="*/ 256 h 25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95" h="256">
                        <a:moveTo>
                          <a:pt x="193" y="57"/>
                        </a:moveTo>
                        <a:lnTo>
                          <a:pt x="192" y="58"/>
                        </a:lnTo>
                        <a:lnTo>
                          <a:pt x="192" y="63"/>
                        </a:lnTo>
                        <a:lnTo>
                          <a:pt x="183" y="63"/>
                        </a:lnTo>
                        <a:lnTo>
                          <a:pt x="183" y="68"/>
                        </a:lnTo>
                        <a:lnTo>
                          <a:pt x="180" y="70"/>
                        </a:lnTo>
                        <a:lnTo>
                          <a:pt x="176" y="68"/>
                        </a:lnTo>
                        <a:lnTo>
                          <a:pt x="174" y="65"/>
                        </a:lnTo>
                        <a:lnTo>
                          <a:pt x="170" y="64"/>
                        </a:lnTo>
                        <a:lnTo>
                          <a:pt x="168" y="65"/>
                        </a:lnTo>
                        <a:lnTo>
                          <a:pt x="165" y="63"/>
                        </a:lnTo>
                        <a:lnTo>
                          <a:pt x="156" y="63"/>
                        </a:lnTo>
                        <a:lnTo>
                          <a:pt x="155" y="82"/>
                        </a:lnTo>
                        <a:lnTo>
                          <a:pt x="149" y="80"/>
                        </a:lnTo>
                        <a:lnTo>
                          <a:pt x="149" y="92"/>
                        </a:lnTo>
                        <a:lnTo>
                          <a:pt x="145" y="90"/>
                        </a:lnTo>
                        <a:lnTo>
                          <a:pt x="145" y="95"/>
                        </a:lnTo>
                        <a:lnTo>
                          <a:pt x="146" y="96"/>
                        </a:lnTo>
                        <a:lnTo>
                          <a:pt x="146" y="101"/>
                        </a:lnTo>
                        <a:lnTo>
                          <a:pt x="151" y="104"/>
                        </a:lnTo>
                        <a:lnTo>
                          <a:pt x="155" y="104"/>
                        </a:lnTo>
                        <a:lnTo>
                          <a:pt x="161" y="102"/>
                        </a:lnTo>
                        <a:lnTo>
                          <a:pt x="161" y="104"/>
                        </a:lnTo>
                        <a:lnTo>
                          <a:pt x="161" y="105"/>
                        </a:lnTo>
                        <a:lnTo>
                          <a:pt x="164" y="105"/>
                        </a:lnTo>
                        <a:lnTo>
                          <a:pt x="164" y="108"/>
                        </a:lnTo>
                        <a:lnTo>
                          <a:pt x="162" y="118"/>
                        </a:lnTo>
                        <a:lnTo>
                          <a:pt x="158" y="118"/>
                        </a:lnTo>
                        <a:lnTo>
                          <a:pt x="156" y="139"/>
                        </a:lnTo>
                        <a:lnTo>
                          <a:pt x="146" y="137"/>
                        </a:lnTo>
                        <a:lnTo>
                          <a:pt x="146" y="142"/>
                        </a:lnTo>
                        <a:lnTo>
                          <a:pt x="146" y="143"/>
                        </a:lnTo>
                        <a:lnTo>
                          <a:pt x="143" y="146"/>
                        </a:lnTo>
                        <a:lnTo>
                          <a:pt x="143" y="149"/>
                        </a:lnTo>
                        <a:lnTo>
                          <a:pt x="140" y="156"/>
                        </a:lnTo>
                        <a:lnTo>
                          <a:pt x="154" y="158"/>
                        </a:lnTo>
                        <a:lnTo>
                          <a:pt x="152" y="162"/>
                        </a:lnTo>
                        <a:lnTo>
                          <a:pt x="146" y="161"/>
                        </a:lnTo>
                        <a:lnTo>
                          <a:pt x="137" y="164"/>
                        </a:lnTo>
                        <a:lnTo>
                          <a:pt x="136" y="168"/>
                        </a:lnTo>
                        <a:lnTo>
                          <a:pt x="133" y="172"/>
                        </a:lnTo>
                        <a:lnTo>
                          <a:pt x="132" y="180"/>
                        </a:lnTo>
                        <a:lnTo>
                          <a:pt x="130" y="186"/>
                        </a:lnTo>
                        <a:lnTo>
                          <a:pt x="132" y="186"/>
                        </a:lnTo>
                        <a:lnTo>
                          <a:pt x="130" y="202"/>
                        </a:lnTo>
                        <a:lnTo>
                          <a:pt x="126" y="202"/>
                        </a:lnTo>
                        <a:lnTo>
                          <a:pt x="126" y="205"/>
                        </a:lnTo>
                        <a:lnTo>
                          <a:pt x="123" y="203"/>
                        </a:lnTo>
                        <a:lnTo>
                          <a:pt x="120" y="206"/>
                        </a:lnTo>
                        <a:lnTo>
                          <a:pt x="123" y="216"/>
                        </a:lnTo>
                        <a:lnTo>
                          <a:pt x="130" y="216"/>
                        </a:lnTo>
                        <a:lnTo>
                          <a:pt x="132" y="222"/>
                        </a:lnTo>
                        <a:lnTo>
                          <a:pt x="129" y="224"/>
                        </a:lnTo>
                        <a:lnTo>
                          <a:pt x="127" y="228"/>
                        </a:lnTo>
                        <a:lnTo>
                          <a:pt x="123" y="228"/>
                        </a:lnTo>
                        <a:lnTo>
                          <a:pt x="127" y="234"/>
                        </a:lnTo>
                        <a:lnTo>
                          <a:pt x="133" y="232"/>
                        </a:lnTo>
                        <a:lnTo>
                          <a:pt x="133" y="235"/>
                        </a:lnTo>
                        <a:lnTo>
                          <a:pt x="130" y="235"/>
                        </a:lnTo>
                        <a:lnTo>
                          <a:pt x="130" y="238"/>
                        </a:lnTo>
                        <a:lnTo>
                          <a:pt x="132" y="241"/>
                        </a:lnTo>
                        <a:lnTo>
                          <a:pt x="132" y="243"/>
                        </a:lnTo>
                        <a:lnTo>
                          <a:pt x="129" y="246"/>
                        </a:lnTo>
                        <a:lnTo>
                          <a:pt x="129" y="247"/>
                        </a:lnTo>
                        <a:lnTo>
                          <a:pt x="133" y="250"/>
                        </a:lnTo>
                        <a:lnTo>
                          <a:pt x="133" y="253"/>
                        </a:lnTo>
                        <a:lnTo>
                          <a:pt x="127" y="256"/>
                        </a:lnTo>
                        <a:lnTo>
                          <a:pt x="120" y="256"/>
                        </a:lnTo>
                        <a:lnTo>
                          <a:pt x="117" y="247"/>
                        </a:lnTo>
                        <a:lnTo>
                          <a:pt x="113" y="246"/>
                        </a:lnTo>
                        <a:lnTo>
                          <a:pt x="108" y="243"/>
                        </a:lnTo>
                        <a:lnTo>
                          <a:pt x="105" y="238"/>
                        </a:lnTo>
                        <a:lnTo>
                          <a:pt x="104" y="234"/>
                        </a:lnTo>
                        <a:lnTo>
                          <a:pt x="102" y="237"/>
                        </a:lnTo>
                        <a:lnTo>
                          <a:pt x="101" y="246"/>
                        </a:lnTo>
                        <a:lnTo>
                          <a:pt x="98" y="249"/>
                        </a:lnTo>
                        <a:lnTo>
                          <a:pt x="93" y="250"/>
                        </a:lnTo>
                        <a:lnTo>
                          <a:pt x="89" y="249"/>
                        </a:lnTo>
                        <a:lnTo>
                          <a:pt x="86" y="244"/>
                        </a:lnTo>
                        <a:lnTo>
                          <a:pt x="82" y="243"/>
                        </a:lnTo>
                        <a:lnTo>
                          <a:pt x="77" y="241"/>
                        </a:lnTo>
                        <a:lnTo>
                          <a:pt x="71" y="238"/>
                        </a:lnTo>
                        <a:lnTo>
                          <a:pt x="69" y="235"/>
                        </a:lnTo>
                        <a:lnTo>
                          <a:pt x="66" y="235"/>
                        </a:lnTo>
                        <a:lnTo>
                          <a:pt x="64" y="237"/>
                        </a:lnTo>
                        <a:lnTo>
                          <a:pt x="60" y="234"/>
                        </a:lnTo>
                        <a:lnTo>
                          <a:pt x="54" y="232"/>
                        </a:lnTo>
                        <a:lnTo>
                          <a:pt x="55" y="230"/>
                        </a:lnTo>
                        <a:lnTo>
                          <a:pt x="54" y="230"/>
                        </a:lnTo>
                        <a:lnTo>
                          <a:pt x="51" y="231"/>
                        </a:lnTo>
                        <a:lnTo>
                          <a:pt x="45" y="231"/>
                        </a:lnTo>
                        <a:lnTo>
                          <a:pt x="45" y="230"/>
                        </a:lnTo>
                        <a:lnTo>
                          <a:pt x="47" y="227"/>
                        </a:lnTo>
                        <a:lnTo>
                          <a:pt x="54" y="225"/>
                        </a:lnTo>
                        <a:lnTo>
                          <a:pt x="54" y="222"/>
                        </a:lnTo>
                        <a:lnTo>
                          <a:pt x="52" y="221"/>
                        </a:lnTo>
                        <a:lnTo>
                          <a:pt x="49" y="221"/>
                        </a:lnTo>
                        <a:lnTo>
                          <a:pt x="47" y="224"/>
                        </a:lnTo>
                        <a:lnTo>
                          <a:pt x="44" y="222"/>
                        </a:lnTo>
                        <a:lnTo>
                          <a:pt x="45" y="218"/>
                        </a:lnTo>
                        <a:lnTo>
                          <a:pt x="45" y="216"/>
                        </a:lnTo>
                        <a:lnTo>
                          <a:pt x="41" y="219"/>
                        </a:lnTo>
                        <a:lnTo>
                          <a:pt x="42" y="212"/>
                        </a:lnTo>
                        <a:lnTo>
                          <a:pt x="41" y="211"/>
                        </a:lnTo>
                        <a:lnTo>
                          <a:pt x="38" y="213"/>
                        </a:lnTo>
                        <a:lnTo>
                          <a:pt x="38" y="215"/>
                        </a:lnTo>
                        <a:lnTo>
                          <a:pt x="35" y="215"/>
                        </a:lnTo>
                        <a:lnTo>
                          <a:pt x="33" y="211"/>
                        </a:lnTo>
                        <a:lnTo>
                          <a:pt x="25" y="216"/>
                        </a:lnTo>
                        <a:lnTo>
                          <a:pt x="20" y="219"/>
                        </a:lnTo>
                        <a:lnTo>
                          <a:pt x="19" y="216"/>
                        </a:lnTo>
                        <a:lnTo>
                          <a:pt x="20" y="212"/>
                        </a:lnTo>
                        <a:lnTo>
                          <a:pt x="19" y="209"/>
                        </a:lnTo>
                        <a:lnTo>
                          <a:pt x="16" y="206"/>
                        </a:lnTo>
                        <a:lnTo>
                          <a:pt x="3" y="202"/>
                        </a:lnTo>
                        <a:lnTo>
                          <a:pt x="0" y="199"/>
                        </a:lnTo>
                        <a:lnTo>
                          <a:pt x="0" y="190"/>
                        </a:lnTo>
                        <a:lnTo>
                          <a:pt x="4" y="191"/>
                        </a:lnTo>
                        <a:lnTo>
                          <a:pt x="6" y="191"/>
                        </a:lnTo>
                        <a:lnTo>
                          <a:pt x="8" y="193"/>
                        </a:lnTo>
                        <a:lnTo>
                          <a:pt x="10" y="187"/>
                        </a:lnTo>
                        <a:lnTo>
                          <a:pt x="0" y="186"/>
                        </a:lnTo>
                        <a:lnTo>
                          <a:pt x="1" y="180"/>
                        </a:lnTo>
                        <a:lnTo>
                          <a:pt x="1" y="178"/>
                        </a:lnTo>
                        <a:lnTo>
                          <a:pt x="7" y="175"/>
                        </a:lnTo>
                        <a:lnTo>
                          <a:pt x="11" y="164"/>
                        </a:lnTo>
                        <a:lnTo>
                          <a:pt x="13" y="162"/>
                        </a:lnTo>
                        <a:lnTo>
                          <a:pt x="20" y="164"/>
                        </a:lnTo>
                        <a:lnTo>
                          <a:pt x="19" y="167"/>
                        </a:lnTo>
                        <a:lnTo>
                          <a:pt x="26" y="171"/>
                        </a:lnTo>
                        <a:lnTo>
                          <a:pt x="30" y="167"/>
                        </a:lnTo>
                        <a:lnTo>
                          <a:pt x="32" y="152"/>
                        </a:lnTo>
                        <a:lnTo>
                          <a:pt x="36" y="152"/>
                        </a:lnTo>
                        <a:lnTo>
                          <a:pt x="36" y="145"/>
                        </a:lnTo>
                        <a:lnTo>
                          <a:pt x="35" y="136"/>
                        </a:lnTo>
                        <a:lnTo>
                          <a:pt x="39" y="133"/>
                        </a:lnTo>
                        <a:lnTo>
                          <a:pt x="33" y="128"/>
                        </a:lnTo>
                        <a:lnTo>
                          <a:pt x="44" y="109"/>
                        </a:lnTo>
                        <a:lnTo>
                          <a:pt x="41" y="106"/>
                        </a:lnTo>
                        <a:lnTo>
                          <a:pt x="42" y="105"/>
                        </a:lnTo>
                        <a:lnTo>
                          <a:pt x="47" y="105"/>
                        </a:lnTo>
                        <a:lnTo>
                          <a:pt x="48" y="108"/>
                        </a:lnTo>
                        <a:lnTo>
                          <a:pt x="55" y="108"/>
                        </a:lnTo>
                        <a:lnTo>
                          <a:pt x="55" y="109"/>
                        </a:lnTo>
                        <a:lnTo>
                          <a:pt x="61" y="109"/>
                        </a:lnTo>
                        <a:lnTo>
                          <a:pt x="63" y="90"/>
                        </a:lnTo>
                        <a:lnTo>
                          <a:pt x="66" y="90"/>
                        </a:lnTo>
                        <a:lnTo>
                          <a:pt x="66" y="83"/>
                        </a:lnTo>
                        <a:lnTo>
                          <a:pt x="58" y="83"/>
                        </a:lnTo>
                        <a:lnTo>
                          <a:pt x="52" y="76"/>
                        </a:lnTo>
                        <a:lnTo>
                          <a:pt x="60" y="73"/>
                        </a:lnTo>
                        <a:lnTo>
                          <a:pt x="66" y="71"/>
                        </a:lnTo>
                        <a:lnTo>
                          <a:pt x="73" y="71"/>
                        </a:lnTo>
                        <a:lnTo>
                          <a:pt x="77" y="67"/>
                        </a:lnTo>
                        <a:lnTo>
                          <a:pt x="82" y="65"/>
                        </a:lnTo>
                        <a:lnTo>
                          <a:pt x="83" y="63"/>
                        </a:lnTo>
                        <a:lnTo>
                          <a:pt x="82" y="60"/>
                        </a:lnTo>
                        <a:lnTo>
                          <a:pt x="83" y="57"/>
                        </a:lnTo>
                        <a:lnTo>
                          <a:pt x="88" y="4"/>
                        </a:lnTo>
                        <a:lnTo>
                          <a:pt x="88" y="2"/>
                        </a:lnTo>
                        <a:lnTo>
                          <a:pt x="86" y="0"/>
                        </a:lnTo>
                        <a:lnTo>
                          <a:pt x="91" y="1"/>
                        </a:lnTo>
                        <a:lnTo>
                          <a:pt x="93" y="2"/>
                        </a:lnTo>
                        <a:lnTo>
                          <a:pt x="96" y="2"/>
                        </a:lnTo>
                        <a:lnTo>
                          <a:pt x="99" y="4"/>
                        </a:lnTo>
                        <a:lnTo>
                          <a:pt x="98" y="8"/>
                        </a:lnTo>
                        <a:lnTo>
                          <a:pt x="101" y="11"/>
                        </a:lnTo>
                        <a:lnTo>
                          <a:pt x="102" y="11"/>
                        </a:lnTo>
                        <a:lnTo>
                          <a:pt x="105" y="11"/>
                        </a:lnTo>
                        <a:lnTo>
                          <a:pt x="108" y="13"/>
                        </a:lnTo>
                        <a:lnTo>
                          <a:pt x="113" y="10"/>
                        </a:lnTo>
                        <a:lnTo>
                          <a:pt x="114" y="10"/>
                        </a:lnTo>
                        <a:lnTo>
                          <a:pt x="117" y="11"/>
                        </a:lnTo>
                        <a:lnTo>
                          <a:pt x="118" y="16"/>
                        </a:lnTo>
                        <a:lnTo>
                          <a:pt x="123" y="19"/>
                        </a:lnTo>
                        <a:lnTo>
                          <a:pt x="124" y="23"/>
                        </a:lnTo>
                        <a:lnTo>
                          <a:pt x="127" y="26"/>
                        </a:lnTo>
                        <a:lnTo>
                          <a:pt x="133" y="30"/>
                        </a:lnTo>
                        <a:lnTo>
                          <a:pt x="136" y="30"/>
                        </a:lnTo>
                        <a:lnTo>
                          <a:pt x="139" y="30"/>
                        </a:lnTo>
                        <a:lnTo>
                          <a:pt x="142" y="33"/>
                        </a:lnTo>
                        <a:lnTo>
                          <a:pt x="146" y="33"/>
                        </a:lnTo>
                        <a:lnTo>
                          <a:pt x="149" y="33"/>
                        </a:lnTo>
                        <a:lnTo>
                          <a:pt x="152" y="36"/>
                        </a:lnTo>
                        <a:lnTo>
                          <a:pt x="152" y="42"/>
                        </a:lnTo>
                        <a:lnTo>
                          <a:pt x="154" y="43"/>
                        </a:lnTo>
                        <a:lnTo>
                          <a:pt x="161" y="48"/>
                        </a:lnTo>
                        <a:lnTo>
                          <a:pt x="162" y="48"/>
                        </a:lnTo>
                        <a:lnTo>
                          <a:pt x="162" y="43"/>
                        </a:lnTo>
                        <a:lnTo>
                          <a:pt x="164" y="42"/>
                        </a:lnTo>
                        <a:lnTo>
                          <a:pt x="173" y="41"/>
                        </a:lnTo>
                        <a:lnTo>
                          <a:pt x="180" y="39"/>
                        </a:lnTo>
                        <a:lnTo>
                          <a:pt x="183" y="39"/>
                        </a:lnTo>
                        <a:lnTo>
                          <a:pt x="186" y="45"/>
                        </a:lnTo>
                        <a:lnTo>
                          <a:pt x="189" y="45"/>
                        </a:lnTo>
                        <a:lnTo>
                          <a:pt x="192" y="43"/>
                        </a:lnTo>
                        <a:lnTo>
                          <a:pt x="195" y="45"/>
                        </a:lnTo>
                        <a:lnTo>
                          <a:pt x="193" y="57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" name="Freeform 246"/>
                  <p:cNvSpPr>
                    <a:spLocks noEditPoints="1"/>
                  </p:cNvSpPr>
                  <p:nvPr/>
                </p:nvSpPr>
                <p:spPr bwMode="auto">
                  <a:xfrm>
                    <a:off x="1176834" y="3727599"/>
                    <a:ext cx="793750" cy="693737"/>
                  </a:xfrm>
                  <a:custGeom>
                    <a:avLst/>
                    <a:gdLst>
                      <a:gd name="T0" fmla="*/ 100 w 223"/>
                      <a:gd name="T1" fmla="*/ 37 h 195"/>
                      <a:gd name="T2" fmla="*/ 104 w 223"/>
                      <a:gd name="T3" fmla="*/ 26 h 195"/>
                      <a:gd name="T4" fmla="*/ 117 w 223"/>
                      <a:gd name="T5" fmla="*/ 19 h 195"/>
                      <a:gd name="T6" fmla="*/ 136 w 223"/>
                      <a:gd name="T7" fmla="*/ 12 h 195"/>
                      <a:gd name="T8" fmla="*/ 139 w 223"/>
                      <a:gd name="T9" fmla="*/ 9 h 195"/>
                      <a:gd name="T10" fmla="*/ 158 w 223"/>
                      <a:gd name="T11" fmla="*/ 4 h 195"/>
                      <a:gd name="T12" fmla="*/ 170 w 223"/>
                      <a:gd name="T13" fmla="*/ 0 h 195"/>
                      <a:gd name="T14" fmla="*/ 176 w 223"/>
                      <a:gd name="T15" fmla="*/ 4 h 195"/>
                      <a:gd name="T16" fmla="*/ 174 w 223"/>
                      <a:gd name="T17" fmla="*/ 10 h 195"/>
                      <a:gd name="T18" fmla="*/ 168 w 223"/>
                      <a:gd name="T19" fmla="*/ 16 h 195"/>
                      <a:gd name="T20" fmla="*/ 185 w 223"/>
                      <a:gd name="T21" fmla="*/ 19 h 195"/>
                      <a:gd name="T22" fmla="*/ 186 w 223"/>
                      <a:gd name="T23" fmla="*/ 38 h 195"/>
                      <a:gd name="T24" fmla="*/ 189 w 223"/>
                      <a:gd name="T25" fmla="*/ 59 h 195"/>
                      <a:gd name="T26" fmla="*/ 208 w 223"/>
                      <a:gd name="T27" fmla="*/ 75 h 195"/>
                      <a:gd name="T28" fmla="*/ 218 w 223"/>
                      <a:gd name="T29" fmla="*/ 79 h 195"/>
                      <a:gd name="T30" fmla="*/ 221 w 223"/>
                      <a:gd name="T31" fmla="*/ 85 h 195"/>
                      <a:gd name="T32" fmla="*/ 208 w 223"/>
                      <a:gd name="T33" fmla="*/ 89 h 195"/>
                      <a:gd name="T34" fmla="*/ 193 w 223"/>
                      <a:gd name="T35" fmla="*/ 81 h 195"/>
                      <a:gd name="T36" fmla="*/ 201 w 223"/>
                      <a:gd name="T37" fmla="*/ 92 h 195"/>
                      <a:gd name="T38" fmla="*/ 205 w 223"/>
                      <a:gd name="T39" fmla="*/ 100 h 195"/>
                      <a:gd name="T40" fmla="*/ 187 w 223"/>
                      <a:gd name="T41" fmla="*/ 92 h 195"/>
                      <a:gd name="T42" fmla="*/ 170 w 223"/>
                      <a:gd name="T43" fmla="*/ 117 h 195"/>
                      <a:gd name="T44" fmla="*/ 176 w 223"/>
                      <a:gd name="T45" fmla="*/ 129 h 195"/>
                      <a:gd name="T46" fmla="*/ 158 w 223"/>
                      <a:gd name="T47" fmla="*/ 154 h 195"/>
                      <a:gd name="T48" fmla="*/ 145 w 223"/>
                      <a:gd name="T49" fmla="*/ 157 h 195"/>
                      <a:gd name="T50" fmla="*/ 151 w 223"/>
                      <a:gd name="T51" fmla="*/ 164 h 195"/>
                      <a:gd name="T52" fmla="*/ 167 w 223"/>
                      <a:gd name="T53" fmla="*/ 177 h 195"/>
                      <a:gd name="T54" fmla="*/ 160 w 223"/>
                      <a:gd name="T55" fmla="*/ 188 h 195"/>
                      <a:gd name="T56" fmla="*/ 155 w 223"/>
                      <a:gd name="T57" fmla="*/ 188 h 195"/>
                      <a:gd name="T58" fmla="*/ 144 w 223"/>
                      <a:gd name="T59" fmla="*/ 195 h 195"/>
                      <a:gd name="T60" fmla="*/ 139 w 223"/>
                      <a:gd name="T61" fmla="*/ 189 h 195"/>
                      <a:gd name="T62" fmla="*/ 135 w 223"/>
                      <a:gd name="T63" fmla="*/ 183 h 195"/>
                      <a:gd name="T64" fmla="*/ 132 w 223"/>
                      <a:gd name="T65" fmla="*/ 177 h 195"/>
                      <a:gd name="T66" fmla="*/ 130 w 223"/>
                      <a:gd name="T67" fmla="*/ 170 h 195"/>
                      <a:gd name="T68" fmla="*/ 124 w 223"/>
                      <a:gd name="T69" fmla="*/ 155 h 195"/>
                      <a:gd name="T70" fmla="*/ 120 w 223"/>
                      <a:gd name="T71" fmla="*/ 138 h 195"/>
                      <a:gd name="T72" fmla="*/ 114 w 223"/>
                      <a:gd name="T73" fmla="*/ 130 h 195"/>
                      <a:gd name="T74" fmla="*/ 110 w 223"/>
                      <a:gd name="T75" fmla="*/ 122 h 195"/>
                      <a:gd name="T76" fmla="*/ 116 w 223"/>
                      <a:gd name="T77" fmla="*/ 120 h 195"/>
                      <a:gd name="T78" fmla="*/ 117 w 223"/>
                      <a:gd name="T79" fmla="*/ 117 h 195"/>
                      <a:gd name="T80" fmla="*/ 117 w 223"/>
                      <a:gd name="T81" fmla="*/ 111 h 195"/>
                      <a:gd name="T82" fmla="*/ 104 w 223"/>
                      <a:gd name="T83" fmla="*/ 87 h 195"/>
                      <a:gd name="T84" fmla="*/ 97 w 223"/>
                      <a:gd name="T85" fmla="*/ 81 h 195"/>
                      <a:gd name="T86" fmla="*/ 69 w 223"/>
                      <a:gd name="T87" fmla="*/ 59 h 195"/>
                      <a:gd name="T88" fmla="*/ 50 w 223"/>
                      <a:gd name="T89" fmla="*/ 48 h 195"/>
                      <a:gd name="T90" fmla="*/ 13 w 223"/>
                      <a:gd name="T91" fmla="*/ 28 h 195"/>
                      <a:gd name="T92" fmla="*/ 28 w 223"/>
                      <a:gd name="T93" fmla="*/ 16 h 195"/>
                      <a:gd name="T94" fmla="*/ 85 w 223"/>
                      <a:gd name="T95" fmla="*/ 40 h 195"/>
                      <a:gd name="T96" fmla="*/ 127 w 223"/>
                      <a:gd name="T97" fmla="*/ 176 h 195"/>
                      <a:gd name="T98" fmla="*/ 126 w 223"/>
                      <a:gd name="T99" fmla="*/ 177 h 19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23"/>
                      <a:gd name="T151" fmla="*/ 0 h 195"/>
                      <a:gd name="T152" fmla="*/ 223 w 223"/>
                      <a:gd name="T153" fmla="*/ 195 h 19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23" h="195">
                        <a:moveTo>
                          <a:pt x="92" y="40"/>
                        </a:moveTo>
                        <a:lnTo>
                          <a:pt x="97" y="38"/>
                        </a:lnTo>
                        <a:lnTo>
                          <a:pt x="100" y="37"/>
                        </a:lnTo>
                        <a:lnTo>
                          <a:pt x="101" y="31"/>
                        </a:lnTo>
                        <a:lnTo>
                          <a:pt x="102" y="28"/>
                        </a:lnTo>
                        <a:lnTo>
                          <a:pt x="104" y="26"/>
                        </a:lnTo>
                        <a:lnTo>
                          <a:pt x="105" y="28"/>
                        </a:lnTo>
                        <a:lnTo>
                          <a:pt x="110" y="25"/>
                        </a:lnTo>
                        <a:lnTo>
                          <a:pt x="117" y="19"/>
                        </a:lnTo>
                        <a:lnTo>
                          <a:pt x="123" y="19"/>
                        </a:lnTo>
                        <a:lnTo>
                          <a:pt x="130" y="16"/>
                        </a:lnTo>
                        <a:lnTo>
                          <a:pt x="136" y="12"/>
                        </a:lnTo>
                        <a:lnTo>
                          <a:pt x="138" y="9"/>
                        </a:lnTo>
                        <a:lnTo>
                          <a:pt x="139" y="9"/>
                        </a:lnTo>
                        <a:lnTo>
                          <a:pt x="152" y="10"/>
                        </a:lnTo>
                        <a:lnTo>
                          <a:pt x="154" y="10"/>
                        </a:lnTo>
                        <a:lnTo>
                          <a:pt x="158" y="4"/>
                        </a:lnTo>
                        <a:lnTo>
                          <a:pt x="160" y="2"/>
                        </a:lnTo>
                        <a:lnTo>
                          <a:pt x="167" y="0"/>
                        </a:lnTo>
                        <a:lnTo>
                          <a:pt x="170" y="0"/>
                        </a:lnTo>
                        <a:lnTo>
                          <a:pt x="173" y="4"/>
                        </a:lnTo>
                        <a:lnTo>
                          <a:pt x="176" y="4"/>
                        </a:lnTo>
                        <a:lnTo>
                          <a:pt x="177" y="9"/>
                        </a:lnTo>
                        <a:lnTo>
                          <a:pt x="174" y="10"/>
                        </a:lnTo>
                        <a:lnTo>
                          <a:pt x="171" y="12"/>
                        </a:lnTo>
                        <a:lnTo>
                          <a:pt x="168" y="15"/>
                        </a:lnTo>
                        <a:lnTo>
                          <a:pt x="168" y="16"/>
                        </a:lnTo>
                        <a:lnTo>
                          <a:pt x="170" y="18"/>
                        </a:lnTo>
                        <a:lnTo>
                          <a:pt x="174" y="18"/>
                        </a:lnTo>
                        <a:lnTo>
                          <a:pt x="185" y="19"/>
                        </a:lnTo>
                        <a:lnTo>
                          <a:pt x="185" y="35"/>
                        </a:lnTo>
                        <a:lnTo>
                          <a:pt x="183" y="35"/>
                        </a:lnTo>
                        <a:lnTo>
                          <a:pt x="186" y="38"/>
                        </a:lnTo>
                        <a:lnTo>
                          <a:pt x="186" y="46"/>
                        </a:lnTo>
                        <a:lnTo>
                          <a:pt x="186" y="54"/>
                        </a:lnTo>
                        <a:lnTo>
                          <a:pt x="189" y="59"/>
                        </a:lnTo>
                        <a:lnTo>
                          <a:pt x="193" y="60"/>
                        </a:lnTo>
                        <a:lnTo>
                          <a:pt x="208" y="72"/>
                        </a:lnTo>
                        <a:lnTo>
                          <a:pt x="208" y="75"/>
                        </a:lnTo>
                        <a:lnTo>
                          <a:pt x="211" y="78"/>
                        </a:lnTo>
                        <a:lnTo>
                          <a:pt x="215" y="79"/>
                        </a:lnTo>
                        <a:lnTo>
                          <a:pt x="218" y="79"/>
                        </a:lnTo>
                        <a:lnTo>
                          <a:pt x="221" y="82"/>
                        </a:lnTo>
                        <a:lnTo>
                          <a:pt x="223" y="84"/>
                        </a:lnTo>
                        <a:lnTo>
                          <a:pt x="221" y="85"/>
                        </a:lnTo>
                        <a:lnTo>
                          <a:pt x="209" y="82"/>
                        </a:lnTo>
                        <a:lnTo>
                          <a:pt x="205" y="84"/>
                        </a:lnTo>
                        <a:lnTo>
                          <a:pt x="208" y="89"/>
                        </a:lnTo>
                        <a:lnTo>
                          <a:pt x="205" y="89"/>
                        </a:lnTo>
                        <a:lnTo>
                          <a:pt x="198" y="81"/>
                        </a:lnTo>
                        <a:lnTo>
                          <a:pt x="193" y="81"/>
                        </a:lnTo>
                        <a:lnTo>
                          <a:pt x="193" y="82"/>
                        </a:lnTo>
                        <a:lnTo>
                          <a:pt x="195" y="85"/>
                        </a:lnTo>
                        <a:lnTo>
                          <a:pt x="201" y="92"/>
                        </a:lnTo>
                        <a:lnTo>
                          <a:pt x="199" y="95"/>
                        </a:lnTo>
                        <a:lnTo>
                          <a:pt x="207" y="98"/>
                        </a:lnTo>
                        <a:lnTo>
                          <a:pt x="205" y="100"/>
                        </a:lnTo>
                        <a:lnTo>
                          <a:pt x="195" y="100"/>
                        </a:lnTo>
                        <a:lnTo>
                          <a:pt x="192" y="97"/>
                        </a:lnTo>
                        <a:lnTo>
                          <a:pt x="187" y="92"/>
                        </a:lnTo>
                        <a:lnTo>
                          <a:pt x="183" y="97"/>
                        </a:lnTo>
                        <a:lnTo>
                          <a:pt x="177" y="95"/>
                        </a:lnTo>
                        <a:lnTo>
                          <a:pt x="170" y="117"/>
                        </a:lnTo>
                        <a:lnTo>
                          <a:pt x="176" y="122"/>
                        </a:lnTo>
                        <a:lnTo>
                          <a:pt x="174" y="126"/>
                        </a:lnTo>
                        <a:lnTo>
                          <a:pt x="176" y="129"/>
                        </a:lnTo>
                        <a:lnTo>
                          <a:pt x="174" y="132"/>
                        </a:lnTo>
                        <a:lnTo>
                          <a:pt x="161" y="129"/>
                        </a:lnTo>
                        <a:lnTo>
                          <a:pt x="158" y="154"/>
                        </a:lnTo>
                        <a:lnTo>
                          <a:pt x="154" y="152"/>
                        </a:lnTo>
                        <a:lnTo>
                          <a:pt x="152" y="158"/>
                        </a:lnTo>
                        <a:lnTo>
                          <a:pt x="145" y="157"/>
                        </a:lnTo>
                        <a:lnTo>
                          <a:pt x="145" y="158"/>
                        </a:lnTo>
                        <a:lnTo>
                          <a:pt x="151" y="161"/>
                        </a:lnTo>
                        <a:lnTo>
                          <a:pt x="151" y="164"/>
                        </a:lnTo>
                        <a:lnTo>
                          <a:pt x="155" y="166"/>
                        </a:lnTo>
                        <a:lnTo>
                          <a:pt x="168" y="174"/>
                        </a:lnTo>
                        <a:lnTo>
                          <a:pt x="167" y="177"/>
                        </a:lnTo>
                        <a:lnTo>
                          <a:pt x="165" y="176"/>
                        </a:lnTo>
                        <a:lnTo>
                          <a:pt x="164" y="183"/>
                        </a:lnTo>
                        <a:lnTo>
                          <a:pt x="160" y="188"/>
                        </a:lnTo>
                        <a:lnTo>
                          <a:pt x="158" y="192"/>
                        </a:lnTo>
                        <a:lnTo>
                          <a:pt x="155" y="192"/>
                        </a:lnTo>
                        <a:lnTo>
                          <a:pt x="155" y="188"/>
                        </a:lnTo>
                        <a:lnTo>
                          <a:pt x="155" y="185"/>
                        </a:lnTo>
                        <a:lnTo>
                          <a:pt x="152" y="185"/>
                        </a:lnTo>
                        <a:lnTo>
                          <a:pt x="144" y="195"/>
                        </a:lnTo>
                        <a:lnTo>
                          <a:pt x="144" y="193"/>
                        </a:lnTo>
                        <a:lnTo>
                          <a:pt x="141" y="191"/>
                        </a:lnTo>
                        <a:lnTo>
                          <a:pt x="139" y="189"/>
                        </a:lnTo>
                        <a:lnTo>
                          <a:pt x="138" y="188"/>
                        </a:lnTo>
                        <a:lnTo>
                          <a:pt x="136" y="186"/>
                        </a:lnTo>
                        <a:lnTo>
                          <a:pt x="135" y="183"/>
                        </a:lnTo>
                        <a:lnTo>
                          <a:pt x="133" y="182"/>
                        </a:lnTo>
                        <a:lnTo>
                          <a:pt x="132" y="180"/>
                        </a:lnTo>
                        <a:lnTo>
                          <a:pt x="132" y="177"/>
                        </a:lnTo>
                        <a:lnTo>
                          <a:pt x="132" y="176"/>
                        </a:lnTo>
                        <a:lnTo>
                          <a:pt x="132" y="172"/>
                        </a:lnTo>
                        <a:lnTo>
                          <a:pt x="130" y="170"/>
                        </a:lnTo>
                        <a:lnTo>
                          <a:pt x="130" y="169"/>
                        </a:lnTo>
                        <a:lnTo>
                          <a:pt x="124" y="158"/>
                        </a:lnTo>
                        <a:lnTo>
                          <a:pt x="124" y="155"/>
                        </a:lnTo>
                        <a:lnTo>
                          <a:pt x="122" y="148"/>
                        </a:lnTo>
                        <a:lnTo>
                          <a:pt x="122" y="144"/>
                        </a:lnTo>
                        <a:lnTo>
                          <a:pt x="120" y="138"/>
                        </a:lnTo>
                        <a:lnTo>
                          <a:pt x="117" y="135"/>
                        </a:lnTo>
                        <a:lnTo>
                          <a:pt x="116" y="130"/>
                        </a:lnTo>
                        <a:lnTo>
                          <a:pt x="114" y="130"/>
                        </a:lnTo>
                        <a:lnTo>
                          <a:pt x="113" y="128"/>
                        </a:lnTo>
                        <a:lnTo>
                          <a:pt x="111" y="125"/>
                        </a:lnTo>
                        <a:lnTo>
                          <a:pt x="110" y="122"/>
                        </a:lnTo>
                        <a:lnTo>
                          <a:pt x="113" y="122"/>
                        </a:lnTo>
                        <a:lnTo>
                          <a:pt x="116" y="120"/>
                        </a:lnTo>
                        <a:lnTo>
                          <a:pt x="117" y="119"/>
                        </a:lnTo>
                        <a:lnTo>
                          <a:pt x="117" y="117"/>
                        </a:lnTo>
                        <a:lnTo>
                          <a:pt x="117" y="114"/>
                        </a:lnTo>
                        <a:lnTo>
                          <a:pt x="117" y="113"/>
                        </a:lnTo>
                        <a:lnTo>
                          <a:pt x="117" y="111"/>
                        </a:lnTo>
                        <a:lnTo>
                          <a:pt x="114" y="103"/>
                        </a:lnTo>
                        <a:lnTo>
                          <a:pt x="111" y="97"/>
                        </a:lnTo>
                        <a:lnTo>
                          <a:pt x="104" y="87"/>
                        </a:lnTo>
                        <a:lnTo>
                          <a:pt x="102" y="87"/>
                        </a:lnTo>
                        <a:lnTo>
                          <a:pt x="101" y="84"/>
                        </a:lnTo>
                        <a:lnTo>
                          <a:pt x="97" y="81"/>
                        </a:lnTo>
                        <a:lnTo>
                          <a:pt x="86" y="70"/>
                        </a:lnTo>
                        <a:lnTo>
                          <a:pt x="79" y="66"/>
                        </a:lnTo>
                        <a:lnTo>
                          <a:pt x="69" y="59"/>
                        </a:lnTo>
                        <a:lnTo>
                          <a:pt x="54" y="50"/>
                        </a:lnTo>
                        <a:lnTo>
                          <a:pt x="51" y="50"/>
                        </a:lnTo>
                        <a:lnTo>
                          <a:pt x="50" y="48"/>
                        </a:lnTo>
                        <a:lnTo>
                          <a:pt x="44" y="46"/>
                        </a:lnTo>
                        <a:lnTo>
                          <a:pt x="35" y="41"/>
                        </a:lnTo>
                        <a:lnTo>
                          <a:pt x="13" y="28"/>
                        </a:lnTo>
                        <a:lnTo>
                          <a:pt x="6" y="25"/>
                        </a:lnTo>
                        <a:lnTo>
                          <a:pt x="0" y="22"/>
                        </a:lnTo>
                        <a:lnTo>
                          <a:pt x="28" y="16"/>
                        </a:lnTo>
                        <a:lnTo>
                          <a:pt x="48" y="25"/>
                        </a:lnTo>
                        <a:lnTo>
                          <a:pt x="80" y="37"/>
                        </a:lnTo>
                        <a:lnTo>
                          <a:pt x="85" y="40"/>
                        </a:lnTo>
                        <a:lnTo>
                          <a:pt x="89" y="41"/>
                        </a:lnTo>
                        <a:lnTo>
                          <a:pt x="92" y="40"/>
                        </a:lnTo>
                        <a:close/>
                        <a:moveTo>
                          <a:pt x="127" y="176"/>
                        </a:moveTo>
                        <a:lnTo>
                          <a:pt x="127" y="177"/>
                        </a:lnTo>
                        <a:lnTo>
                          <a:pt x="126" y="177"/>
                        </a:lnTo>
                        <a:lnTo>
                          <a:pt x="126" y="176"/>
                        </a:lnTo>
                        <a:lnTo>
                          <a:pt x="127" y="176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6" name="Freeform 247"/>
                  <p:cNvSpPr>
                    <a:spLocks/>
                  </p:cNvSpPr>
                  <p:nvPr/>
                </p:nvSpPr>
                <p:spPr bwMode="auto">
                  <a:xfrm>
                    <a:off x="3586659" y="4703911"/>
                    <a:ext cx="887413" cy="1095375"/>
                  </a:xfrm>
                  <a:custGeom>
                    <a:avLst/>
                    <a:gdLst>
                      <a:gd name="T0" fmla="*/ 192 w 249"/>
                      <a:gd name="T1" fmla="*/ 51 h 308"/>
                      <a:gd name="T2" fmla="*/ 192 w 249"/>
                      <a:gd name="T3" fmla="*/ 82 h 308"/>
                      <a:gd name="T4" fmla="*/ 186 w 249"/>
                      <a:gd name="T5" fmla="*/ 106 h 308"/>
                      <a:gd name="T6" fmla="*/ 182 w 249"/>
                      <a:gd name="T7" fmla="*/ 128 h 308"/>
                      <a:gd name="T8" fmla="*/ 186 w 249"/>
                      <a:gd name="T9" fmla="*/ 139 h 308"/>
                      <a:gd name="T10" fmla="*/ 198 w 249"/>
                      <a:gd name="T11" fmla="*/ 139 h 308"/>
                      <a:gd name="T12" fmla="*/ 208 w 249"/>
                      <a:gd name="T13" fmla="*/ 138 h 308"/>
                      <a:gd name="T14" fmla="*/ 218 w 249"/>
                      <a:gd name="T15" fmla="*/ 148 h 308"/>
                      <a:gd name="T16" fmla="*/ 215 w 249"/>
                      <a:gd name="T17" fmla="*/ 172 h 308"/>
                      <a:gd name="T18" fmla="*/ 227 w 249"/>
                      <a:gd name="T19" fmla="*/ 173 h 308"/>
                      <a:gd name="T20" fmla="*/ 242 w 249"/>
                      <a:gd name="T21" fmla="*/ 173 h 308"/>
                      <a:gd name="T22" fmla="*/ 248 w 249"/>
                      <a:gd name="T23" fmla="*/ 189 h 308"/>
                      <a:gd name="T24" fmla="*/ 245 w 249"/>
                      <a:gd name="T25" fmla="*/ 198 h 308"/>
                      <a:gd name="T26" fmla="*/ 246 w 249"/>
                      <a:gd name="T27" fmla="*/ 201 h 308"/>
                      <a:gd name="T28" fmla="*/ 248 w 249"/>
                      <a:gd name="T29" fmla="*/ 207 h 308"/>
                      <a:gd name="T30" fmla="*/ 246 w 249"/>
                      <a:gd name="T31" fmla="*/ 210 h 308"/>
                      <a:gd name="T32" fmla="*/ 245 w 249"/>
                      <a:gd name="T33" fmla="*/ 214 h 308"/>
                      <a:gd name="T34" fmla="*/ 243 w 249"/>
                      <a:gd name="T35" fmla="*/ 215 h 308"/>
                      <a:gd name="T36" fmla="*/ 243 w 249"/>
                      <a:gd name="T37" fmla="*/ 218 h 308"/>
                      <a:gd name="T38" fmla="*/ 243 w 249"/>
                      <a:gd name="T39" fmla="*/ 223 h 308"/>
                      <a:gd name="T40" fmla="*/ 243 w 249"/>
                      <a:gd name="T41" fmla="*/ 226 h 308"/>
                      <a:gd name="T42" fmla="*/ 245 w 249"/>
                      <a:gd name="T43" fmla="*/ 235 h 308"/>
                      <a:gd name="T44" fmla="*/ 237 w 249"/>
                      <a:gd name="T45" fmla="*/ 227 h 308"/>
                      <a:gd name="T46" fmla="*/ 233 w 249"/>
                      <a:gd name="T47" fmla="*/ 232 h 308"/>
                      <a:gd name="T48" fmla="*/ 227 w 249"/>
                      <a:gd name="T49" fmla="*/ 236 h 308"/>
                      <a:gd name="T50" fmla="*/ 224 w 249"/>
                      <a:gd name="T51" fmla="*/ 252 h 308"/>
                      <a:gd name="T52" fmla="*/ 208 w 249"/>
                      <a:gd name="T53" fmla="*/ 245 h 308"/>
                      <a:gd name="T54" fmla="*/ 196 w 249"/>
                      <a:gd name="T55" fmla="*/ 236 h 308"/>
                      <a:gd name="T56" fmla="*/ 185 w 249"/>
                      <a:gd name="T57" fmla="*/ 229 h 308"/>
                      <a:gd name="T58" fmla="*/ 179 w 249"/>
                      <a:gd name="T59" fmla="*/ 205 h 308"/>
                      <a:gd name="T60" fmla="*/ 163 w 249"/>
                      <a:gd name="T61" fmla="*/ 204 h 308"/>
                      <a:gd name="T62" fmla="*/ 149 w 249"/>
                      <a:gd name="T63" fmla="*/ 214 h 308"/>
                      <a:gd name="T64" fmla="*/ 158 w 249"/>
                      <a:gd name="T65" fmla="*/ 227 h 308"/>
                      <a:gd name="T66" fmla="*/ 167 w 249"/>
                      <a:gd name="T67" fmla="*/ 246 h 308"/>
                      <a:gd name="T68" fmla="*/ 163 w 249"/>
                      <a:gd name="T69" fmla="*/ 258 h 308"/>
                      <a:gd name="T70" fmla="*/ 154 w 249"/>
                      <a:gd name="T71" fmla="*/ 286 h 308"/>
                      <a:gd name="T72" fmla="*/ 142 w 249"/>
                      <a:gd name="T73" fmla="*/ 308 h 308"/>
                      <a:gd name="T74" fmla="*/ 122 w 249"/>
                      <a:gd name="T75" fmla="*/ 299 h 308"/>
                      <a:gd name="T76" fmla="*/ 114 w 249"/>
                      <a:gd name="T77" fmla="*/ 290 h 308"/>
                      <a:gd name="T78" fmla="*/ 92 w 249"/>
                      <a:gd name="T79" fmla="*/ 265 h 308"/>
                      <a:gd name="T80" fmla="*/ 75 w 249"/>
                      <a:gd name="T81" fmla="*/ 246 h 308"/>
                      <a:gd name="T82" fmla="*/ 91 w 249"/>
                      <a:gd name="T83" fmla="*/ 215 h 308"/>
                      <a:gd name="T84" fmla="*/ 92 w 249"/>
                      <a:gd name="T85" fmla="*/ 167 h 308"/>
                      <a:gd name="T86" fmla="*/ 75 w 249"/>
                      <a:gd name="T87" fmla="*/ 150 h 308"/>
                      <a:gd name="T88" fmla="*/ 70 w 249"/>
                      <a:gd name="T89" fmla="*/ 132 h 308"/>
                      <a:gd name="T90" fmla="*/ 47 w 249"/>
                      <a:gd name="T91" fmla="*/ 114 h 308"/>
                      <a:gd name="T92" fmla="*/ 25 w 249"/>
                      <a:gd name="T93" fmla="*/ 101 h 308"/>
                      <a:gd name="T94" fmla="*/ 1 w 249"/>
                      <a:gd name="T95" fmla="*/ 85 h 308"/>
                      <a:gd name="T96" fmla="*/ 48 w 249"/>
                      <a:gd name="T97" fmla="*/ 72 h 308"/>
                      <a:gd name="T98" fmla="*/ 42 w 249"/>
                      <a:gd name="T99" fmla="*/ 56 h 308"/>
                      <a:gd name="T100" fmla="*/ 38 w 249"/>
                      <a:gd name="T101" fmla="*/ 41 h 308"/>
                      <a:gd name="T102" fmla="*/ 85 w 249"/>
                      <a:gd name="T103" fmla="*/ 3 h 308"/>
                      <a:gd name="T104" fmla="*/ 111 w 249"/>
                      <a:gd name="T105" fmla="*/ 12 h 308"/>
                      <a:gd name="T106" fmla="*/ 119 w 249"/>
                      <a:gd name="T107" fmla="*/ 12 h 308"/>
                      <a:gd name="T108" fmla="*/ 119 w 249"/>
                      <a:gd name="T109" fmla="*/ 7 h 308"/>
                      <a:gd name="T110" fmla="*/ 130 w 249"/>
                      <a:gd name="T111" fmla="*/ 2 h 308"/>
                      <a:gd name="T112" fmla="*/ 158 w 249"/>
                      <a:gd name="T113" fmla="*/ 10 h 308"/>
                      <a:gd name="T114" fmla="*/ 155 w 249"/>
                      <a:gd name="T115" fmla="*/ 21 h 308"/>
                      <a:gd name="T116" fmla="*/ 164 w 249"/>
                      <a:gd name="T117" fmla="*/ 60 h 308"/>
                      <a:gd name="T118" fmla="*/ 186 w 249"/>
                      <a:gd name="T119" fmla="*/ 31 h 30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49"/>
                      <a:gd name="T181" fmla="*/ 0 h 308"/>
                      <a:gd name="T182" fmla="*/ 249 w 249"/>
                      <a:gd name="T183" fmla="*/ 308 h 30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49" h="308">
                        <a:moveTo>
                          <a:pt x="193" y="35"/>
                        </a:moveTo>
                        <a:lnTo>
                          <a:pt x="193" y="35"/>
                        </a:lnTo>
                        <a:lnTo>
                          <a:pt x="192" y="40"/>
                        </a:lnTo>
                        <a:lnTo>
                          <a:pt x="192" y="48"/>
                        </a:lnTo>
                        <a:lnTo>
                          <a:pt x="192" y="51"/>
                        </a:lnTo>
                        <a:lnTo>
                          <a:pt x="192" y="54"/>
                        </a:lnTo>
                        <a:lnTo>
                          <a:pt x="193" y="59"/>
                        </a:lnTo>
                        <a:lnTo>
                          <a:pt x="193" y="69"/>
                        </a:lnTo>
                        <a:lnTo>
                          <a:pt x="192" y="79"/>
                        </a:lnTo>
                        <a:lnTo>
                          <a:pt x="192" y="82"/>
                        </a:lnTo>
                        <a:lnTo>
                          <a:pt x="191" y="89"/>
                        </a:lnTo>
                        <a:lnTo>
                          <a:pt x="189" y="97"/>
                        </a:lnTo>
                        <a:lnTo>
                          <a:pt x="189" y="98"/>
                        </a:lnTo>
                        <a:lnTo>
                          <a:pt x="188" y="103"/>
                        </a:lnTo>
                        <a:lnTo>
                          <a:pt x="186" y="106"/>
                        </a:lnTo>
                        <a:lnTo>
                          <a:pt x="186" y="111"/>
                        </a:lnTo>
                        <a:lnTo>
                          <a:pt x="188" y="113"/>
                        </a:lnTo>
                        <a:lnTo>
                          <a:pt x="186" y="120"/>
                        </a:lnTo>
                        <a:lnTo>
                          <a:pt x="185" y="123"/>
                        </a:lnTo>
                        <a:lnTo>
                          <a:pt x="182" y="128"/>
                        </a:lnTo>
                        <a:lnTo>
                          <a:pt x="179" y="130"/>
                        </a:lnTo>
                        <a:lnTo>
                          <a:pt x="179" y="132"/>
                        </a:lnTo>
                        <a:lnTo>
                          <a:pt x="180" y="135"/>
                        </a:lnTo>
                        <a:lnTo>
                          <a:pt x="185" y="139"/>
                        </a:lnTo>
                        <a:lnTo>
                          <a:pt x="186" y="139"/>
                        </a:lnTo>
                        <a:lnTo>
                          <a:pt x="192" y="135"/>
                        </a:lnTo>
                        <a:lnTo>
                          <a:pt x="193" y="135"/>
                        </a:lnTo>
                        <a:lnTo>
                          <a:pt x="196" y="136"/>
                        </a:lnTo>
                        <a:lnTo>
                          <a:pt x="198" y="139"/>
                        </a:lnTo>
                        <a:lnTo>
                          <a:pt x="201" y="142"/>
                        </a:lnTo>
                        <a:lnTo>
                          <a:pt x="201" y="144"/>
                        </a:lnTo>
                        <a:lnTo>
                          <a:pt x="202" y="144"/>
                        </a:lnTo>
                        <a:lnTo>
                          <a:pt x="204" y="139"/>
                        </a:lnTo>
                        <a:lnTo>
                          <a:pt x="208" y="138"/>
                        </a:lnTo>
                        <a:lnTo>
                          <a:pt x="212" y="138"/>
                        </a:lnTo>
                        <a:lnTo>
                          <a:pt x="215" y="139"/>
                        </a:lnTo>
                        <a:lnTo>
                          <a:pt x="217" y="142"/>
                        </a:lnTo>
                        <a:lnTo>
                          <a:pt x="218" y="144"/>
                        </a:lnTo>
                        <a:lnTo>
                          <a:pt x="218" y="148"/>
                        </a:lnTo>
                        <a:lnTo>
                          <a:pt x="212" y="154"/>
                        </a:lnTo>
                        <a:lnTo>
                          <a:pt x="214" y="160"/>
                        </a:lnTo>
                        <a:lnTo>
                          <a:pt x="215" y="164"/>
                        </a:lnTo>
                        <a:lnTo>
                          <a:pt x="215" y="169"/>
                        </a:lnTo>
                        <a:lnTo>
                          <a:pt x="215" y="172"/>
                        </a:lnTo>
                        <a:lnTo>
                          <a:pt x="217" y="173"/>
                        </a:lnTo>
                        <a:lnTo>
                          <a:pt x="218" y="174"/>
                        </a:lnTo>
                        <a:lnTo>
                          <a:pt x="221" y="174"/>
                        </a:lnTo>
                        <a:lnTo>
                          <a:pt x="224" y="173"/>
                        </a:lnTo>
                        <a:lnTo>
                          <a:pt x="227" y="173"/>
                        </a:lnTo>
                        <a:lnTo>
                          <a:pt x="232" y="173"/>
                        </a:lnTo>
                        <a:lnTo>
                          <a:pt x="234" y="173"/>
                        </a:lnTo>
                        <a:lnTo>
                          <a:pt x="239" y="173"/>
                        </a:lnTo>
                        <a:lnTo>
                          <a:pt x="242" y="173"/>
                        </a:lnTo>
                        <a:lnTo>
                          <a:pt x="245" y="174"/>
                        </a:lnTo>
                        <a:lnTo>
                          <a:pt x="246" y="180"/>
                        </a:lnTo>
                        <a:lnTo>
                          <a:pt x="249" y="183"/>
                        </a:lnTo>
                        <a:lnTo>
                          <a:pt x="249" y="185"/>
                        </a:lnTo>
                        <a:lnTo>
                          <a:pt x="248" y="189"/>
                        </a:lnTo>
                        <a:lnTo>
                          <a:pt x="246" y="191"/>
                        </a:lnTo>
                        <a:lnTo>
                          <a:pt x="245" y="196"/>
                        </a:lnTo>
                        <a:lnTo>
                          <a:pt x="245" y="198"/>
                        </a:lnTo>
                        <a:lnTo>
                          <a:pt x="245" y="199"/>
                        </a:lnTo>
                        <a:lnTo>
                          <a:pt x="246" y="201"/>
                        </a:lnTo>
                        <a:lnTo>
                          <a:pt x="246" y="204"/>
                        </a:lnTo>
                        <a:lnTo>
                          <a:pt x="246" y="205"/>
                        </a:lnTo>
                        <a:lnTo>
                          <a:pt x="246" y="207"/>
                        </a:lnTo>
                        <a:lnTo>
                          <a:pt x="248" y="207"/>
                        </a:lnTo>
                        <a:lnTo>
                          <a:pt x="248" y="208"/>
                        </a:lnTo>
                        <a:lnTo>
                          <a:pt x="246" y="210"/>
                        </a:lnTo>
                        <a:lnTo>
                          <a:pt x="246" y="211"/>
                        </a:lnTo>
                        <a:lnTo>
                          <a:pt x="246" y="213"/>
                        </a:lnTo>
                        <a:lnTo>
                          <a:pt x="245" y="213"/>
                        </a:lnTo>
                        <a:lnTo>
                          <a:pt x="245" y="214"/>
                        </a:lnTo>
                        <a:lnTo>
                          <a:pt x="243" y="215"/>
                        </a:lnTo>
                        <a:lnTo>
                          <a:pt x="243" y="217"/>
                        </a:lnTo>
                        <a:lnTo>
                          <a:pt x="243" y="218"/>
                        </a:lnTo>
                        <a:lnTo>
                          <a:pt x="245" y="218"/>
                        </a:lnTo>
                        <a:lnTo>
                          <a:pt x="245" y="220"/>
                        </a:lnTo>
                        <a:lnTo>
                          <a:pt x="243" y="223"/>
                        </a:lnTo>
                        <a:lnTo>
                          <a:pt x="243" y="224"/>
                        </a:lnTo>
                        <a:lnTo>
                          <a:pt x="242" y="224"/>
                        </a:lnTo>
                        <a:lnTo>
                          <a:pt x="243" y="226"/>
                        </a:lnTo>
                        <a:lnTo>
                          <a:pt x="246" y="229"/>
                        </a:lnTo>
                        <a:lnTo>
                          <a:pt x="248" y="232"/>
                        </a:lnTo>
                        <a:lnTo>
                          <a:pt x="248" y="233"/>
                        </a:lnTo>
                        <a:lnTo>
                          <a:pt x="246" y="235"/>
                        </a:lnTo>
                        <a:lnTo>
                          <a:pt x="245" y="235"/>
                        </a:lnTo>
                        <a:lnTo>
                          <a:pt x="242" y="233"/>
                        </a:lnTo>
                        <a:lnTo>
                          <a:pt x="240" y="232"/>
                        </a:lnTo>
                        <a:lnTo>
                          <a:pt x="239" y="229"/>
                        </a:lnTo>
                        <a:lnTo>
                          <a:pt x="237" y="229"/>
                        </a:lnTo>
                        <a:lnTo>
                          <a:pt x="237" y="227"/>
                        </a:lnTo>
                        <a:lnTo>
                          <a:pt x="236" y="227"/>
                        </a:lnTo>
                        <a:lnTo>
                          <a:pt x="236" y="229"/>
                        </a:lnTo>
                        <a:lnTo>
                          <a:pt x="234" y="229"/>
                        </a:lnTo>
                        <a:lnTo>
                          <a:pt x="233" y="230"/>
                        </a:lnTo>
                        <a:lnTo>
                          <a:pt x="233" y="232"/>
                        </a:lnTo>
                        <a:lnTo>
                          <a:pt x="232" y="232"/>
                        </a:lnTo>
                        <a:lnTo>
                          <a:pt x="230" y="233"/>
                        </a:lnTo>
                        <a:lnTo>
                          <a:pt x="229" y="235"/>
                        </a:lnTo>
                        <a:lnTo>
                          <a:pt x="227" y="236"/>
                        </a:lnTo>
                        <a:lnTo>
                          <a:pt x="227" y="237"/>
                        </a:lnTo>
                        <a:lnTo>
                          <a:pt x="226" y="242"/>
                        </a:lnTo>
                        <a:lnTo>
                          <a:pt x="226" y="246"/>
                        </a:lnTo>
                        <a:lnTo>
                          <a:pt x="224" y="251"/>
                        </a:lnTo>
                        <a:lnTo>
                          <a:pt x="224" y="252"/>
                        </a:lnTo>
                        <a:lnTo>
                          <a:pt x="221" y="252"/>
                        </a:lnTo>
                        <a:lnTo>
                          <a:pt x="218" y="252"/>
                        </a:lnTo>
                        <a:lnTo>
                          <a:pt x="212" y="251"/>
                        </a:lnTo>
                        <a:lnTo>
                          <a:pt x="210" y="246"/>
                        </a:lnTo>
                        <a:lnTo>
                          <a:pt x="208" y="245"/>
                        </a:lnTo>
                        <a:lnTo>
                          <a:pt x="205" y="242"/>
                        </a:lnTo>
                        <a:lnTo>
                          <a:pt x="202" y="240"/>
                        </a:lnTo>
                        <a:lnTo>
                          <a:pt x="199" y="239"/>
                        </a:lnTo>
                        <a:lnTo>
                          <a:pt x="199" y="237"/>
                        </a:lnTo>
                        <a:lnTo>
                          <a:pt x="196" y="236"/>
                        </a:lnTo>
                        <a:lnTo>
                          <a:pt x="195" y="233"/>
                        </a:lnTo>
                        <a:lnTo>
                          <a:pt x="193" y="232"/>
                        </a:lnTo>
                        <a:lnTo>
                          <a:pt x="191" y="232"/>
                        </a:lnTo>
                        <a:lnTo>
                          <a:pt x="186" y="230"/>
                        </a:lnTo>
                        <a:lnTo>
                          <a:pt x="185" y="229"/>
                        </a:lnTo>
                        <a:lnTo>
                          <a:pt x="182" y="223"/>
                        </a:lnTo>
                        <a:lnTo>
                          <a:pt x="182" y="220"/>
                        </a:lnTo>
                        <a:lnTo>
                          <a:pt x="183" y="214"/>
                        </a:lnTo>
                        <a:lnTo>
                          <a:pt x="182" y="208"/>
                        </a:lnTo>
                        <a:lnTo>
                          <a:pt x="179" y="205"/>
                        </a:lnTo>
                        <a:lnTo>
                          <a:pt x="173" y="205"/>
                        </a:lnTo>
                        <a:lnTo>
                          <a:pt x="171" y="205"/>
                        </a:lnTo>
                        <a:lnTo>
                          <a:pt x="169" y="205"/>
                        </a:lnTo>
                        <a:lnTo>
                          <a:pt x="166" y="204"/>
                        </a:lnTo>
                        <a:lnTo>
                          <a:pt x="163" y="204"/>
                        </a:lnTo>
                        <a:lnTo>
                          <a:pt x="158" y="204"/>
                        </a:lnTo>
                        <a:lnTo>
                          <a:pt x="155" y="204"/>
                        </a:lnTo>
                        <a:lnTo>
                          <a:pt x="151" y="205"/>
                        </a:lnTo>
                        <a:lnTo>
                          <a:pt x="149" y="210"/>
                        </a:lnTo>
                        <a:lnTo>
                          <a:pt x="149" y="214"/>
                        </a:lnTo>
                        <a:lnTo>
                          <a:pt x="149" y="218"/>
                        </a:lnTo>
                        <a:lnTo>
                          <a:pt x="149" y="221"/>
                        </a:lnTo>
                        <a:lnTo>
                          <a:pt x="152" y="224"/>
                        </a:lnTo>
                        <a:lnTo>
                          <a:pt x="155" y="226"/>
                        </a:lnTo>
                        <a:lnTo>
                          <a:pt x="158" y="227"/>
                        </a:lnTo>
                        <a:lnTo>
                          <a:pt x="160" y="229"/>
                        </a:lnTo>
                        <a:lnTo>
                          <a:pt x="161" y="232"/>
                        </a:lnTo>
                        <a:lnTo>
                          <a:pt x="164" y="239"/>
                        </a:lnTo>
                        <a:lnTo>
                          <a:pt x="166" y="245"/>
                        </a:lnTo>
                        <a:lnTo>
                          <a:pt x="167" y="246"/>
                        </a:lnTo>
                        <a:lnTo>
                          <a:pt x="166" y="248"/>
                        </a:lnTo>
                        <a:lnTo>
                          <a:pt x="167" y="249"/>
                        </a:lnTo>
                        <a:lnTo>
                          <a:pt x="167" y="254"/>
                        </a:lnTo>
                        <a:lnTo>
                          <a:pt x="166" y="255"/>
                        </a:lnTo>
                        <a:lnTo>
                          <a:pt x="163" y="258"/>
                        </a:lnTo>
                        <a:lnTo>
                          <a:pt x="160" y="259"/>
                        </a:lnTo>
                        <a:lnTo>
                          <a:pt x="157" y="265"/>
                        </a:lnTo>
                        <a:lnTo>
                          <a:pt x="155" y="274"/>
                        </a:lnTo>
                        <a:lnTo>
                          <a:pt x="154" y="280"/>
                        </a:lnTo>
                        <a:lnTo>
                          <a:pt x="154" y="286"/>
                        </a:lnTo>
                        <a:lnTo>
                          <a:pt x="154" y="290"/>
                        </a:lnTo>
                        <a:lnTo>
                          <a:pt x="148" y="296"/>
                        </a:lnTo>
                        <a:lnTo>
                          <a:pt x="148" y="299"/>
                        </a:lnTo>
                        <a:lnTo>
                          <a:pt x="154" y="305"/>
                        </a:lnTo>
                        <a:lnTo>
                          <a:pt x="142" y="308"/>
                        </a:lnTo>
                        <a:lnTo>
                          <a:pt x="138" y="308"/>
                        </a:lnTo>
                        <a:lnTo>
                          <a:pt x="133" y="305"/>
                        </a:lnTo>
                        <a:lnTo>
                          <a:pt x="127" y="300"/>
                        </a:lnTo>
                        <a:lnTo>
                          <a:pt x="125" y="299"/>
                        </a:lnTo>
                        <a:lnTo>
                          <a:pt x="122" y="299"/>
                        </a:lnTo>
                        <a:lnTo>
                          <a:pt x="120" y="300"/>
                        </a:lnTo>
                        <a:lnTo>
                          <a:pt x="117" y="300"/>
                        </a:lnTo>
                        <a:lnTo>
                          <a:pt x="114" y="296"/>
                        </a:lnTo>
                        <a:lnTo>
                          <a:pt x="116" y="293"/>
                        </a:lnTo>
                        <a:lnTo>
                          <a:pt x="114" y="290"/>
                        </a:lnTo>
                        <a:lnTo>
                          <a:pt x="119" y="281"/>
                        </a:lnTo>
                        <a:lnTo>
                          <a:pt x="110" y="274"/>
                        </a:lnTo>
                        <a:lnTo>
                          <a:pt x="107" y="273"/>
                        </a:lnTo>
                        <a:lnTo>
                          <a:pt x="104" y="273"/>
                        </a:lnTo>
                        <a:lnTo>
                          <a:pt x="92" y="265"/>
                        </a:lnTo>
                        <a:lnTo>
                          <a:pt x="85" y="261"/>
                        </a:lnTo>
                        <a:lnTo>
                          <a:pt x="84" y="258"/>
                        </a:lnTo>
                        <a:lnTo>
                          <a:pt x="84" y="252"/>
                        </a:lnTo>
                        <a:lnTo>
                          <a:pt x="81" y="248"/>
                        </a:lnTo>
                        <a:lnTo>
                          <a:pt x="75" y="246"/>
                        </a:lnTo>
                        <a:lnTo>
                          <a:pt x="66" y="240"/>
                        </a:lnTo>
                        <a:lnTo>
                          <a:pt x="91" y="230"/>
                        </a:lnTo>
                        <a:lnTo>
                          <a:pt x="92" y="227"/>
                        </a:lnTo>
                        <a:lnTo>
                          <a:pt x="92" y="221"/>
                        </a:lnTo>
                        <a:lnTo>
                          <a:pt x="91" y="215"/>
                        </a:lnTo>
                        <a:lnTo>
                          <a:pt x="89" y="210"/>
                        </a:lnTo>
                        <a:lnTo>
                          <a:pt x="89" y="202"/>
                        </a:lnTo>
                        <a:lnTo>
                          <a:pt x="81" y="189"/>
                        </a:lnTo>
                        <a:lnTo>
                          <a:pt x="89" y="179"/>
                        </a:lnTo>
                        <a:lnTo>
                          <a:pt x="92" y="167"/>
                        </a:lnTo>
                        <a:lnTo>
                          <a:pt x="94" y="164"/>
                        </a:lnTo>
                        <a:lnTo>
                          <a:pt x="94" y="158"/>
                        </a:lnTo>
                        <a:lnTo>
                          <a:pt x="94" y="154"/>
                        </a:lnTo>
                        <a:lnTo>
                          <a:pt x="82" y="152"/>
                        </a:lnTo>
                        <a:lnTo>
                          <a:pt x="75" y="150"/>
                        </a:lnTo>
                        <a:lnTo>
                          <a:pt x="73" y="144"/>
                        </a:lnTo>
                        <a:lnTo>
                          <a:pt x="70" y="141"/>
                        </a:lnTo>
                        <a:lnTo>
                          <a:pt x="67" y="138"/>
                        </a:lnTo>
                        <a:lnTo>
                          <a:pt x="67" y="135"/>
                        </a:lnTo>
                        <a:lnTo>
                          <a:pt x="70" y="132"/>
                        </a:lnTo>
                        <a:lnTo>
                          <a:pt x="70" y="129"/>
                        </a:lnTo>
                        <a:lnTo>
                          <a:pt x="62" y="122"/>
                        </a:lnTo>
                        <a:lnTo>
                          <a:pt x="59" y="120"/>
                        </a:lnTo>
                        <a:lnTo>
                          <a:pt x="51" y="117"/>
                        </a:lnTo>
                        <a:lnTo>
                          <a:pt x="47" y="114"/>
                        </a:lnTo>
                        <a:lnTo>
                          <a:pt x="45" y="110"/>
                        </a:lnTo>
                        <a:lnTo>
                          <a:pt x="42" y="106"/>
                        </a:lnTo>
                        <a:lnTo>
                          <a:pt x="40" y="104"/>
                        </a:lnTo>
                        <a:lnTo>
                          <a:pt x="29" y="106"/>
                        </a:lnTo>
                        <a:lnTo>
                          <a:pt x="25" y="101"/>
                        </a:lnTo>
                        <a:lnTo>
                          <a:pt x="19" y="98"/>
                        </a:lnTo>
                        <a:lnTo>
                          <a:pt x="13" y="95"/>
                        </a:lnTo>
                        <a:lnTo>
                          <a:pt x="7" y="91"/>
                        </a:lnTo>
                        <a:lnTo>
                          <a:pt x="0" y="89"/>
                        </a:lnTo>
                        <a:lnTo>
                          <a:pt x="1" y="85"/>
                        </a:lnTo>
                        <a:lnTo>
                          <a:pt x="28" y="88"/>
                        </a:lnTo>
                        <a:lnTo>
                          <a:pt x="34" y="82"/>
                        </a:lnTo>
                        <a:lnTo>
                          <a:pt x="40" y="81"/>
                        </a:lnTo>
                        <a:lnTo>
                          <a:pt x="47" y="81"/>
                        </a:lnTo>
                        <a:lnTo>
                          <a:pt x="48" y="72"/>
                        </a:lnTo>
                        <a:lnTo>
                          <a:pt x="53" y="72"/>
                        </a:lnTo>
                        <a:lnTo>
                          <a:pt x="56" y="70"/>
                        </a:lnTo>
                        <a:lnTo>
                          <a:pt x="56" y="67"/>
                        </a:lnTo>
                        <a:lnTo>
                          <a:pt x="47" y="59"/>
                        </a:lnTo>
                        <a:lnTo>
                          <a:pt x="42" y="56"/>
                        </a:lnTo>
                        <a:lnTo>
                          <a:pt x="37" y="53"/>
                        </a:lnTo>
                        <a:lnTo>
                          <a:pt x="28" y="50"/>
                        </a:lnTo>
                        <a:lnTo>
                          <a:pt x="28" y="47"/>
                        </a:lnTo>
                        <a:lnTo>
                          <a:pt x="37" y="44"/>
                        </a:lnTo>
                        <a:lnTo>
                          <a:pt x="38" y="41"/>
                        </a:lnTo>
                        <a:lnTo>
                          <a:pt x="54" y="31"/>
                        </a:lnTo>
                        <a:lnTo>
                          <a:pt x="63" y="28"/>
                        </a:lnTo>
                        <a:lnTo>
                          <a:pt x="67" y="24"/>
                        </a:lnTo>
                        <a:lnTo>
                          <a:pt x="79" y="3"/>
                        </a:lnTo>
                        <a:lnTo>
                          <a:pt x="85" y="3"/>
                        </a:lnTo>
                        <a:lnTo>
                          <a:pt x="86" y="2"/>
                        </a:lnTo>
                        <a:lnTo>
                          <a:pt x="107" y="16"/>
                        </a:lnTo>
                        <a:lnTo>
                          <a:pt x="108" y="15"/>
                        </a:lnTo>
                        <a:lnTo>
                          <a:pt x="110" y="15"/>
                        </a:lnTo>
                        <a:lnTo>
                          <a:pt x="111" y="12"/>
                        </a:lnTo>
                        <a:lnTo>
                          <a:pt x="114" y="16"/>
                        </a:lnTo>
                        <a:lnTo>
                          <a:pt x="116" y="16"/>
                        </a:lnTo>
                        <a:lnTo>
                          <a:pt x="117" y="16"/>
                        </a:lnTo>
                        <a:lnTo>
                          <a:pt x="117" y="12"/>
                        </a:lnTo>
                        <a:lnTo>
                          <a:pt x="119" y="12"/>
                        </a:lnTo>
                        <a:lnTo>
                          <a:pt x="119" y="13"/>
                        </a:lnTo>
                        <a:lnTo>
                          <a:pt x="120" y="13"/>
                        </a:lnTo>
                        <a:lnTo>
                          <a:pt x="122" y="12"/>
                        </a:lnTo>
                        <a:lnTo>
                          <a:pt x="122" y="10"/>
                        </a:lnTo>
                        <a:lnTo>
                          <a:pt x="119" y="7"/>
                        </a:lnTo>
                        <a:lnTo>
                          <a:pt x="120" y="3"/>
                        </a:lnTo>
                        <a:lnTo>
                          <a:pt x="122" y="2"/>
                        </a:lnTo>
                        <a:lnTo>
                          <a:pt x="126" y="0"/>
                        </a:lnTo>
                        <a:lnTo>
                          <a:pt x="129" y="0"/>
                        </a:lnTo>
                        <a:lnTo>
                          <a:pt x="130" y="2"/>
                        </a:lnTo>
                        <a:lnTo>
                          <a:pt x="132" y="12"/>
                        </a:lnTo>
                        <a:lnTo>
                          <a:pt x="142" y="13"/>
                        </a:lnTo>
                        <a:lnTo>
                          <a:pt x="151" y="7"/>
                        </a:lnTo>
                        <a:lnTo>
                          <a:pt x="152" y="10"/>
                        </a:lnTo>
                        <a:lnTo>
                          <a:pt x="158" y="10"/>
                        </a:lnTo>
                        <a:lnTo>
                          <a:pt x="157" y="13"/>
                        </a:lnTo>
                        <a:lnTo>
                          <a:pt x="155" y="16"/>
                        </a:lnTo>
                        <a:lnTo>
                          <a:pt x="155" y="19"/>
                        </a:lnTo>
                        <a:lnTo>
                          <a:pt x="155" y="21"/>
                        </a:lnTo>
                        <a:lnTo>
                          <a:pt x="155" y="22"/>
                        </a:lnTo>
                        <a:lnTo>
                          <a:pt x="154" y="22"/>
                        </a:lnTo>
                        <a:lnTo>
                          <a:pt x="151" y="22"/>
                        </a:lnTo>
                        <a:lnTo>
                          <a:pt x="171" y="50"/>
                        </a:lnTo>
                        <a:lnTo>
                          <a:pt x="164" y="60"/>
                        </a:lnTo>
                        <a:lnTo>
                          <a:pt x="179" y="67"/>
                        </a:lnTo>
                        <a:lnTo>
                          <a:pt x="188" y="51"/>
                        </a:lnTo>
                        <a:lnTo>
                          <a:pt x="174" y="41"/>
                        </a:lnTo>
                        <a:lnTo>
                          <a:pt x="183" y="29"/>
                        </a:lnTo>
                        <a:lnTo>
                          <a:pt x="186" y="31"/>
                        </a:lnTo>
                        <a:lnTo>
                          <a:pt x="186" y="21"/>
                        </a:lnTo>
                        <a:lnTo>
                          <a:pt x="193" y="21"/>
                        </a:lnTo>
                        <a:lnTo>
                          <a:pt x="193" y="35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7" name="Freeform 248"/>
                  <p:cNvSpPr>
                    <a:spLocks/>
                  </p:cNvSpPr>
                  <p:nvPr/>
                </p:nvSpPr>
                <p:spPr bwMode="auto">
                  <a:xfrm>
                    <a:off x="5099547" y="2349649"/>
                    <a:ext cx="738187" cy="938212"/>
                  </a:xfrm>
                  <a:custGeom>
                    <a:avLst/>
                    <a:gdLst>
                      <a:gd name="T0" fmla="*/ 63 w 207"/>
                      <a:gd name="T1" fmla="*/ 8 h 264"/>
                      <a:gd name="T2" fmla="*/ 63 w 207"/>
                      <a:gd name="T3" fmla="*/ 27 h 264"/>
                      <a:gd name="T4" fmla="*/ 81 w 207"/>
                      <a:gd name="T5" fmla="*/ 28 h 264"/>
                      <a:gd name="T6" fmla="*/ 106 w 207"/>
                      <a:gd name="T7" fmla="*/ 30 h 264"/>
                      <a:gd name="T8" fmla="*/ 116 w 207"/>
                      <a:gd name="T9" fmla="*/ 28 h 264"/>
                      <a:gd name="T10" fmla="*/ 117 w 207"/>
                      <a:gd name="T11" fmla="*/ 22 h 264"/>
                      <a:gd name="T12" fmla="*/ 117 w 207"/>
                      <a:gd name="T13" fmla="*/ 5 h 264"/>
                      <a:gd name="T14" fmla="*/ 122 w 207"/>
                      <a:gd name="T15" fmla="*/ 0 h 264"/>
                      <a:gd name="T16" fmla="*/ 132 w 207"/>
                      <a:gd name="T17" fmla="*/ 3 h 264"/>
                      <a:gd name="T18" fmla="*/ 135 w 207"/>
                      <a:gd name="T19" fmla="*/ 13 h 264"/>
                      <a:gd name="T20" fmla="*/ 135 w 207"/>
                      <a:gd name="T21" fmla="*/ 38 h 264"/>
                      <a:gd name="T22" fmla="*/ 129 w 207"/>
                      <a:gd name="T23" fmla="*/ 40 h 264"/>
                      <a:gd name="T24" fmla="*/ 130 w 207"/>
                      <a:gd name="T25" fmla="*/ 52 h 264"/>
                      <a:gd name="T26" fmla="*/ 130 w 207"/>
                      <a:gd name="T27" fmla="*/ 75 h 264"/>
                      <a:gd name="T28" fmla="*/ 136 w 207"/>
                      <a:gd name="T29" fmla="*/ 76 h 264"/>
                      <a:gd name="T30" fmla="*/ 141 w 207"/>
                      <a:gd name="T31" fmla="*/ 75 h 264"/>
                      <a:gd name="T32" fmla="*/ 150 w 207"/>
                      <a:gd name="T33" fmla="*/ 75 h 264"/>
                      <a:gd name="T34" fmla="*/ 154 w 207"/>
                      <a:gd name="T35" fmla="*/ 79 h 264"/>
                      <a:gd name="T36" fmla="*/ 155 w 207"/>
                      <a:gd name="T37" fmla="*/ 94 h 264"/>
                      <a:gd name="T38" fmla="*/ 166 w 207"/>
                      <a:gd name="T39" fmla="*/ 94 h 264"/>
                      <a:gd name="T40" fmla="*/ 166 w 207"/>
                      <a:gd name="T41" fmla="*/ 104 h 264"/>
                      <a:gd name="T42" fmla="*/ 169 w 207"/>
                      <a:gd name="T43" fmla="*/ 110 h 264"/>
                      <a:gd name="T44" fmla="*/ 169 w 207"/>
                      <a:gd name="T45" fmla="*/ 123 h 264"/>
                      <a:gd name="T46" fmla="*/ 171 w 207"/>
                      <a:gd name="T47" fmla="*/ 128 h 264"/>
                      <a:gd name="T48" fmla="*/ 171 w 207"/>
                      <a:gd name="T49" fmla="*/ 138 h 264"/>
                      <a:gd name="T50" fmla="*/ 180 w 207"/>
                      <a:gd name="T51" fmla="*/ 142 h 264"/>
                      <a:gd name="T52" fmla="*/ 177 w 207"/>
                      <a:gd name="T53" fmla="*/ 178 h 264"/>
                      <a:gd name="T54" fmla="*/ 193 w 207"/>
                      <a:gd name="T55" fmla="*/ 180 h 264"/>
                      <a:gd name="T56" fmla="*/ 202 w 207"/>
                      <a:gd name="T57" fmla="*/ 183 h 264"/>
                      <a:gd name="T58" fmla="*/ 204 w 207"/>
                      <a:gd name="T59" fmla="*/ 191 h 264"/>
                      <a:gd name="T60" fmla="*/ 199 w 207"/>
                      <a:gd name="T61" fmla="*/ 197 h 264"/>
                      <a:gd name="T62" fmla="*/ 198 w 207"/>
                      <a:gd name="T63" fmla="*/ 202 h 264"/>
                      <a:gd name="T64" fmla="*/ 202 w 207"/>
                      <a:gd name="T65" fmla="*/ 205 h 264"/>
                      <a:gd name="T66" fmla="*/ 204 w 207"/>
                      <a:gd name="T67" fmla="*/ 210 h 264"/>
                      <a:gd name="T68" fmla="*/ 205 w 207"/>
                      <a:gd name="T69" fmla="*/ 214 h 264"/>
                      <a:gd name="T70" fmla="*/ 207 w 207"/>
                      <a:gd name="T71" fmla="*/ 226 h 264"/>
                      <a:gd name="T72" fmla="*/ 198 w 207"/>
                      <a:gd name="T73" fmla="*/ 229 h 264"/>
                      <a:gd name="T74" fmla="*/ 176 w 207"/>
                      <a:gd name="T75" fmla="*/ 229 h 264"/>
                      <a:gd name="T76" fmla="*/ 176 w 207"/>
                      <a:gd name="T77" fmla="*/ 241 h 264"/>
                      <a:gd name="T78" fmla="*/ 174 w 207"/>
                      <a:gd name="T79" fmla="*/ 264 h 264"/>
                      <a:gd name="T80" fmla="*/ 155 w 207"/>
                      <a:gd name="T81" fmla="*/ 264 h 264"/>
                      <a:gd name="T82" fmla="*/ 142 w 207"/>
                      <a:gd name="T83" fmla="*/ 263 h 264"/>
                      <a:gd name="T84" fmla="*/ 141 w 207"/>
                      <a:gd name="T85" fmla="*/ 255 h 264"/>
                      <a:gd name="T86" fmla="*/ 136 w 207"/>
                      <a:gd name="T87" fmla="*/ 249 h 264"/>
                      <a:gd name="T88" fmla="*/ 129 w 207"/>
                      <a:gd name="T89" fmla="*/ 246 h 264"/>
                      <a:gd name="T90" fmla="*/ 126 w 207"/>
                      <a:gd name="T91" fmla="*/ 245 h 264"/>
                      <a:gd name="T92" fmla="*/ 119 w 207"/>
                      <a:gd name="T93" fmla="*/ 246 h 264"/>
                      <a:gd name="T94" fmla="*/ 116 w 207"/>
                      <a:gd name="T95" fmla="*/ 252 h 264"/>
                      <a:gd name="T96" fmla="*/ 110 w 207"/>
                      <a:gd name="T97" fmla="*/ 255 h 264"/>
                      <a:gd name="T98" fmla="*/ 86 w 207"/>
                      <a:gd name="T99" fmla="*/ 236 h 264"/>
                      <a:gd name="T100" fmla="*/ 84 w 207"/>
                      <a:gd name="T101" fmla="*/ 227 h 264"/>
                      <a:gd name="T102" fmla="*/ 123 w 207"/>
                      <a:gd name="T103" fmla="*/ 186 h 264"/>
                      <a:gd name="T104" fmla="*/ 119 w 207"/>
                      <a:gd name="T105" fmla="*/ 175 h 264"/>
                      <a:gd name="T106" fmla="*/ 59 w 207"/>
                      <a:gd name="T107" fmla="*/ 101 h 264"/>
                      <a:gd name="T108" fmla="*/ 41 w 207"/>
                      <a:gd name="T109" fmla="*/ 53 h 264"/>
                      <a:gd name="T110" fmla="*/ 0 w 207"/>
                      <a:gd name="T111" fmla="*/ 57 h 264"/>
                      <a:gd name="T112" fmla="*/ 38 w 207"/>
                      <a:gd name="T113" fmla="*/ 37 h 264"/>
                      <a:gd name="T114" fmla="*/ 48 w 207"/>
                      <a:gd name="T115" fmla="*/ 2 h 264"/>
                      <a:gd name="T116" fmla="*/ 59 w 207"/>
                      <a:gd name="T117" fmla="*/ 2 h 26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07"/>
                      <a:gd name="T178" fmla="*/ 0 h 264"/>
                      <a:gd name="T179" fmla="*/ 207 w 207"/>
                      <a:gd name="T180" fmla="*/ 264 h 26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07" h="264">
                        <a:moveTo>
                          <a:pt x="63" y="2"/>
                        </a:moveTo>
                        <a:lnTo>
                          <a:pt x="63" y="3"/>
                        </a:lnTo>
                        <a:lnTo>
                          <a:pt x="63" y="8"/>
                        </a:lnTo>
                        <a:lnTo>
                          <a:pt x="63" y="15"/>
                        </a:lnTo>
                        <a:lnTo>
                          <a:pt x="63" y="27"/>
                        </a:lnTo>
                        <a:lnTo>
                          <a:pt x="70" y="27"/>
                        </a:lnTo>
                        <a:lnTo>
                          <a:pt x="78" y="27"/>
                        </a:lnTo>
                        <a:lnTo>
                          <a:pt x="81" y="28"/>
                        </a:lnTo>
                        <a:lnTo>
                          <a:pt x="89" y="28"/>
                        </a:lnTo>
                        <a:lnTo>
                          <a:pt x="97" y="30"/>
                        </a:lnTo>
                        <a:lnTo>
                          <a:pt x="106" y="30"/>
                        </a:lnTo>
                        <a:lnTo>
                          <a:pt x="113" y="30"/>
                        </a:lnTo>
                        <a:lnTo>
                          <a:pt x="114" y="30"/>
                        </a:lnTo>
                        <a:lnTo>
                          <a:pt x="116" y="28"/>
                        </a:lnTo>
                        <a:lnTo>
                          <a:pt x="117" y="28"/>
                        </a:lnTo>
                        <a:lnTo>
                          <a:pt x="117" y="25"/>
                        </a:lnTo>
                        <a:lnTo>
                          <a:pt x="117" y="22"/>
                        </a:lnTo>
                        <a:lnTo>
                          <a:pt x="117" y="18"/>
                        </a:lnTo>
                        <a:lnTo>
                          <a:pt x="117" y="12"/>
                        </a:lnTo>
                        <a:lnTo>
                          <a:pt x="117" y="5"/>
                        </a:lnTo>
                        <a:lnTo>
                          <a:pt x="117" y="2"/>
                        </a:lnTo>
                        <a:lnTo>
                          <a:pt x="119" y="0"/>
                        </a:lnTo>
                        <a:lnTo>
                          <a:pt x="122" y="0"/>
                        </a:lnTo>
                        <a:lnTo>
                          <a:pt x="126" y="2"/>
                        </a:lnTo>
                        <a:lnTo>
                          <a:pt x="129" y="3"/>
                        </a:lnTo>
                        <a:lnTo>
                          <a:pt x="132" y="3"/>
                        </a:lnTo>
                        <a:lnTo>
                          <a:pt x="135" y="2"/>
                        </a:lnTo>
                        <a:lnTo>
                          <a:pt x="136" y="2"/>
                        </a:lnTo>
                        <a:lnTo>
                          <a:pt x="135" y="13"/>
                        </a:lnTo>
                        <a:lnTo>
                          <a:pt x="136" y="27"/>
                        </a:lnTo>
                        <a:lnTo>
                          <a:pt x="135" y="31"/>
                        </a:lnTo>
                        <a:lnTo>
                          <a:pt x="135" y="38"/>
                        </a:lnTo>
                        <a:lnTo>
                          <a:pt x="133" y="40"/>
                        </a:lnTo>
                        <a:lnTo>
                          <a:pt x="129" y="38"/>
                        </a:lnTo>
                        <a:lnTo>
                          <a:pt x="129" y="40"/>
                        </a:lnTo>
                        <a:lnTo>
                          <a:pt x="129" y="44"/>
                        </a:lnTo>
                        <a:lnTo>
                          <a:pt x="129" y="47"/>
                        </a:lnTo>
                        <a:lnTo>
                          <a:pt x="130" y="52"/>
                        </a:lnTo>
                        <a:lnTo>
                          <a:pt x="130" y="57"/>
                        </a:lnTo>
                        <a:lnTo>
                          <a:pt x="130" y="71"/>
                        </a:lnTo>
                        <a:lnTo>
                          <a:pt x="130" y="75"/>
                        </a:lnTo>
                        <a:lnTo>
                          <a:pt x="132" y="78"/>
                        </a:lnTo>
                        <a:lnTo>
                          <a:pt x="133" y="76"/>
                        </a:lnTo>
                        <a:lnTo>
                          <a:pt x="136" y="76"/>
                        </a:lnTo>
                        <a:lnTo>
                          <a:pt x="138" y="75"/>
                        </a:lnTo>
                        <a:lnTo>
                          <a:pt x="141" y="75"/>
                        </a:lnTo>
                        <a:lnTo>
                          <a:pt x="144" y="75"/>
                        </a:lnTo>
                        <a:lnTo>
                          <a:pt x="147" y="75"/>
                        </a:lnTo>
                        <a:lnTo>
                          <a:pt x="150" y="75"/>
                        </a:lnTo>
                        <a:lnTo>
                          <a:pt x="152" y="76"/>
                        </a:lnTo>
                        <a:lnTo>
                          <a:pt x="154" y="76"/>
                        </a:lnTo>
                        <a:lnTo>
                          <a:pt x="154" y="79"/>
                        </a:lnTo>
                        <a:lnTo>
                          <a:pt x="154" y="85"/>
                        </a:lnTo>
                        <a:lnTo>
                          <a:pt x="154" y="91"/>
                        </a:lnTo>
                        <a:lnTo>
                          <a:pt x="155" y="94"/>
                        </a:lnTo>
                        <a:lnTo>
                          <a:pt x="158" y="94"/>
                        </a:lnTo>
                        <a:lnTo>
                          <a:pt x="164" y="94"/>
                        </a:lnTo>
                        <a:lnTo>
                          <a:pt x="166" y="94"/>
                        </a:lnTo>
                        <a:lnTo>
                          <a:pt x="166" y="97"/>
                        </a:lnTo>
                        <a:lnTo>
                          <a:pt x="166" y="104"/>
                        </a:lnTo>
                        <a:lnTo>
                          <a:pt x="169" y="103"/>
                        </a:lnTo>
                        <a:lnTo>
                          <a:pt x="170" y="103"/>
                        </a:lnTo>
                        <a:lnTo>
                          <a:pt x="169" y="110"/>
                        </a:lnTo>
                        <a:lnTo>
                          <a:pt x="169" y="115"/>
                        </a:lnTo>
                        <a:lnTo>
                          <a:pt x="167" y="120"/>
                        </a:lnTo>
                        <a:lnTo>
                          <a:pt x="169" y="123"/>
                        </a:lnTo>
                        <a:lnTo>
                          <a:pt x="167" y="126"/>
                        </a:lnTo>
                        <a:lnTo>
                          <a:pt x="170" y="126"/>
                        </a:lnTo>
                        <a:lnTo>
                          <a:pt x="171" y="128"/>
                        </a:lnTo>
                        <a:lnTo>
                          <a:pt x="171" y="129"/>
                        </a:lnTo>
                        <a:lnTo>
                          <a:pt x="171" y="134"/>
                        </a:lnTo>
                        <a:lnTo>
                          <a:pt x="171" y="138"/>
                        </a:lnTo>
                        <a:lnTo>
                          <a:pt x="173" y="139"/>
                        </a:lnTo>
                        <a:lnTo>
                          <a:pt x="179" y="139"/>
                        </a:lnTo>
                        <a:lnTo>
                          <a:pt x="180" y="142"/>
                        </a:lnTo>
                        <a:lnTo>
                          <a:pt x="179" y="148"/>
                        </a:lnTo>
                        <a:lnTo>
                          <a:pt x="177" y="157"/>
                        </a:lnTo>
                        <a:lnTo>
                          <a:pt x="177" y="178"/>
                        </a:lnTo>
                        <a:lnTo>
                          <a:pt x="177" y="180"/>
                        </a:lnTo>
                        <a:lnTo>
                          <a:pt x="182" y="180"/>
                        </a:lnTo>
                        <a:lnTo>
                          <a:pt x="193" y="180"/>
                        </a:lnTo>
                        <a:lnTo>
                          <a:pt x="201" y="180"/>
                        </a:lnTo>
                        <a:lnTo>
                          <a:pt x="202" y="180"/>
                        </a:lnTo>
                        <a:lnTo>
                          <a:pt x="202" y="183"/>
                        </a:lnTo>
                        <a:lnTo>
                          <a:pt x="202" y="186"/>
                        </a:lnTo>
                        <a:lnTo>
                          <a:pt x="202" y="188"/>
                        </a:lnTo>
                        <a:lnTo>
                          <a:pt x="204" y="191"/>
                        </a:lnTo>
                        <a:lnTo>
                          <a:pt x="201" y="192"/>
                        </a:lnTo>
                        <a:lnTo>
                          <a:pt x="199" y="194"/>
                        </a:lnTo>
                        <a:lnTo>
                          <a:pt x="199" y="197"/>
                        </a:lnTo>
                        <a:lnTo>
                          <a:pt x="198" y="200"/>
                        </a:lnTo>
                        <a:lnTo>
                          <a:pt x="198" y="201"/>
                        </a:lnTo>
                        <a:lnTo>
                          <a:pt x="198" y="202"/>
                        </a:lnTo>
                        <a:lnTo>
                          <a:pt x="201" y="204"/>
                        </a:lnTo>
                        <a:lnTo>
                          <a:pt x="202" y="205"/>
                        </a:lnTo>
                        <a:lnTo>
                          <a:pt x="204" y="207"/>
                        </a:lnTo>
                        <a:lnTo>
                          <a:pt x="204" y="208"/>
                        </a:lnTo>
                        <a:lnTo>
                          <a:pt x="204" y="210"/>
                        </a:lnTo>
                        <a:lnTo>
                          <a:pt x="202" y="210"/>
                        </a:lnTo>
                        <a:lnTo>
                          <a:pt x="205" y="213"/>
                        </a:lnTo>
                        <a:lnTo>
                          <a:pt x="205" y="214"/>
                        </a:lnTo>
                        <a:lnTo>
                          <a:pt x="205" y="222"/>
                        </a:lnTo>
                        <a:lnTo>
                          <a:pt x="205" y="224"/>
                        </a:lnTo>
                        <a:lnTo>
                          <a:pt x="207" y="226"/>
                        </a:lnTo>
                        <a:lnTo>
                          <a:pt x="205" y="230"/>
                        </a:lnTo>
                        <a:lnTo>
                          <a:pt x="202" y="230"/>
                        </a:lnTo>
                        <a:lnTo>
                          <a:pt x="198" y="229"/>
                        </a:lnTo>
                        <a:lnTo>
                          <a:pt x="196" y="229"/>
                        </a:lnTo>
                        <a:lnTo>
                          <a:pt x="185" y="229"/>
                        </a:lnTo>
                        <a:lnTo>
                          <a:pt x="176" y="229"/>
                        </a:lnTo>
                        <a:lnTo>
                          <a:pt x="176" y="233"/>
                        </a:lnTo>
                        <a:lnTo>
                          <a:pt x="176" y="241"/>
                        </a:lnTo>
                        <a:lnTo>
                          <a:pt x="174" y="260"/>
                        </a:lnTo>
                        <a:lnTo>
                          <a:pt x="174" y="263"/>
                        </a:lnTo>
                        <a:lnTo>
                          <a:pt x="174" y="264"/>
                        </a:lnTo>
                        <a:lnTo>
                          <a:pt x="167" y="264"/>
                        </a:lnTo>
                        <a:lnTo>
                          <a:pt x="157" y="264"/>
                        </a:lnTo>
                        <a:lnTo>
                          <a:pt x="155" y="264"/>
                        </a:lnTo>
                        <a:lnTo>
                          <a:pt x="151" y="264"/>
                        </a:lnTo>
                        <a:lnTo>
                          <a:pt x="144" y="263"/>
                        </a:lnTo>
                        <a:lnTo>
                          <a:pt x="142" y="263"/>
                        </a:lnTo>
                        <a:lnTo>
                          <a:pt x="142" y="255"/>
                        </a:lnTo>
                        <a:lnTo>
                          <a:pt x="141" y="255"/>
                        </a:lnTo>
                        <a:lnTo>
                          <a:pt x="139" y="255"/>
                        </a:lnTo>
                        <a:lnTo>
                          <a:pt x="138" y="254"/>
                        </a:lnTo>
                        <a:lnTo>
                          <a:pt x="136" y="249"/>
                        </a:lnTo>
                        <a:lnTo>
                          <a:pt x="133" y="246"/>
                        </a:lnTo>
                        <a:lnTo>
                          <a:pt x="129" y="246"/>
                        </a:lnTo>
                        <a:lnTo>
                          <a:pt x="126" y="245"/>
                        </a:lnTo>
                        <a:lnTo>
                          <a:pt x="122" y="245"/>
                        </a:lnTo>
                        <a:lnTo>
                          <a:pt x="119" y="246"/>
                        </a:lnTo>
                        <a:lnTo>
                          <a:pt x="117" y="248"/>
                        </a:lnTo>
                        <a:lnTo>
                          <a:pt x="117" y="249"/>
                        </a:lnTo>
                        <a:lnTo>
                          <a:pt x="116" y="252"/>
                        </a:lnTo>
                        <a:lnTo>
                          <a:pt x="116" y="254"/>
                        </a:lnTo>
                        <a:lnTo>
                          <a:pt x="114" y="254"/>
                        </a:lnTo>
                        <a:lnTo>
                          <a:pt x="110" y="255"/>
                        </a:lnTo>
                        <a:lnTo>
                          <a:pt x="101" y="254"/>
                        </a:lnTo>
                        <a:lnTo>
                          <a:pt x="101" y="238"/>
                        </a:lnTo>
                        <a:lnTo>
                          <a:pt x="86" y="236"/>
                        </a:lnTo>
                        <a:lnTo>
                          <a:pt x="86" y="227"/>
                        </a:lnTo>
                        <a:lnTo>
                          <a:pt x="85" y="227"/>
                        </a:lnTo>
                        <a:lnTo>
                          <a:pt x="84" y="227"/>
                        </a:lnTo>
                        <a:lnTo>
                          <a:pt x="84" y="216"/>
                        </a:lnTo>
                        <a:lnTo>
                          <a:pt x="120" y="217"/>
                        </a:lnTo>
                        <a:lnTo>
                          <a:pt x="123" y="186"/>
                        </a:lnTo>
                        <a:lnTo>
                          <a:pt x="114" y="186"/>
                        </a:lnTo>
                        <a:lnTo>
                          <a:pt x="116" y="175"/>
                        </a:lnTo>
                        <a:lnTo>
                          <a:pt x="119" y="175"/>
                        </a:lnTo>
                        <a:lnTo>
                          <a:pt x="119" y="161"/>
                        </a:lnTo>
                        <a:lnTo>
                          <a:pt x="62" y="101"/>
                        </a:lnTo>
                        <a:lnTo>
                          <a:pt x="59" y="101"/>
                        </a:lnTo>
                        <a:lnTo>
                          <a:pt x="60" y="50"/>
                        </a:lnTo>
                        <a:lnTo>
                          <a:pt x="41" y="50"/>
                        </a:lnTo>
                        <a:lnTo>
                          <a:pt x="41" y="53"/>
                        </a:lnTo>
                        <a:lnTo>
                          <a:pt x="16" y="52"/>
                        </a:lnTo>
                        <a:lnTo>
                          <a:pt x="15" y="57"/>
                        </a:lnTo>
                        <a:lnTo>
                          <a:pt x="0" y="57"/>
                        </a:lnTo>
                        <a:lnTo>
                          <a:pt x="1" y="31"/>
                        </a:lnTo>
                        <a:lnTo>
                          <a:pt x="38" y="34"/>
                        </a:lnTo>
                        <a:lnTo>
                          <a:pt x="38" y="37"/>
                        </a:lnTo>
                        <a:lnTo>
                          <a:pt x="43" y="37"/>
                        </a:lnTo>
                        <a:lnTo>
                          <a:pt x="45" y="2"/>
                        </a:lnTo>
                        <a:lnTo>
                          <a:pt x="48" y="2"/>
                        </a:lnTo>
                        <a:lnTo>
                          <a:pt x="51" y="2"/>
                        </a:lnTo>
                        <a:lnTo>
                          <a:pt x="54" y="2"/>
                        </a:lnTo>
                        <a:lnTo>
                          <a:pt x="59" y="2"/>
                        </a:lnTo>
                        <a:lnTo>
                          <a:pt x="60" y="2"/>
                        </a:lnTo>
                        <a:lnTo>
                          <a:pt x="63" y="2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8" name="Freeform 249"/>
                  <p:cNvSpPr>
                    <a:spLocks/>
                  </p:cNvSpPr>
                  <p:nvPr/>
                </p:nvSpPr>
                <p:spPr bwMode="auto">
                  <a:xfrm>
                    <a:off x="3867647" y="4062561"/>
                    <a:ext cx="585787" cy="879475"/>
                  </a:xfrm>
                  <a:custGeom>
                    <a:avLst/>
                    <a:gdLst>
                      <a:gd name="T0" fmla="*/ 133 w 164"/>
                      <a:gd name="T1" fmla="*/ 47 h 247"/>
                      <a:gd name="T2" fmla="*/ 138 w 164"/>
                      <a:gd name="T3" fmla="*/ 75 h 247"/>
                      <a:gd name="T4" fmla="*/ 148 w 164"/>
                      <a:gd name="T5" fmla="*/ 91 h 247"/>
                      <a:gd name="T6" fmla="*/ 141 w 164"/>
                      <a:gd name="T7" fmla="*/ 102 h 247"/>
                      <a:gd name="T8" fmla="*/ 147 w 164"/>
                      <a:gd name="T9" fmla="*/ 114 h 247"/>
                      <a:gd name="T10" fmla="*/ 144 w 164"/>
                      <a:gd name="T11" fmla="*/ 117 h 247"/>
                      <a:gd name="T12" fmla="*/ 139 w 164"/>
                      <a:gd name="T13" fmla="*/ 127 h 247"/>
                      <a:gd name="T14" fmla="*/ 153 w 164"/>
                      <a:gd name="T15" fmla="*/ 133 h 247"/>
                      <a:gd name="T16" fmla="*/ 163 w 164"/>
                      <a:gd name="T17" fmla="*/ 152 h 247"/>
                      <a:gd name="T18" fmla="*/ 147 w 164"/>
                      <a:gd name="T19" fmla="*/ 160 h 247"/>
                      <a:gd name="T20" fmla="*/ 141 w 164"/>
                      <a:gd name="T21" fmla="*/ 157 h 247"/>
                      <a:gd name="T22" fmla="*/ 129 w 164"/>
                      <a:gd name="T23" fmla="*/ 170 h 247"/>
                      <a:gd name="T24" fmla="*/ 128 w 164"/>
                      <a:gd name="T25" fmla="*/ 180 h 247"/>
                      <a:gd name="T26" fmla="*/ 125 w 164"/>
                      <a:gd name="T27" fmla="*/ 192 h 247"/>
                      <a:gd name="T28" fmla="*/ 126 w 164"/>
                      <a:gd name="T29" fmla="*/ 202 h 247"/>
                      <a:gd name="T30" fmla="*/ 129 w 164"/>
                      <a:gd name="T31" fmla="*/ 214 h 247"/>
                      <a:gd name="T32" fmla="*/ 104 w 164"/>
                      <a:gd name="T33" fmla="*/ 209 h 247"/>
                      <a:gd name="T34" fmla="*/ 72 w 164"/>
                      <a:gd name="T35" fmla="*/ 202 h 247"/>
                      <a:gd name="T36" fmla="*/ 78 w 164"/>
                      <a:gd name="T37" fmla="*/ 193 h 247"/>
                      <a:gd name="T38" fmla="*/ 53 w 164"/>
                      <a:gd name="T39" fmla="*/ 192 h 247"/>
                      <a:gd name="T40" fmla="*/ 40 w 164"/>
                      <a:gd name="T41" fmla="*/ 187 h 247"/>
                      <a:gd name="T42" fmla="*/ 38 w 164"/>
                      <a:gd name="T43" fmla="*/ 192 h 247"/>
                      <a:gd name="T44" fmla="*/ 29 w 164"/>
                      <a:gd name="T45" fmla="*/ 195 h 247"/>
                      <a:gd name="T46" fmla="*/ 35 w 164"/>
                      <a:gd name="T47" fmla="*/ 146 h 247"/>
                      <a:gd name="T48" fmla="*/ 22 w 164"/>
                      <a:gd name="T49" fmla="*/ 130 h 247"/>
                      <a:gd name="T50" fmla="*/ 28 w 164"/>
                      <a:gd name="T51" fmla="*/ 116 h 247"/>
                      <a:gd name="T52" fmla="*/ 37 w 164"/>
                      <a:gd name="T53" fmla="*/ 101 h 247"/>
                      <a:gd name="T54" fmla="*/ 54 w 164"/>
                      <a:gd name="T55" fmla="*/ 98 h 247"/>
                      <a:gd name="T56" fmla="*/ 51 w 164"/>
                      <a:gd name="T57" fmla="*/ 85 h 247"/>
                      <a:gd name="T58" fmla="*/ 40 w 164"/>
                      <a:gd name="T59" fmla="*/ 72 h 247"/>
                      <a:gd name="T60" fmla="*/ 32 w 164"/>
                      <a:gd name="T61" fmla="*/ 64 h 247"/>
                      <a:gd name="T62" fmla="*/ 29 w 164"/>
                      <a:gd name="T63" fmla="*/ 61 h 247"/>
                      <a:gd name="T64" fmla="*/ 18 w 164"/>
                      <a:gd name="T65" fmla="*/ 51 h 247"/>
                      <a:gd name="T66" fmla="*/ 16 w 164"/>
                      <a:gd name="T67" fmla="*/ 42 h 247"/>
                      <a:gd name="T68" fmla="*/ 7 w 164"/>
                      <a:gd name="T69" fmla="*/ 38 h 247"/>
                      <a:gd name="T70" fmla="*/ 5 w 164"/>
                      <a:gd name="T71" fmla="*/ 28 h 247"/>
                      <a:gd name="T72" fmla="*/ 2 w 164"/>
                      <a:gd name="T73" fmla="*/ 17 h 247"/>
                      <a:gd name="T74" fmla="*/ 7 w 164"/>
                      <a:gd name="T75" fmla="*/ 7 h 247"/>
                      <a:gd name="T76" fmla="*/ 3 w 164"/>
                      <a:gd name="T77" fmla="*/ 1 h 247"/>
                      <a:gd name="T78" fmla="*/ 10 w 164"/>
                      <a:gd name="T79" fmla="*/ 10 h 247"/>
                      <a:gd name="T80" fmla="*/ 10 w 164"/>
                      <a:gd name="T81" fmla="*/ 16 h 247"/>
                      <a:gd name="T82" fmla="*/ 18 w 164"/>
                      <a:gd name="T83" fmla="*/ 17 h 247"/>
                      <a:gd name="T84" fmla="*/ 28 w 164"/>
                      <a:gd name="T85" fmla="*/ 17 h 247"/>
                      <a:gd name="T86" fmla="*/ 35 w 164"/>
                      <a:gd name="T87" fmla="*/ 22 h 247"/>
                      <a:gd name="T88" fmla="*/ 43 w 164"/>
                      <a:gd name="T89" fmla="*/ 19 h 247"/>
                      <a:gd name="T90" fmla="*/ 53 w 164"/>
                      <a:gd name="T91" fmla="*/ 19 h 247"/>
                      <a:gd name="T92" fmla="*/ 59 w 164"/>
                      <a:gd name="T93" fmla="*/ 29 h 247"/>
                      <a:gd name="T94" fmla="*/ 60 w 164"/>
                      <a:gd name="T95" fmla="*/ 32 h 247"/>
                      <a:gd name="T96" fmla="*/ 59 w 164"/>
                      <a:gd name="T97" fmla="*/ 36 h 247"/>
                      <a:gd name="T98" fmla="*/ 46 w 164"/>
                      <a:gd name="T99" fmla="*/ 51 h 247"/>
                      <a:gd name="T100" fmla="*/ 57 w 164"/>
                      <a:gd name="T101" fmla="*/ 48 h 247"/>
                      <a:gd name="T102" fmla="*/ 69 w 164"/>
                      <a:gd name="T103" fmla="*/ 54 h 247"/>
                      <a:gd name="T104" fmla="*/ 85 w 164"/>
                      <a:gd name="T105" fmla="*/ 56 h 247"/>
                      <a:gd name="T106" fmla="*/ 95 w 164"/>
                      <a:gd name="T107" fmla="*/ 44 h 247"/>
                      <a:gd name="T108" fmla="*/ 123 w 164"/>
                      <a:gd name="T109" fmla="*/ 35 h 247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64"/>
                      <a:gd name="T166" fmla="*/ 0 h 247"/>
                      <a:gd name="T167" fmla="*/ 164 w 164"/>
                      <a:gd name="T168" fmla="*/ 247 h 247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64" h="247">
                        <a:moveTo>
                          <a:pt x="128" y="35"/>
                        </a:moveTo>
                        <a:lnTo>
                          <a:pt x="129" y="39"/>
                        </a:lnTo>
                        <a:lnTo>
                          <a:pt x="131" y="42"/>
                        </a:lnTo>
                        <a:lnTo>
                          <a:pt x="132" y="44"/>
                        </a:lnTo>
                        <a:lnTo>
                          <a:pt x="133" y="44"/>
                        </a:lnTo>
                        <a:lnTo>
                          <a:pt x="133" y="47"/>
                        </a:lnTo>
                        <a:lnTo>
                          <a:pt x="135" y="53"/>
                        </a:lnTo>
                        <a:lnTo>
                          <a:pt x="135" y="57"/>
                        </a:lnTo>
                        <a:lnTo>
                          <a:pt x="135" y="64"/>
                        </a:lnTo>
                        <a:lnTo>
                          <a:pt x="136" y="69"/>
                        </a:lnTo>
                        <a:lnTo>
                          <a:pt x="136" y="70"/>
                        </a:lnTo>
                        <a:lnTo>
                          <a:pt x="138" y="75"/>
                        </a:lnTo>
                        <a:lnTo>
                          <a:pt x="141" y="76"/>
                        </a:lnTo>
                        <a:lnTo>
                          <a:pt x="142" y="76"/>
                        </a:lnTo>
                        <a:lnTo>
                          <a:pt x="145" y="83"/>
                        </a:lnTo>
                        <a:lnTo>
                          <a:pt x="148" y="89"/>
                        </a:lnTo>
                        <a:lnTo>
                          <a:pt x="148" y="91"/>
                        </a:lnTo>
                        <a:lnTo>
                          <a:pt x="144" y="92"/>
                        </a:lnTo>
                        <a:lnTo>
                          <a:pt x="141" y="94"/>
                        </a:lnTo>
                        <a:lnTo>
                          <a:pt x="139" y="97"/>
                        </a:lnTo>
                        <a:lnTo>
                          <a:pt x="139" y="99"/>
                        </a:lnTo>
                        <a:lnTo>
                          <a:pt x="141" y="101"/>
                        </a:lnTo>
                        <a:lnTo>
                          <a:pt x="141" y="102"/>
                        </a:lnTo>
                        <a:lnTo>
                          <a:pt x="142" y="104"/>
                        </a:lnTo>
                        <a:lnTo>
                          <a:pt x="142" y="105"/>
                        </a:lnTo>
                        <a:lnTo>
                          <a:pt x="142" y="107"/>
                        </a:lnTo>
                        <a:lnTo>
                          <a:pt x="142" y="108"/>
                        </a:lnTo>
                        <a:lnTo>
                          <a:pt x="144" y="111"/>
                        </a:lnTo>
                        <a:lnTo>
                          <a:pt x="147" y="114"/>
                        </a:lnTo>
                        <a:lnTo>
                          <a:pt x="150" y="113"/>
                        </a:lnTo>
                        <a:lnTo>
                          <a:pt x="151" y="111"/>
                        </a:lnTo>
                        <a:lnTo>
                          <a:pt x="153" y="114"/>
                        </a:lnTo>
                        <a:lnTo>
                          <a:pt x="153" y="116"/>
                        </a:lnTo>
                        <a:lnTo>
                          <a:pt x="151" y="116"/>
                        </a:lnTo>
                        <a:lnTo>
                          <a:pt x="144" y="117"/>
                        </a:lnTo>
                        <a:lnTo>
                          <a:pt x="142" y="116"/>
                        </a:lnTo>
                        <a:lnTo>
                          <a:pt x="141" y="116"/>
                        </a:lnTo>
                        <a:lnTo>
                          <a:pt x="139" y="116"/>
                        </a:lnTo>
                        <a:lnTo>
                          <a:pt x="138" y="121"/>
                        </a:lnTo>
                        <a:lnTo>
                          <a:pt x="139" y="127"/>
                        </a:lnTo>
                        <a:lnTo>
                          <a:pt x="141" y="130"/>
                        </a:lnTo>
                        <a:lnTo>
                          <a:pt x="142" y="132"/>
                        </a:lnTo>
                        <a:lnTo>
                          <a:pt x="145" y="130"/>
                        </a:lnTo>
                        <a:lnTo>
                          <a:pt x="148" y="130"/>
                        </a:lnTo>
                        <a:lnTo>
                          <a:pt x="150" y="132"/>
                        </a:lnTo>
                        <a:lnTo>
                          <a:pt x="153" y="133"/>
                        </a:lnTo>
                        <a:lnTo>
                          <a:pt x="154" y="136"/>
                        </a:lnTo>
                        <a:lnTo>
                          <a:pt x="157" y="142"/>
                        </a:lnTo>
                        <a:lnTo>
                          <a:pt x="160" y="148"/>
                        </a:lnTo>
                        <a:lnTo>
                          <a:pt x="161" y="149"/>
                        </a:lnTo>
                        <a:lnTo>
                          <a:pt x="163" y="152"/>
                        </a:lnTo>
                        <a:lnTo>
                          <a:pt x="164" y="155"/>
                        </a:lnTo>
                        <a:lnTo>
                          <a:pt x="160" y="158"/>
                        </a:lnTo>
                        <a:lnTo>
                          <a:pt x="157" y="160"/>
                        </a:lnTo>
                        <a:lnTo>
                          <a:pt x="151" y="162"/>
                        </a:lnTo>
                        <a:lnTo>
                          <a:pt x="150" y="162"/>
                        </a:lnTo>
                        <a:lnTo>
                          <a:pt x="147" y="160"/>
                        </a:lnTo>
                        <a:lnTo>
                          <a:pt x="145" y="160"/>
                        </a:lnTo>
                        <a:lnTo>
                          <a:pt x="144" y="160"/>
                        </a:lnTo>
                        <a:lnTo>
                          <a:pt x="142" y="160"/>
                        </a:lnTo>
                        <a:lnTo>
                          <a:pt x="141" y="157"/>
                        </a:lnTo>
                        <a:lnTo>
                          <a:pt x="136" y="160"/>
                        </a:lnTo>
                        <a:lnTo>
                          <a:pt x="135" y="161"/>
                        </a:lnTo>
                        <a:lnTo>
                          <a:pt x="128" y="164"/>
                        </a:lnTo>
                        <a:lnTo>
                          <a:pt x="128" y="165"/>
                        </a:lnTo>
                        <a:lnTo>
                          <a:pt x="128" y="170"/>
                        </a:lnTo>
                        <a:lnTo>
                          <a:pt x="129" y="170"/>
                        </a:lnTo>
                        <a:lnTo>
                          <a:pt x="129" y="173"/>
                        </a:lnTo>
                        <a:lnTo>
                          <a:pt x="129" y="174"/>
                        </a:lnTo>
                        <a:lnTo>
                          <a:pt x="129" y="176"/>
                        </a:lnTo>
                        <a:lnTo>
                          <a:pt x="131" y="179"/>
                        </a:lnTo>
                        <a:lnTo>
                          <a:pt x="128" y="180"/>
                        </a:lnTo>
                        <a:lnTo>
                          <a:pt x="126" y="182"/>
                        </a:lnTo>
                        <a:lnTo>
                          <a:pt x="125" y="183"/>
                        </a:lnTo>
                        <a:lnTo>
                          <a:pt x="123" y="184"/>
                        </a:lnTo>
                        <a:lnTo>
                          <a:pt x="123" y="186"/>
                        </a:lnTo>
                        <a:lnTo>
                          <a:pt x="125" y="190"/>
                        </a:lnTo>
                        <a:lnTo>
                          <a:pt x="125" y="192"/>
                        </a:lnTo>
                        <a:lnTo>
                          <a:pt x="123" y="195"/>
                        </a:lnTo>
                        <a:lnTo>
                          <a:pt x="125" y="198"/>
                        </a:lnTo>
                        <a:lnTo>
                          <a:pt x="126" y="198"/>
                        </a:lnTo>
                        <a:lnTo>
                          <a:pt x="126" y="199"/>
                        </a:lnTo>
                        <a:lnTo>
                          <a:pt x="126" y="201"/>
                        </a:lnTo>
                        <a:lnTo>
                          <a:pt x="126" y="202"/>
                        </a:lnTo>
                        <a:lnTo>
                          <a:pt x="126" y="204"/>
                        </a:lnTo>
                        <a:lnTo>
                          <a:pt x="128" y="208"/>
                        </a:lnTo>
                        <a:lnTo>
                          <a:pt x="131" y="208"/>
                        </a:lnTo>
                        <a:lnTo>
                          <a:pt x="131" y="209"/>
                        </a:lnTo>
                        <a:lnTo>
                          <a:pt x="131" y="212"/>
                        </a:lnTo>
                        <a:lnTo>
                          <a:pt x="129" y="214"/>
                        </a:lnTo>
                        <a:lnTo>
                          <a:pt x="128" y="215"/>
                        </a:lnTo>
                        <a:lnTo>
                          <a:pt x="114" y="215"/>
                        </a:lnTo>
                        <a:lnTo>
                          <a:pt x="114" y="201"/>
                        </a:lnTo>
                        <a:lnTo>
                          <a:pt x="107" y="201"/>
                        </a:lnTo>
                        <a:lnTo>
                          <a:pt x="107" y="211"/>
                        </a:lnTo>
                        <a:lnTo>
                          <a:pt x="104" y="209"/>
                        </a:lnTo>
                        <a:lnTo>
                          <a:pt x="95" y="221"/>
                        </a:lnTo>
                        <a:lnTo>
                          <a:pt x="109" y="231"/>
                        </a:lnTo>
                        <a:lnTo>
                          <a:pt x="100" y="247"/>
                        </a:lnTo>
                        <a:lnTo>
                          <a:pt x="85" y="240"/>
                        </a:lnTo>
                        <a:lnTo>
                          <a:pt x="92" y="230"/>
                        </a:lnTo>
                        <a:lnTo>
                          <a:pt x="72" y="202"/>
                        </a:lnTo>
                        <a:lnTo>
                          <a:pt x="75" y="202"/>
                        </a:lnTo>
                        <a:lnTo>
                          <a:pt x="76" y="202"/>
                        </a:lnTo>
                        <a:lnTo>
                          <a:pt x="76" y="201"/>
                        </a:lnTo>
                        <a:lnTo>
                          <a:pt x="76" y="199"/>
                        </a:lnTo>
                        <a:lnTo>
                          <a:pt x="76" y="196"/>
                        </a:lnTo>
                        <a:lnTo>
                          <a:pt x="78" y="193"/>
                        </a:lnTo>
                        <a:lnTo>
                          <a:pt x="79" y="190"/>
                        </a:lnTo>
                        <a:lnTo>
                          <a:pt x="73" y="190"/>
                        </a:lnTo>
                        <a:lnTo>
                          <a:pt x="72" y="187"/>
                        </a:lnTo>
                        <a:lnTo>
                          <a:pt x="63" y="193"/>
                        </a:lnTo>
                        <a:lnTo>
                          <a:pt x="53" y="192"/>
                        </a:lnTo>
                        <a:lnTo>
                          <a:pt x="51" y="182"/>
                        </a:lnTo>
                        <a:lnTo>
                          <a:pt x="50" y="180"/>
                        </a:lnTo>
                        <a:lnTo>
                          <a:pt x="47" y="180"/>
                        </a:lnTo>
                        <a:lnTo>
                          <a:pt x="43" y="182"/>
                        </a:lnTo>
                        <a:lnTo>
                          <a:pt x="41" y="183"/>
                        </a:lnTo>
                        <a:lnTo>
                          <a:pt x="40" y="187"/>
                        </a:lnTo>
                        <a:lnTo>
                          <a:pt x="43" y="190"/>
                        </a:lnTo>
                        <a:lnTo>
                          <a:pt x="43" y="192"/>
                        </a:lnTo>
                        <a:lnTo>
                          <a:pt x="41" y="193"/>
                        </a:lnTo>
                        <a:lnTo>
                          <a:pt x="40" y="193"/>
                        </a:lnTo>
                        <a:lnTo>
                          <a:pt x="40" y="192"/>
                        </a:lnTo>
                        <a:lnTo>
                          <a:pt x="38" y="192"/>
                        </a:lnTo>
                        <a:lnTo>
                          <a:pt x="38" y="196"/>
                        </a:lnTo>
                        <a:lnTo>
                          <a:pt x="37" y="196"/>
                        </a:lnTo>
                        <a:lnTo>
                          <a:pt x="35" y="196"/>
                        </a:lnTo>
                        <a:lnTo>
                          <a:pt x="32" y="192"/>
                        </a:lnTo>
                        <a:lnTo>
                          <a:pt x="31" y="195"/>
                        </a:lnTo>
                        <a:lnTo>
                          <a:pt x="29" y="195"/>
                        </a:lnTo>
                        <a:lnTo>
                          <a:pt x="28" y="196"/>
                        </a:lnTo>
                        <a:lnTo>
                          <a:pt x="7" y="182"/>
                        </a:lnTo>
                        <a:lnTo>
                          <a:pt x="6" y="180"/>
                        </a:lnTo>
                        <a:lnTo>
                          <a:pt x="19" y="167"/>
                        </a:lnTo>
                        <a:lnTo>
                          <a:pt x="16" y="165"/>
                        </a:lnTo>
                        <a:lnTo>
                          <a:pt x="35" y="146"/>
                        </a:lnTo>
                        <a:lnTo>
                          <a:pt x="37" y="141"/>
                        </a:lnTo>
                        <a:lnTo>
                          <a:pt x="38" y="136"/>
                        </a:lnTo>
                        <a:lnTo>
                          <a:pt x="38" y="133"/>
                        </a:lnTo>
                        <a:lnTo>
                          <a:pt x="38" y="130"/>
                        </a:lnTo>
                        <a:lnTo>
                          <a:pt x="32" y="138"/>
                        </a:lnTo>
                        <a:lnTo>
                          <a:pt x="22" y="130"/>
                        </a:lnTo>
                        <a:lnTo>
                          <a:pt x="19" y="130"/>
                        </a:lnTo>
                        <a:lnTo>
                          <a:pt x="15" y="127"/>
                        </a:lnTo>
                        <a:lnTo>
                          <a:pt x="16" y="116"/>
                        </a:lnTo>
                        <a:lnTo>
                          <a:pt x="21" y="117"/>
                        </a:lnTo>
                        <a:lnTo>
                          <a:pt x="24" y="119"/>
                        </a:lnTo>
                        <a:lnTo>
                          <a:pt x="28" y="116"/>
                        </a:lnTo>
                        <a:lnTo>
                          <a:pt x="29" y="114"/>
                        </a:lnTo>
                        <a:lnTo>
                          <a:pt x="29" y="111"/>
                        </a:lnTo>
                        <a:lnTo>
                          <a:pt x="28" y="108"/>
                        </a:lnTo>
                        <a:lnTo>
                          <a:pt x="28" y="107"/>
                        </a:lnTo>
                        <a:lnTo>
                          <a:pt x="27" y="105"/>
                        </a:lnTo>
                        <a:lnTo>
                          <a:pt x="37" y="101"/>
                        </a:lnTo>
                        <a:lnTo>
                          <a:pt x="40" y="101"/>
                        </a:lnTo>
                        <a:lnTo>
                          <a:pt x="43" y="101"/>
                        </a:lnTo>
                        <a:lnTo>
                          <a:pt x="46" y="101"/>
                        </a:lnTo>
                        <a:lnTo>
                          <a:pt x="48" y="99"/>
                        </a:lnTo>
                        <a:lnTo>
                          <a:pt x="51" y="99"/>
                        </a:lnTo>
                        <a:lnTo>
                          <a:pt x="54" y="98"/>
                        </a:lnTo>
                        <a:lnTo>
                          <a:pt x="51" y="97"/>
                        </a:lnTo>
                        <a:lnTo>
                          <a:pt x="51" y="94"/>
                        </a:lnTo>
                        <a:lnTo>
                          <a:pt x="51" y="91"/>
                        </a:lnTo>
                        <a:lnTo>
                          <a:pt x="51" y="88"/>
                        </a:lnTo>
                        <a:lnTo>
                          <a:pt x="51" y="85"/>
                        </a:lnTo>
                        <a:lnTo>
                          <a:pt x="50" y="82"/>
                        </a:lnTo>
                        <a:lnTo>
                          <a:pt x="47" y="80"/>
                        </a:lnTo>
                        <a:lnTo>
                          <a:pt x="44" y="79"/>
                        </a:lnTo>
                        <a:lnTo>
                          <a:pt x="44" y="78"/>
                        </a:lnTo>
                        <a:lnTo>
                          <a:pt x="41" y="73"/>
                        </a:lnTo>
                        <a:lnTo>
                          <a:pt x="40" y="72"/>
                        </a:lnTo>
                        <a:lnTo>
                          <a:pt x="38" y="70"/>
                        </a:lnTo>
                        <a:lnTo>
                          <a:pt x="37" y="69"/>
                        </a:lnTo>
                        <a:lnTo>
                          <a:pt x="35" y="63"/>
                        </a:lnTo>
                        <a:lnTo>
                          <a:pt x="34" y="63"/>
                        </a:lnTo>
                        <a:lnTo>
                          <a:pt x="32" y="64"/>
                        </a:lnTo>
                        <a:lnTo>
                          <a:pt x="34" y="66"/>
                        </a:lnTo>
                        <a:lnTo>
                          <a:pt x="32" y="66"/>
                        </a:lnTo>
                        <a:lnTo>
                          <a:pt x="31" y="66"/>
                        </a:lnTo>
                        <a:lnTo>
                          <a:pt x="29" y="64"/>
                        </a:lnTo>
                        <a:lnTo>
                          <a:pt x="29" y="63"/>
                        </a:lnTo>
                        <a:lnTo>
                          <a:pt x="29" y="61"/>
                        </a:lnTo>
                        <a:lnTo>
                          <a:pt x="28" y="61"/>
                        </a:lnTo>
                        <a:lnTo>
                          <a:pt x="27" y="60"/>
                        </a:lnTo>
                        <a:lnTo>
                          <a:pt x="25" y="57"/>
                        </a:lnTo>
                        <a:lnTo>
                          <a:pt x="24" y="54"/>
                        </a:lnTo>
                        <a:lnTo>
                          <a:pt x="21" y="54"/>
                        </a:lnTo>
                        <a:lnTo>
                          <a:pt x="18" y="51"/>
                        </a:lnTo>
                        <a:lnTo>
                          <a:pt x="16" y="50"/>
                        </a:lnTo>
                        <a:lnTo>
                          <a:pt x="16" y="48"/>
                        </a:lnTo>
                        <a:lnTo>
                          <a:pt x="18" y="45"/>
                        </a:lnTo>
                        <a:lnTo>
                          <a:pt x="18" y="42"/>
                        </a:lnTo>
                        <a:lnTo>
                          <a:pt x="16" y="42"/>
                        </a:lnTo>
                        <a:lnTo>
                          <a:pt x="13" y="44"/>
                        </a:lnTo>
                        <a:lnTo>
                          <a:pt x="12" y="44"/>
                        </a:lnTo>
                        <a:lnTo>
                          <a:pt x="6" y="39"/>
                        </a:lnTo>
                        <a:lnTo>
                          <a:pt x="7" y="38"/>
                        </a:lnTo>
                        <a:lnTo>
                          <a:pt x="7" y="36"/>
                        </a:lnTo>
                        <a:lnTo>
                          <a:pt x="7" y="34"/>
                        </a:lnTo>
                        <a:lnTo>
                          <a:pt x="6" y="31"/>
                        </a:lnTo>
                        <a:lnTo>
                          <a:pt x="6" y="29"/>
                        </a:lnTo>
                        <a:lnTo>
                          <a:pt x="5" y="29"/>
                        </a:lnTo>
                        <a:lnTo>
                          <a:pt x="5" y="28"/>
                        </a:lnTo>
                        <a:lnTo>
                          <a:pt x="3" y="26"/>
                        </a:lnTo>
                        <a:lnTo>
                          <a:pt x="2" y="25"/>
                        </a:lnTo>
                        <a:lnTo>
                          <a:pt x="2" y="22"/>
                        </a:lnTo>
                        <a:lnTo>
                          <a:pt x="2" y="20"/>
                        </a:lnTo>
                        <a:lnTo>
                          <a:pt x="0" y="19"/>
                        </a:lnTo>
                        <a:lnTo>
                          <a:pt x="2" y="17"/>
                        </a:lnTo>
                        <a:lnTo>
                          <a:pt x="3" y="16"/>
                        </a:lnTo>
                        <a:lnTo>
                          <a:pt x="5" y="15"/>
                        </a:lnTo>
                        <a:lnTo>
                          <a:pt x="7" y="13"/>
                        </a:lnTo>
                        <a:lnTo>
                          <a:pt x="7" y="12"/>
                        </a:lnTo>
                        <a:lnTo>
                          <a:pt x="7" y="7"/>
                        </a:lnTo>
                        <a:lnTo>
                          <a:pt x="6" y="6"/>
                        </a:lnTo>
                        <a:lnTo>
                          <a:pt x="5" y="4"/>
                        </a:lnTo>
                        <a:lnTo>
                          <a:pt x="3" y="4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9" y="4"/>
                        </a:lnTo>
                        <a:lnTo>
                          <a:pt x="9" y="6"/>
                        </a:lnTo>
                        <a:lnTo>
                          <a:pt x="10" y="10"/>
                        </a:lnTo>
                        <a:lnTo>
                          <a:pt x="12" y="13"/>
                        </a:lnTo>
                        <a:lnTo>
                          <a:pt x="12" y="15"/>
                        </a:lnTo>
                        <a:lnTo>
                          <a:pt x="10" y="16"/>
                        </a:lnTo>
                        <a:lnTo>
                          <a:pt x="12" y="17"/>
                        </a:lnTo>
                        <a:lnTo>
                          <a:pt x="13" y="17"/>
                        </a:lnTo>
                        <a:lnTo>
                          <a:pt x="16" y="20"/>
                        </a:lnTo>
                        <a:lnTo>
                          <a:pt x="18" y="19"/>
                        </a:lnTo>
                        <a:lnTo>
                          <a:pt x="18" y="17"/>
                        </a:lnTo>
                        <a:lnTo>
                          <a:pt x="18" y="16"/>
                        </a:lnTo>
                        <a:lnTo>
                          <a:pt x="19" y="16"/>
                        </a:lnTo>
                        <a:lnTo>
                          <a:pt x="21" y="16"/>
                        </a:lnTo>
                        <a:lnTo>
                          <a:pt x="24" y="16"/>
                        </a:lnTo>
                        <a:lnTo>
                          <a:pt x="28" y="16"/>
                        </a:lnTo>
                        <a:lnTo>
                          <a:pt x="28" y="17"/>
                        </a:lnTo>
                        <a:lnTo>
                          <a:pt x="31" y="19"/>
                        </a:lnTo>
                        <a:lnTo>
                          <a:pt x="32" y="22"/>
                        </a:lnTo>
                        <a:lnTo>
                          <a:pt x="34" y="23"/>
                        </a:lnTo>
                        <a:lnTo>
                          <a:pt x="35" y="22"/>
                        </a:lnTo>
                        <a:lnTo>
                          <a:pt x="34" y="19"/>
                        </a:lnTo>
                        <a:lnTo>
                          <a:pt x="35" y="19"/>
                        </a:lnTo>
                        <a:lnTo>
                          <a:pt x="35" y="17"/>
                        </a:lnTo>
                        <a:lnTo>
                          <a:pt x="37" y="17"/>
                        </a:lnTo>
                        <a:lnTo>
                          <a:pt x="40" y="19"/>
                        </a:lnTo>
                        <a:lnTo>
                          <a:pt x="43" y="19"/>
                        </a:lnTo>
                        <a:lnTo>
                          <a:pt x="44" y="20"/>
                        </a:lnTo>
                        <a:lnTo>
                          <a:pt x="46" y="20"/>
                        </a:lnTo>
                        <a:lnTo>
                          <a:pt x="47" y="20"/>
                        </a:lnTo>
                        <a:lnTo>
                          <a:pt x="50" y="19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6" y="23"/>
                        </a:lnTo>
                        <a:lnTo>
                          <a:pt x="59" y="26"/>
                        </a:lnTo>
                        <a:lnTo>
                          <a:pt x="59" y="28"/>
                        </a:lnTo>
                        <a:lnTo>
                          <a:pt x="59" y="29"/>
                        </a:lnTo>
                        <a:lnTo>
                          <a:pt x="56" y="31"/>
                        </a:lnTo>
                        <a:lnTo>
                          <a:pt x="56" y="32"/>
                        </a:lnTo>
                        <a:lnTo>
                          <a:pt x="57" y="32"/>
                        </a:lnTo>
                        <a:lnTo>
                          <a:pt x="59" y="32"/>
                        </a:lnTo>
                        <a:lnTo>
                          <a:pt x="60" y="32"/>
                        </a:lnTo>
                        <a:lnTo>
                          <a:pt x="60" y="34"/>
                        </a:lnTo>
                        <a:lnTo>
                          <a:pt x="60" y="35"/>
                        </a:lnTo>
                        <a:lnTo>
                          <a:pt x="59" y="35"/>
                        </a:lnTo>
                        <a:lnTo>
                          <a:pt x="57" y="36"/>
                        </a:lnTo>
                        <a:lnTo>
                          <a:pt x="59" y="36"/>
                        </a:lnTo>
                        <a:lnTo>
                          <a:pt x="54" y="36"/>
                        </a:lnTo>
                        <a:lnTo>
                          <a:pt x="51" y="39"/>
                        </a:lnTo>
                        <a:lnTo>
                          <a:pt x="48" y="41"/>
                        </a:lnTo>
                        <a:lnTo>
                          <a:pt x="46" y="42"/>
                        </a:lnTo>
                        <a:lnTo>
                          <a:pt x="44" y="48"/>
                        </a:lnTo>
                        <a:lnTo>
                          <a:pt x="46" y="51"/>
                        </a:lnTo>
                        <a:lnTo>
                          <a:pt x="47" y="54"/>
                        </a:lnTo>
                        <a:lnTo>
                          <a:pt x="48" y="56"/>
                        </a:lnTo>
                        <a:lnTo>
                          <a:pt x="53" y="53"/>
                        </a:lnTo>
                        <a:lnTo>
                          <a:pt x="56" y="51"/>
                        </a:lnTo>
                        <a:lnTo>
                          <a:pt x="59" y="50"/>
                        </a:lnTo>
                        <a:lnTo>
                          <a:pt x="57" y="48"/>
                        </a:lnTo>
                        <a:lnTo>
                          <a:pt x="65" y="47"/>
                        </a:lnTo>
                        <a:lnTo>
                          <a:pt x="65" y="48"/>
                        </a:lnTo>
                        <a:lnTo>
                          <a:pt x="68" y="48"/>
                        </a:lnTo>
                        <a:lnTo>
                          <a:pt x="69" y="48"/>
                        </a:lnTo>
                        <a:lnTo>
                          <a:pt x="69" y="50"/>
                        </a:lnTo>
                        <a:lnTo>
                          <a:pt x="69" y="54"/>
                        </a:lnTo>
                        <a:lnTo>
                          <a:pt x="68" y="54"/>
                        </a:lnTo>
                        <a:lnTo>
                          <a:pt x="72" y="56"/>
                        </a:lnTo>
                        <a:lnTo>
                          <a:pt x="73" y="57"/>
                        </a:lnTo>
                        <a:lnTo>
                          <a:pt x="75" y="58"/>
                        </a:lnTo>
                        <a:lnTo>
                          <a:pt x="85" y="56"/>
                        </a:lnTo>
                        <a:lnTo>
                          <a:pt x="91" y="53"/>
                        </a:lnTo>
                        <a:lnTo>
                          <a:pt x="92" y="53"/>
                        </a:lnTo>
                        <a:lnTo>
                          <a:pt x="92" y="48"/>
                        </a:lnTo>
                        <a:lnTo>
                          <a:pt x="91" y="47"/>
                        </a:lnTo>
                        <a:lnTo>
                          <a:pt x="91" y="45"/>
                        </a:lnTo>
                        <a:lnTo>
                          <a:pt x="95" y="44"/>
                        </a:lnTo>
                        <a:lnTo>
                          <a:pt x="100" y="42"/>
                        </a:lnTo>
                        <a:lnTo>
                          <a:pt x="107" y="39"/>
                        </a:lnTo>
                        <a:lnTo>
                          <a:pt x="112" y="38"/>
                        </a:lnTo>
                        <a:lnTo>
                          <a:pt x="117" y="36"/>
                        </a:lnTo>
                        <a:lnTo>
                          <a:pt x="120" y="35"/>
                        </a:lnTo>
                        <a:lnTo>
                          <a:pt x="123" y="35"/>
                        </a:lnTo>
                        <a:lnTo>
                          <a:pt x="128" y="34"/>
                        </a:lnTo>
                        <a:lnTo>
                          <a:pt x="128" y="35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9" name="Freeform 250"/>
                  <p:cNvSpPr>
                    <a:spLocks/>
                  </p:cNvSpPr>
                  <p:nvPr/>
                </p:nvSpPr>
                <p:spPr bwMode="auto">
                  <a:xfrm>
                    <a:off x="3050084" y="2638574"/>
                    <a:ext cx="976313" cy="473075"/>
                  </a:xfrm>
                  <a:custGeom>
                    <a:avLst/>
                    <a:gdLst>
                      <a:gd name="T0" fmla="*/ 271 w 274"/>
                      <a:gd name="T1" fmla="*/ 108 h 133"/>
                      <a:gd name="T2" fmla="*/ 262 w 274"/>
                      <a:gd name="T3" fmla="*/ 105 h 133"/>
                      <a:gd name="T4" fmla="*/ 255 w 274"/>
                      <a:gd name="T5" fmla="*/ 104 h 133"/>
                      <a:gd name="T6" fmla="*/ 251 w 274"/>
                      <a:gd name="T7" fmla="*/ 107 h 133"/>
                      <a:gd name="T8" fmla="*/ 211 w 274"/>
                      <a:gd name="T9" fmla="*/ 114 h 133"/>
                      <a:gd name="T10" fmla="*/ 191 w 274"/>
                      <a:gd name="T11" fmla="*/ 120 h 133"/>
                      <a:gd name="T12" fmla="*/ 155 w 274"/>
                      <a:gd name="T13" fmla="*/ 113 h 133"/>
                      <a:gd name="T14" fmla="*/ 142 w 274"/>
                      <a:gd name="T15" fmla="*/ 133 h 133"/>
                      <a:gd name="T16" fmla="*/ 133 w 274"/>
                      <a:gd name="T17" fmla="*/ 124 h 133"/>
                      <a:gd name="T18" fmla="*/ 94 w 274"/>
                      <a:gd name="T19" fmla="*/ 101 h 133"/>
                      <a:gd name="T20" fmla="*/ 41 w 274"/>
                      <a:gd name="T21" fmla="*/ 111 h 133"/>
                      <a:gd name="T22" fmla="*/ 40 w 274"/>
                      <a:gd name="T23" fmla="*/ 105 h 133"/>
                      <a:gd name="T24" fmla="*/ 32 w 274"/>
                      <a:gd name="T25" fmla="*/ 102 h 133"/>
                      <a:gd name="T26" fmla="*/ 29 w 274"/>
                      <a:gd name="T27" fmla="*/ 111 h 133"/>
                      <a:gd name="T28" fmla="*/ 26 w 274"/>
                      <a:gd name="T29" fmla="*/ 108 h 133"/>
                      <a:gd name="T30" fmla="*/ 18 w 274"/>
                      <a:gd name="T31" fmla="*/ 108 h 133"/>
                      <a:gd name="T32" fmla="*/ 15 w 274"/>
                      <a:gd name="T33" fmla="*/ 104 h 133"/>
                      <a:gd name="T34" fmla="*/ 9 w 274"/>
                      <a:gd name="T35" fmla="*/ 108 h 133"/>
                      <a:gd name="T36" fmla="*/ 7 w 274"/>
                      <a:gd name="T37" fmla="*/ 69 h 133"/>
                      <a:gd name="T38" fmla="*/ 1 w 274"/>
                      <a:gd name="T39" fmla="*/ 51 h 133"/>
                      <a:gd name="T40" fmla="*/ 10 w 274"/>
                      <a:gd name="T41" fmla="*/ 56 h 133"/>
                      <a:gd name="T42" fmla="*/ 15 w 274"/>
                      <a:gd name="T43" fmla="*/ 47 h 133"/>
                      <a:gd name="T44" fmla="*/ 19 w 274"/>
                      <a:gd name="T45" fmla="*/ 45 h 133"/>
                      <a:gd name="T46" fmla="*/ 43 w 274"/>
                      <a:gd name="T47" fmla="*/ 39 h 133"/>
                      <a:gd name="T48" fmla="*/ 48 w 274"/>
                      <a:gd name="T49" fmla="*/ 44 h 133"/>
                      <a:gd name="T50" fmla="*/ 53 w 274"/>
                      <a:gd name="T51" fmla="*/ 44 h 133"/>
                      <a:gd name="T52" fmla="*/ 63 w 274"/>
                      <a:gd name="T53" fmla="*/ 39 h 133"/>
                      <a:gd name="T54" fmla="*/ 56 w 274"/>
                      <a:gd name="T55" fmla="*/ 23 h 133"/>
                      <a:gd name="T56" fmla="*/ 50 w 274"/>
                      <a:gd name="T57" fmla="*/ 7 h 133"/>
                      <a:gd name="T58" fmla="*/ 65 w 274"/>
                      <a:gd name="T59" fmla="*/ 6 h 133"/>
                      <a:gd name="T60" fmla="*/ 91 w 274"/>
                      <a:gd name="T61" fmla="*/ 4 h 133"/>
                      <a:gd name="T62" fmla="*/ 125 w 274"/>
                      <a:gd name="T63" fmla="*/ 39 h 133"/>
                      <a:gd name="T64" fmla="*/ 150 w 274"/>
                      <a:gd name="T65" fmla="*/ 44 h 133"/>
                      <a:gd name="T66" fmla="*/ 205 w 274"/>
                      <a:gd name="T67" fmla="*/ 60 h 133"/>
                      <a:gd name="T68" fmla="*/ 208 w 274"/>
                      <a:gd name="T69" fmla="*/ 61 h 133"/>
                      <a:gd name="T70" fmla="*/ 211 w 274"/>
                      <a:gd name="T71" fmla="*/ 63 h 133"/>
                      <a:gd name="T72" fmla="*/ 215 w 274"/>
                      <a:gd name="T73" fmla="*/ 64 h 133"/>
                      <a:gd name="T74" fmla="*/ 218 w 274"/>
                      <a:gd name="T75" fmla="*/ 61 h 133"/>
                      <a:gd name="T76" fmla="*/ 224 w 274"/>
                      <a:gd name="T77" fmla="*/ 64 h 133"/>
                      <a:gd name="T78" fmla="*/ 227 w 274"/>
                      <a:gd name="T79" fmla="*/ 61 h 133"/>
                      <a:gd name="T80" fmla="*/ 239 w 274"/>
                      <a:gd name="T81" fmla="*/ 64 h 133"/>
                      <a:gd name="T82" fmla="*/ 252 w 274"/>
                      <a:gd name="T83" fmla="*/ 60 h 133"/>
                      <a:gd name="T84" fmla="*/ 265 w 274"/>
                      <a:gd name="T85" fmla="*/ 48 h 133"/>
                      <a:gd name="T86" fmla="*/ 273 w 274"/>
                      <a:gd name="T87" fmla="*/ 47 h 133"/>
                      <a:gd name="T88" fmla="*/ 268 w 274"/>
                      <a:gd name="T89" fmla="*/ 66 h 13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74"/>
                      <a:gd name="T136" fmla="*/ 0 h 133"/>
                      <a:gd name="T137" fmla="*/ 274 w 274"/>
                      <a:gd name="T138" fmla="*/ 133 h 13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74" h="133">
                        <a:moveTo>
                          <a:pt x="274" y="67"/>
                        </a:moveTo>
                        <a:lnTo>
                          <a:pt x="271" y="97"/>
                        </a:lnTo>
                        <a:lnTo>
                          <a:pt x="271" y="108"/>
                        </a:lnTo>
                        <a:lnTo>
                          <a:pt x="267" y="108"/>
                        </a:lnTo>
                        <a:lnTo>
                          <a:pt x="264" y="107"/>
                        </a:lnTo>
                        <a:lnTo>
                          <a:pt x="262" y="105"/>
                        </a:lnTo>
                        <a:lnTo>
                          <a:pt x="257" y="107"/>
                        </a:lnTo>
                        <a:lnTo>
                          <a:pt x="257" y="105"/>
                        </a:lnTo>
                        <a:lnTo>
                          <a:pt x="255" y="104"/>
                        </a:lnTo>
                        <a:lnTo>
                          <a:pt x="254" y="105"/>
                        </a:lnTo>
                        <a:lnTo>
                          <a:pt x="252" y="107"/>
                        </a:lnTo>
                        <a:lnTo>
                          <a:pt x="251" y="107"/>
                        </a:lnTo>
                        <a:lnTo>
                          <a:pt x="249" y="108"/>
                        </a:lnTo>
                        <a:lnTo>
                          <a:pt x="249" y="116"/>
                        </a:lnTo>
                        <a:lnTo>
                          <a:pt x="211" y="114"/>
                        </a:lnTo>
                        <a:lnTo>
                          <a:pt x="211" y="124"/>
                        </a:lnTo>
                        <a:lnTo>
                          <a:pt x="191" y="124"/>
                        </a:lnTo>
                        <a:lnTo>
                          <a:pt x="191" y="120"/>
                        </a:lnTo>
                        <a:lnTo>
                          <a:pt x="164" y="119"/>
                        </a:lnTo>
                        <a:lnTo>
                          <a:pt x="163" y="113"/>
                        </a:lnTo>
                        <a:lnTo>
                          <a:pt x="155" y="113"/>
                        </a:lnTo>
                        <a:lnTo>
                          <a:pt x="154" y="114"/>
                        </a:lnTo>
                        <a:lnTo>
                          <a:pt x="158" y="126"/>
                        </a:lnTo>
                        <a:lnTo>
                          <a:pt x="142" y="133"/>
                        </a:lnTo>
                        <a:lnTo>
                          <a:pt x="139" y="130"/>
                        </a:lnTo>
                        <a:lnTo>
                          <a:pt x="136" y="132"/>
                        </a:lnTo>
                        <a:lnTo>
                          <a:pt x="133" y="124"/>
                        </a:lnTo>
                        <a:lnTo>
                          <a:pt x="126" y="126"/>
                        </a:lnTo>
                        <a:lnTo>
                          <a:pt x="92" y="123"/>
                        </a:lnTo>
                        <a:lnTo>
                          <a:pt x="94" y="101"/>
                        </a:lnTo>
                        <a:lnTo>
                          <a:pt x="45" y="98"/>
                        </a:lnTo>
                        <a:lnTo>
                          <a:pt x="43" y="110"/>
                        </a:lnTo>
                        <a:lnTo>
                          <a:pt x="41" y="111"/>
                        </a:lnTo>
                        <a:lnTo>
                          <a:pt x="40" y="110"/>
                        </a:lnTo>
                        <a:lnTo>
                          <a:pt x="40" y="107"/>
                        </a:lnTo>
                        <a:lnTo>
                          <a:pt x="40" y="105"/>
                        </a:lnTo>
                        <a:lnTo>
                          <a:pt x="40" y="104"/>
                        </a:lnTo>
                        <a:lnTo>
                          <a:pt x="38" y="104"/>
                        </a:lnTo>
                        <a:lnTo>
                          <a:pt x="32" y="102"/>
                        </a:lnTo>
                        <a:lnTo>
                          <a:pt x="31" y="105"/>
                        </a:lnTo>
                        <a:lnTo>
                          <a:pt x="31" y="110"/>
                        </a:lnTo>
                        <a:lnTo>
                          <a:pt x="29" y="111"/>
                        </a:lnTo>
                        <a:lnTo>
                          <a:pt x="28" y="110"/>
                        </a:lnTo>
                        <a:lnTo>
                          <a:pt x="26" y="107"/>
                        </a:lnTo>
                        <a:lnTo>
                          <a:pt x="26" y="108"/>
                        </a:lnTo>
                        <a:lnTo>
                          <a:pt x="26" y="110"/>
                        </a:lnTo>
                        <a:lnTo>
                          <a:pt x="19" y="110"/>
                        </a:lnTo>
                        <a:lnTo>
                          <a:pt x="18" y="108"/>
                        </a:lnTo>
                        <a:lnTo>
                          <a:pt x="18" y="104"/>
                        </a:lnTo>
                        <a:lnTo>
                          <a:pt x="16" y="102"/>
                        </a:lnTo>
                        <a:lnTo>
                          <a:pt x="15" y="104"/>
                        </a:lnTo>
                        <a:lnTo>
                          <a:pt x="13" y="104"/>
                        </a:lnTo>
                        <a:lnTo>
                          <a:pt x="10" y="107"/>
                        </a:lnTo>
                        <a:lnTo>
                          <a:pt x="9" y="108"/>
                        </a:lnTo>
                        <a:lnTo>
                          <a:pt x="7" y="108"/>
                        </a:lnTo>
                        <a:lnTo>
                          <a:pt x="6" y="105"/>
                        </a:lnTo>
                        <a:lnTo>
                          <a:pt x="7" y="69"/>
                        </a:lnTo>
                        <a:lnTo>
                          <a:pt x="10" y="66"/>
                        </a:lnTo>
                        <a:lnTo>
                          <a:pt x="0" y="51"/>
                        </a:lnTo>
                        <a:lnTo>
                          <a:pt x="1" y="51"/>
                        </a:lnTo>
                        <a:lnTo>
                          <a:pt x="6" y="56"/>
                        </a:lnTo>
                        <a:lnTo>
                          <a:pt x="9" y="57"/>
                        </a:lnTo>
                        <a:lnTo>
                          <a:pt x="10" y="56"/>
                        </a:lnTo>
                        <a:lnTo>
                          <a:pt x="12" y="53"/>
                        </a:lnTo>
                        <a:lnTo>
                          <a:pt x="13" y="47"/>
                        </a:lnTo>
                        <a:lnTo>
                          <a:pt x="15" y="47"/>
                        </a:lnTo>
                        <a:lnTo>
                          <a:pt x="15" y="44"/>
                        </a:lnTo>
                        <a:lnTo>
                          <a:pt x="18" y="44"/>
                        </a:lnTo>
                        <a:lnTo>
                          <a:pt x="19" y="45"/>
                        </a:lnTo>
                        <a:lnTo>
                          <a:pt x="22" y="39"/>
                        </a:lnTo>
                        <a:lnTo>
                          <a:pt x="40" y="41"/>
                        </a:lnTo>
                        <a:lnTo>
                          <a:pt x="43" y="39"/>
                        </a:lnTo>
                        <a:lnTo>
                          <a:pt x="43" y="41"/>
                        </a:lnTo>
                        <a:lnTo>
                          <a:pt x="45" y="41"/>
                        </a:lnTo>
                        <a:lnTo>
                          <a:pt x="48" y="44"/>
                        </a:lnTo>
                        <a:lnTo>
                          <a:pt x="50" y="42"/>
                        </a:lnTo>
                        <a:lnTo>
                          <a:pt x="51" y="44"/>
                        </a:lnTo>
                        <a:lnTo>
                          <a:pt x="53" y="44"/>
                        </a:lnTo>
                        <a:lnTo>
                          <a:pt x="54" y="45"/>
                        </a:lnTo>
                        <a:lnTo>
                          <a:pt x="60" y="39"/>
                        </a:lnTo>
                        <a:lnTo>
                          <a:pt x="63" y="39"/>
                        </a:lnTo>
                        <a:lnTo>
                          <a:pt x="66" y="36"/>
                        </a:lnTo>
                        <a:lnTo>
                          <a:pt x="63" y="35"/>
                        </a:lnTo>
                        <a:lnTo>
                          <a:pt x="56" y="23"/>
                        </a:lnTo>
                        <a:lnTo>
                          <a:pt x="51" y="13"/>
                        </a:lnTo>
                        <a:lnTo>
                          <a:pt x="50" y="7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65" y="6"/>
                        </a:lnTo>
                        <a:lnTo>
                          <a:pt x="73" y="3"/>
                        </a:lnTo>
                        <a:lnTo>
                          <a:pt x="81" y="6"/>
                        </a:lnTo>
                        <a:lnTo>
                          <a:pt x="91" y="4"/>
                        </a:lnTo>
                        <a:lnTo>
                          <a:pt x="89" y="22"/>
                        </a:lnTo>
                        <a:lnTo>
                          <a:pt x="122" y="23"/>
                        </a:lnTo>
                        <a:lnTo>
                          <a:pt x="125" y="39"/>
                        </a:lnTo>
                        <a:lnTo>
                          <a:pt x="133" y="39"/>
                        </a:lnTo>
                        <a:lnTo>
                          <a:pt x="139" y="39"/>
                        </a:lnTo>
                        <a:lnTo>
                          <a:pt x="150" y="44"/>
                        </a:lnTo>
                        <a:lnTo>
                          <a:pt x="150" y="47"/>
                        </a:lnTo>
                        <a:lnTo>
                          <a:pt x="204" y="50"/>
                        </a:lnTo>
                        <a:lnTo>
                          <a:pt x="205" y="60"/>
                        </a:lnTo>
                        <a:lnTo>
                          <a:pt x="208" y="60"/>
                        </a:lnTo>
                        <a:lnTo>
                          <a:pt x="207" y="61"/>
                        </a:lnTo>
                        <a:lnTo>
                          <a:pt x="208" y="61"/>
                        </a:lnTo>
                        <a:lnTo>
                          <a:pt x="210" y="64"/>
                        </a:lnTo>
                        <a:lnTo>
                          <a:pt x="211" y="64"/>
                        </a:lnTo>
                        <a:lnTo>
                          <a:pt x="211" y="63"/>
                        </a:lnTo>
                        <a:lnTo>
                          <a:pt x="214" y="63"/>
                        </a:lnTo>
                        <a:lnTo>
                          <a:pt x="214" y="66"/>
                        </a:lnTo>
                        <a:lnTo>
                          <a:pt x="215" y="64"/>
                        </a:lnTo>
                        <a:lnTo>
                          <a:pt x="217" y="63"/>
                        </a:lnTo>
                        <a:lnTo>
                          <a:pt x="217" y="61"/>
                        </a:lnTo>
                        <a:lnTo>
                          <a:pt x="218" y="61"/>
                        </a:lnTo>
                        <a:lnTo>
                          <a:pt x="220" y="64"/>
                        </a:lnTo>
                        <a:lnTo>
                          <a:pt x="224" y="63"/>
                        </a:lnTo>
                        <a:lnTo>
                          <a:pt x="224" y="64"/>
                        </a:lnTo>
                        <a:lnTo>
                          <a:pt x="226" y="64"/>
                        </a:lnTo>
                        <a:lnTo>
                          <a:pt x="227" y="61"/>
                        </a:lnTo>
                        <a:lnTo>
                          <a:pt x="229" y="63"/>
                        </a:lnTo>
                        <a:lnTo>
                          <a:pt x="236" y="63"/>
                        </a:lnTo>
                        <a:lnTo>
                          <a:pt x="239" y="64"/>
                        </a:lnTo>
                        <a:lnTo>
                          <a:pt x="240" y="63"/>
                        </a:lnTo>
                        <a:lnTo>
                          <a:pt x="240" y="60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4" y="48"/>
                        </a:lnTo>
                        <a:lnTo>
                          <a:pt x="265" y="48"/>
                        </a:lnTo>
                        <a:lnTo>
                          <a:pt x="265" y="47"/>
                        </a:lnTo>
                        <a:lnTo>
                          <a:pt x="265" y="45"/>
                        </a:lnTo>
                        <a:lnTo>
                          <a:pt x="273" y="47"/>
                        </a:lnTo>
                        <a:lnTo>
                          <a:pt x="271" y="63"/>
                        </a:lnTo>
                        <a:lnTo>
                          <a:pt x="268" y="63"/>
                        </a:lnTo>
                        <a:lnTo>
                          <a:pt x="268" y="66"/>
                        </a:lnTo>
                        <a:lnTo>
                          <a:pt x="273" y="67"/>
                        </a:lnTo>
                        <a:lnTo>
                          <a:pt x="274" y="67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0" name="Freeform 251"/>
                  <p:cNvSpPr>
                    <a:spLocks/>
                  </p:cNvSpPr>
                  <p:nvPr/>
                </p:nvSpPr>
                <p:spPr bwMode="auto">
                  <a:xfrm>
                    <a:off x="4004172" y="2851299"/>
                    <a:ext cx="671512" cy="739775"/>
                  </a:xfrm>
                  <a:custGeom>
                    <a:avLst/>
                    <a:gdLst>
                      <a:gd name="T0" fmla="*/ 109 w 189"/>
                      <a:gd name="T1" fmla="*/ 23 h 208"/>
                      <a:gd name="T2" fmla="*/ 134 w 189"/>
                      <a:gd name="T3" fmla="*/ 60 h 208"/>
                      <a:gd name="T4" fmla="*/ 147 w 189"/>
                      <a:gd name="T5" fmla="*/ 42 h 208"/>
                      <a:gd name="T6" fmla="*/ 159 w 189"/>
                      <a:gd name="T7" fmla="*/ 56 h 208"/>
                      <a:gd name="T8" fmla="*/ 189 w 189"/>
                      <a:gd name="T9" fmla="*/ 82 h 208"/>
                      <a:gd name="T10" fmla="*/ 156 w 189"/>
                      <a:gd name="T11" fmla="*/ 113 h 208"/>
                      <a:gd name="T12" fmla="*/ 151 w 189"/>
                      <a:gd name="T13" fmla="*/ 127 h 208"/>
                      <a:gd name="T14" fmla="*/ 153 w 189"/>
                      <a:gd name="T15" fmla="*/ 141 h 208"/>
                      <a:gd name="T16" fmla="*/ 159 w 189"/>
                      <a:gd name="T17" fmla="*/ 139 h 208"/>
                      <a:gd name="T18" fmla="*/ 163 w 189"/>
                      <a:gd name="T19" fmla="*/ 144 h 208"/>
                      <a:gd name="T20" fmla="*/ 170 w 189"/>
                      <a:gd name="T21" fmla="*/ 146 h 208"/>
                      <a:gd name="T22" fmla="*/ 150 w 189"/>
                      <a:gd name="T23" fmla="*/ 148 h 208"/>
                      <a:gd name="T24" fmla="*/ 139 w 189"/>
                      <a:gd name="T25" fmla="*/ 145 h 208"/>
                      <a:gd name="T26" fmla="*/ 142 w 189"/>
                      <a:gd name="T27" fmla="*/ 152 h 208"/>
                      <a:gd name="T28" fmla="*/ 138 w 189"/>
                      <a:gd name="T29" fmla="*/ 165 h 208"/>
                      <a:gd name="T30" fmla="*/ 110 w 189"/>
                      <a:gd name="T31" fmla="*/ 180 h 208"/>
                      <a:gd name="T32" fmla="*/ 128 w 189"/>
                      <a:gd name="T33" fmla="*/ 193 h 208"/>
                      <a:gd name="T34" fmla="*/ 138 w 189"/>
                      <a:gd name="T35" fmla="*/ 196 h 208"/>
                      <a:gd name="T36" fmla="*/ 129 w 189"/>
                      <a:gd name="T37" fmla="*/ 196 h 208"/>
                      <a:gd name="T38" fmla="*/ 126 w 189"/>
                      <a:gd name="T39" fmla="*/ 205 h 208"/>
                      <a:gd name="T40" fmla="*/ 101 w 189"/>
                      <a:gd name="T41" fmla="*/ 208 h 208"/>
                      <a:gd name="T42" fmla="*/ 94 w 189"/>
                      <a:gd name="T43" fmla="*/ 204 h 208"/>
                      <a:gd name="T44" fmla="*/ 68 w 189"/>
                      <a:gd name="T45" fmla="*/ 198 h 208"/>
                      <a:gd name="T46" fmla="*/ 37 w 189"/>
                      <a:gd name="T47" fmla="*/ 183 h 208"/>
                      <a:gd name="T48" fmla="*/ 40 w 189"/>
                      <a:gd name="T49" fmla="*/ 179 h 208"/>
                      <a:gd name="T50" fmla="*/ 22 w 189"/>
                      <a:gd name="T51" fmla="*/ 161 h 208"/>
                      <a:gd name="T52" fmla="*/ 18 w 189"/>
                      <a:gd name="T53" fmla="*/ 163 h 208"/>
                      <a:gd name="T54" fmla="*/ 16 w 189"/>
                      <a:gd name="T55" fmla="*/ 117 h 208"/>
                      <a:gd name="T56" fmla="*/ 0 w 189"/>
                      <a:gd name="T57" fmla="*/ 113 h 208"/>
                      <a:gd name="T58" fmla="*/ 6 w 189"/>
                      <a:gd name="T59" fmla="*/ 69 h 208"/>
                      <a:gd name="T60" fmla="*/ 3 w 189"/>
                      <a:gd name="T61" fmla="*/ 64 h 208"/>
                      <a:gd name="T62" fmla="*/ 3 w 189"/>
                      <a:gd name="T63" fmla="*/ 61 h 208"/>
                      <a:gd name="T64" fmla="*/ 8 w 189"/>
                      <a:gd name="T65" fmla="*/ 61 h 208"/>
                      <a:gd name="T66" fmla="*/ 9 w 189"/>
                      <a:gd name="T67" fmla="*/ 59 h 208"/>
                      <a:gd name="T68" fmla="*/ 9 w 189"/>
                      <a:gd name="T69" fmla="*/ 47 h 208"/>
                      <a:gd name="T70" fmla="*/ 3 w 189"/>
                      <a:gd name="T71" fmla="*/ 37 h 208"/>
                      <a:gd name="T72" fmla="*/ 8 w 189"/>
                      <a:gd name="T73" fmla="*/ 6 h 208"/>
                      <a:gd name="T74" fmla="*/ 10 w 189"/>
                      <a:gd name="T75" fmla="*/ 4 h 208"/>
                      <a:gd name="T76" fmla="*/ 15 w 189"/>
                      <a:gd name="T77" fmla="*/ 9 h 208"/>
                      <a:gd name="T78" fmla="*/ 21 w 189"/>
                      <a:gd name="T79" fmla="*/ 6 h 208"/>
                      <a:gd name="T80" fmla="*/ 24 w 189"/>
                      <a:gd name="T81" fmla="*/ 7 h 208"/>
                      <a:gd name="T82" fmla="*/ 24 w 189"/>
                      <a:gd name="T83" fmla="*/ 10 h 208"/>
                      <a:gd name="T84" fmla="*/ 28 w 189"/>
                      <a:gd name="T85" fmla="*/ 9 h 208"/>
                      <a:gd name="T86" fmla="*/ 31 w 189"/>
                      <a:gd name="T87" fmla="*/ 3 h 208"/>
                      <a:gd name="T88" fmla="*/ 59 w 189"/>
                      <a:gd name="T89" fmla="*/ 1 h 208"/>
                      <a:gd name="T90" fmla="*/ 72 w 189"/>
                      <a:gd name="T91" fmla="*/ 12 h 208"/>
                      <a:gd name="T92" fmla="*/ 76 w 189"/>
                      <a:gd name="T93" fmla="*/ 10 h 208"/>
                      <a:gd name="T94" fmla="*/ 87 w 189"/>
                      <a:gd name="T95" fmla="*/ 12 h 20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89"/>
                      <a:gd name="T145" fmla="*/ 0 h 208"/>
                      <a:gd name="T146" fmla="*/ 189 w 189"/>
                      <a:gd name="T147" fmla="*/ 208 h 20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89" h="208">
                        <a:moveTo>
                          <a:pt x="93" y="15"/>
                        </a:moveTo>
                        <a:lnTo>
                          <a:pt x="109" y="23"/>
                        </a:lnTo>
                        <a:lnTo>
                          <a:pt x="100" y="39"/>
                        </a:lnTo>
                        <a:lnTo>
                          <a:pt x="134" y="60"/>
                        </a:lnTo>
                        <a:lnTo>
                          <a:pt x="144" y="44"/>
                        </a:lnTo>
                        <a:lnTo>
                          <a:pt x="147" y="42"/>
                        </a:lnTo>
                        <a:lnTo>
                          <a:pt x="147" y="54"/>
                        </a:lnTo>
                        <a:lnTo>
                          <a:pt x="159" y="56"/>
                        </a:lnTo>
                        <a:lnTo>
                          <a:pt x="157" y="79"/>
                        </a:lnTo>
                        <a:lnTo>
                          <a:pt x="189" y="82"/>
                        </a:lnTo>
                        <a:lnTo>
                          <a:pt x="188" y="114"/>
                        </a:lnTo>
                        <a:lnTo>
                          <a:pt x="156" y="113"/>
                        </a:lnTo>
                        <a:lnTo>
                          <a:pt x="154" y="127"/>
                        </a:lnTo>
                        <a:lnTo>
                          <a:pt x="151" y="127"/>
                        </a:lnTo>
                        <a:lnTo>
                          <a:pt x="150" y="141"/>
                        </a:lnTo>
                        <a:lnTo>
                          <a:pt x="153" y="141"/>
                        </a:lnTo>
                        <a:lnTo>
                          <a:pt x="154" y="141"/>
                        </a:lnTo>
                        <a:lnTo>
                          <a:pt x="159" y="139"/>
                        </a:lnTo>
                        <a:lnTo>
                          <a:pt x="159" y="144"/>
                        </a:lnTo>
                        <a:lnTo>
                          <a:pt x="163" y="144"/>
                        </a:lnTo>
                        <a:lnTo>
                          <a:pt x="163" y="146"/>
                        </a:lnTo>
                        <a:lnTo>
                          <a:pt x="170" y="146"/>
                        </a:lnTo>
                        <a:lnTo>
                          <a:pt x="170" y="149"/>
                        </a:lnTo>
                        <a:lnTo>
                          <a:pt x="150" y="148"/>
                        </a:lnTo>
                        <a:lnTo>
                          <a:pt x="141" y="144"/>
                        </a:lnTo>
                        <a:lnTo>
                          <a:pt x="139" y="145"/>
                        </a:lnTo>
                        <a:lnTo>
                          <a:pt x="139" y="149"/>
                        </a:lnTo>
                        <a:lnTo>
                          <a:pt x="142" y="152"/>
                        </a:lnTo>
                        <a:lnTo>
                          <a:pt x="138" y="157"/>
                        </a:lnTo>
                        <a:lnTo>
                          <a:pt x="138" y="165"/>
                        </a:lnTo>
                        <a:lnTo>
                          <a:pt x="110" y="164"/>
                        </a:lnTo>
                        <a:lnTo>
                          <a:pt x="110" y="180"/>
                        </a:lnTo>
                        <a:lnTo>
                          <a:pt x="128" y="182"/>
                        </a:lnTo>
                        <a:lnTo>
                          <a:pt x="128" y="193"/>
                        </a:lnTo>
                        <a:lnTo>
                          <a:pt x="137" y="193"/>
                        </a:lnTo>
                        <a:lnTo>
                          <a:pt x="138" y="196"/>
                        </a:lnTo>
                        <a:lnTo>
                          <a:pt x="134" y="198"/>
                        </a:lnTo>
                        <a:lnTo>
                          <a:pt x="129" y="196"/>
                        </a:lnTo>
                        <a:lnTo>
                          <a:pt x="128" y="201"/>
                        </a:lnTo>
                        <a:lnTo>
                          <a:pt x="126" y="205"/>
                        </a:lnTo>
                        <a:lnTo>
                          <a:pt x="103" y="204"/>
                        </a:lnTo>
                        <a:lnTo>
                          <a:pt x="101" y="208"/>
                        </a:lnTo>
                        <a:lnTo>
                          <a:pt x="94" y="208"/>
                        </a:lnTo>
                        <a:lnTo>
                          <a:pt x="94" y="204"/>
                        </a:lnTo>
                        <a:lnTo>
                          <a:pt x="68" y="201"/>
                        </a:lnTo>
                        <a:lnTo>
                          <a:pt x="68" y="198"/>
                        </a:lnTo>
                        <a:lnTo>
                          <a:pt x="37" y="195"/>
                        </a:lnTo>
                        <a:lnTo>
                          <a:pt x="37" y="183"/>
                        </a:lnTo>
                        <a:lnTo>
                          <a:pt x="37" y="179"/>
                        </a:lnTo>
                        <a:lnTo>
                          <a:pt x="40" y="179"/>
                        </a:lnTo>
                        <a:lnTo>
                          <a:pt x="40" y="163"/>
                        </a:lnTo>
                        <a:lnTo>
                          <a:pt x="22" y="161"/>
                        </a:lnTo>
                        <a:lnTo>
                          <a:pt x="22" y="163"/>
                        </a:lnTo>
                        <a:lnTo>
                          <a:pt x="18" y="163"/>
                        </a:lnTo>
                        <a:lnTo>
                          <a:pt x="19" y="119"/>
                        </a:lnTo>
                        <a:lnTo>
                          <a:pt x="16" y="117"/>
                        </a:lnTo>
                        <a:lnTo>
                          <a:pt x="16" y="114"/>
                        </a:lnTo>
                        <a:lnTo>
                          <a:pt x="0" y="113"/>
                        </a:lnTo>
                        <a:lnTo>
                          <a:pt x="2" y="70"/>
                        </a:lnTo>
                        <a:lnTo>
                          <a:pt x="6" y="69"/>
                        </a:lnTo>
                        <a:lnTo>
                          <a:pt x="5" y="67"/>
                        </a:lnTo>
                        <a:lnTo>
                          <a:pt x="3" y="64"/>
                        </a:lnTo>
                        <a:lnTo>
                          <a:pt x="3" y="63"/>
                        </a:lnTo>
                        <a:lnTo>
                          <a:pt x="3" y="61"/>
                        </a:lnTo>
                        <a:lnTo>
                          <a:pt x="8" y="61"/>
                        </a:lnTo>
                        <a:lnTo>
                          <a:pt x="8" y="60"/>
                        </a:lnTo>
                        <a:lnTo>
                          <a:pt x="9" y="59"/>
                        </a:lnTo>
                        <a:lnTo>
                          <a:pt x="9" y="51"/>
                        </a:lnTo>
                        <a:lnTo>
                          <a:pt x="9" y="47"/>
                        </a:lnTo>
                        <a:lnTo>
                          <a:pt x="9" y="37"/>
                        </a:lnTo>
                        <a:lnTo>
                          <a:pt x="3" y="37"/>
                        </a:lnTo>
                        <a:lnTo>
                          <a:pt x="6" y="7"/>
                        </a:lnTo>
                        <a:lnTo>
                          <a:pt x="8" y="6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2" y="6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21" y="6"/>
                        </a:lnTo>
                        <a:lnTo>
                          <a:pt x="24" y="6"/>
                        </a:lnTo>
                        <a:lnTo>
                          <a:pt x="24" y="7"/>
                        </a:lnTo>
                        <a:lnTo>
                          <a:pt x="25" y="7"/>
                        </a:lnTo>
                        <a:lnTo>
                          <a:pt x="24" y="10"/>
                        </a:lnTo>
                        <a:lnTo>
                          <a:pt x="25" y="10"/>
                        </a:lnTo>
                        <a:lnTo>
                          <a:pt x="28" y="9"/>
                        </a:lnTo>
                        <a:lnTo>
                          <a:pt x="31" y="12"/>
                        </a:lnTo>
                        <a:lnTo>
                          <a:pt x="31" y="3"/>
                        </a:lnTo>
                        <a:lnTo>
                          <a:pt x="32" y="0"/>
                        </a:lnTo>
                        <a:lnTo>
                          <a:pt x="59" y="1"/>
                        </a:lnTo>
                        <a:lnTo>
                          <a:pt x="54" y="10"/>
                        </a:lnTo>
                        <a:lnTo>
                          <a:pt x="72" y="12"/>
                        </a:lnTo>
                        <a:lnTo>
                          <a:pt x="75" y="13"/>
                        </a:lnTo>
                        <a:lnTo>
                          <a:pt x="76" y="10"/>
                        </a:lnTo>
                        <a:lnTo>
                          <a:pt x="84" y="15"/>
                        </a:lnTo>
                        <a:lnTo>
                          <a:pt x="87" y="12"/>
                        </a:lnTo>
                        <a:lnTo>
                          <a:pt x="93" y="15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1" name="Freeform 252"/>
                  <p:cNvSpPr>
                    <a:spLocks/>
                  </p:cNvSpPr>
                  <p:nvPr/>
                </p:nvSpPr>
                <p:spPr bwMode="auto">
                  <a:xfrm>
                    <a:off x="4694734" y="3622824"/>
                    <a:ext cx="854075" cy="566737"/>
                  </a:xfrm>
                  <a:custGeom>
                    <a:avLst/>
                    <a:gdLst>
                      <a:gd name="T0" fmla="*/ 227 w 240"/>
                      <a:gd name="T1" fmla="*/ 11 h 159"/>
                      <a:gd name="T2" fmla="*/ 228 w 240"/>
                      <a:gd name="T3" fmla="*/ 22 h 159"/>
                      <a:gd name="T4" fmla="*/ 234 w 240"/>
                      <a:gd name="T5" fmla="*/ 28 h 159"/>
                      <a:gd name="T6" fmla="*/ 234 w 240"/>
                      <a:gd name="T7" fmla="*/ 35 h 159"/>
                      <a:gd name="T8" fmla="*/ 237 w 240"/>
                      <a:gd name="T9" fmla="*/ 44 h 159"/>
                      <a:gd name="T10" fmla="*/ 240 w 240"/>
                      <a:gd name="T11" fmla="*/ 48 h 159"/>
                      <a:gd name="T12" fmla="*/ 234 w 240"/>
                      <a:gd name="T13" fmla="*/ 50 h 159"/>
                      <a:gd name="T14" fmla="*/ 234 w 240"/>
                      <a:gd name="T15" fmla="*/ 54 h 159"/>
                      <a:gd name="T16" fmla="*/ 239 w 240"/>
                      <a:gd name="T17" fmla="*/ 66 h 159"/>
                      <a:gd name="T18" fmla="*/ 236 w 240"/>
                      <a:gd name="T19" fmla="*/ 73 h 159"/>
                      <a:gd name="T20" fmla="*/ 239 w 240"/>
                      <a:gd name="T21" fmla="*/ 83 h 159"/>
                      <a:gd name="T22" fmla="*/ 233 w 240"/>
                      <a:gd name="T23" fmla="*/ 92 h 159"/>
                      <a:gd name="T24" fmla="*/ 196 w 240"/>
                      <a:gd name="T25" fmla="*/ 83 h 159"/>
                      <a:gd name="T26" fmla="*/ 170 w 240"/>
                      <a:gd name="T27" fmla="*/ 123 h 159"/>
                      <a:gd name="T28" fmla="*/ 159 w 240"/>
                      <a:gd name="T29" fmla="*/ 159 h 159"/>
                      <a:gd name="T30" fmla="*/ 133 w 240"/>
                      <a:gd name="T31" fmla="*/ 133 h 159"/>
                      <a:gd name="T32" fmla="*/ 111 w 240"/>
                      <a:gd name="T33" fmla="*/ 130 h 159"/>
                      <a:gd name="T34" fmla="*/ 73 w 240"/>
                      <a:gd name="T35" fmla="*/ 101 h 159"/>
                      <a:gd name="T36" fmla="*/ 54 w 240"/>
                      <a:gd name="T37" fmla="*/ 110 h 159"/>
                      <a:gd name="T38" fmla="*/ 39 w 240"/>
                      <a:gd name="T39" fmla="*/ 91 h 159"/>
                      <a:gd name="T40" fmla="*/ 48 w 240"/>
                      <a:gd name="T41" fmla="*/ 94 h 159"/>
                      <a:gd name="T42" fmla="*/ 55 w 240"/>
                      <a:gd name="T43" fmla="*/ 72 h 159"/>
                      <a:gd name="T44" fmla="*/ 36 w 240"/>
                      <a:gd name="T45" fmla="*/ 48 h 159"/>
                      <a:gd name="T46" fmla="*/ 17 w 240"/>
                      <a:gd name="T47" fmla="*/ 38 h 159"/>
                      <a:gd name="T48" fmla="*/ 8 w 240"/>
                      <a:gd name="T49" fmla="*/ 28 h 159"/>
                      <a:gd name="T50" fmla="*/ 13 w 240"/>
                      <a:gd name="T51" fmla="*/ 31 h 159"/>
                      <a:gd name="T52" fmla="*/ 23 w 240"/>
                      <a:gd name="T53" fmla="*/ 31 h 159"/>
                      <a:gd name="T54" fmla="*/ 23 w 240"/>
                      <a:gd name="T55" fmla="*/ 25 h 159"/>
                      <a:gd name="T56" fmla="*/ 33 w 240"/>
                      <a:gd name="T57" fmla="*/ 19 h 159"/>
                      <a:gd name="T58" fmla="*/ 33 w 240"/>
                      <a:gd name="T59" fmla="*/ 25 h 159"/>
                      <a:gd name="T60" fmla="*/ 39 w 240"/>
                      <a:gd name="T61" fmla="*/ 25 h 159"/>
                      <a:gd name="T62" fmla="*/ 45 w 240"/>
                      <a:gd name="T63" fmla="*/ 22 h 159"/>
                      <a:gd name="T64" fmla="*/ 50 w 240"/>
                      <a:gd name="T65" fmla="*/ 22 h 159"/>
                      <a:gd name="T66" fmla="*/ 51 w 240"/>
                      <a:gd name="T67" fmla="*/ 17 h 159"/>
                      <a:gd name="T68" fmla="*/ 60 w 240"/>
                      <a:gd name="T69" fmla="*/ 13 h 159"/>
                      <a:gd name="T70" fmla="*/ 63 w 240"/>
                      <a:gd name="T71" fmla="*/ 16 h 159"/>
                      <a:gd name="T72" fmla="*/ 69 w 240"/>
                      <a:gd name="T73" fmla="*/ 14 h 159"/>
                      <a:gd name="T74" fmla="*/ 72 w 240"/>
                      <a:gd name="T75" fmla="*/ 22 h 159"/>
                      <a:gd name="T76" fmla="*/ 83 w 240"/>
                      <a:gd name="T77" fmla="*/ 19 h 159"/>
                      <a:gd name="T78" fmla="*/ 89 w 240"/>
                      <a:gd name="T79" fmla="*/ 14 h 159"/>
                      <a:gd name="T80" fmla="*/ 98 w 240"/>
                      <a:gd name="T81" fmla="*/ 11 h 159"/>
                      <a:gd name="T82" fmla="*/ 96 w 240"/>
                      <a:gd name="T83" fmla="*/ 17 h 159"/>
                      <a:gd name="T84" fmla="*/ 108 w 240"/>
                      <a:gd name="T85" fmla="*/ 14 h 159"/>
                      <a:gd name="T86" fmla="*/ 110 w 240"/>
                      <a:gd name="T87" fmla="*/ 7 h 159"/>
                      <a:gd name="T88" fmla="*/ 115 w 240"/>
                      <a:gd name="T89" fmla="*/ 6 h 159"/>
                      <a:gd name="T90" fmla="*/ 117 w 240"/>
                      <a:gd name="T91" fmla="*/ 11 h 159"/>
                      <a:gd name="T92" fmla="*/ 121 w 240"/>
                      <a:gd name="T93" fmla="*/ 9 h 159"/>
                      <a:gd name="T94" fmla="*/ 124 w 240"/>
                      <a:gd name="T95" fmla="*/ 13 h 159"/>
                      <a:gd name="T96" fmla="*/ 126 w 240"/>
                      <a:gd name="T97" fmla="*/ 9 h 159"/>
                      <a:gd name="T98" fmla="*/ 136 w 240"/>
                      <a:gd name="T99" fmla="*/ 6 h 159"/>
                      <a:gd name="T100" fmla="*/ 140 w 240"/>
                      <a:gd name="T101" fmla="*/ 3 h 159"/>
                      <a:gd name="T102" fmla="*/ 146 w 240"/>
                      <a:gd name="T103" fmla="*/ 6 h 159"/>
                      <a:gd name="T104" fmla="*/ 154 w 240"/>
                      <a:gd name="T105" fmla="*/ 6 h 159"/>
                      <a:gd name="T106" fmla="*/ 162 w 240"/>
                      <a:gd name="T107" fmla="*/ 6 h 159"/>
                      <a:gd name="T108" fmla="*/ 168 w 240"/>
                      <a:gd name="T109" fmla="*/ 4 h 159"/>
                      <a:gd name="T110" fmla="*/ 176 w 240"/>
                      <a:gd name="T111" fmla="*/ 7 h 159"/>
                      <a:gd name="T112" fmla="*/ 186 w 240"/>
                      <a:gd name="T113" fmla="*/ 6 h 159"/>
                      <a:gd name="T114" fmla="*/ 199 w 240"/>
                      <a:gd name="T115" fmla="*/ 4 h 159"/>
                      <a:gd name="T116" fmla="*/ 206 w 240"/>
                      <a:gd name="T117" fmla="*/ 0 h 159"/>
                      <a:gd name="T118" fmla="*/ 218 w 240"/>
                      <a:gd name="T119" fmla="*/ 10 h 15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40"/>
                      <a:gd name="T181" fmla="*/ 0 h 159"/>
                      <a:gd name="T182" fmla="*/ 240 w 240"/>
                      <a:gd name="T183" fmla="*/ 159 h 159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40" h="159">
                        <a:moveTo>
                          <a:pt x="221" y="9"/>
                        </a:moveTo>
                        <a:lnTo>
                          <a:pt x="222" y="9"/>
                        </a:lnTo>
                        <a:lnTo>
                          <a:pt x="222" y="11"/>
                        </a:lnTo>
                        <a:lnTo>
                          <a:pt x="224" y="13"/>
                        </a:lnTo>
                        <a:lnTo>
                          <a:pt x="227" y="11"/>
                        </a:lnTo>
                        <a:lnTo>
                          <a:pt x="227" y="13"/>
                        </a:lnTo>
                        <a:lnTo>
                          <a:pt x="228" y="14"/>
                        </a:lnTo>
                        <a:lnTo>
                          <a:pt x="228" y="17"/>
                        </a:lnTo>
                        <a:lnTo>
                          <a:pt x="228" y="20"/>
                        </a:lnTo>
                        <a:lnTo>
                          <a:pt x="228" y="22"/>
                        </a:lnTo>
                        <a:lnTo>
                          <a:pt x="233" y="22"/>
                        </a:lnTo>
                        <a:lnTo>
                          <a:pt x="234" y="26"/>
                        </a:lnTo>
                        <a:lnTo>
                          <a:pt x="234" y="28"/>
                        </a:lnTo>
                        <a:lnTo>
                          <a:pt x="236" y="28"/>
                        </a:lnTo>
                        <a:lnTo>
                          <a:pt x="237" y="28"/>
                        </a:lnTo>
                        <a:lnTo>
                          <a:pt x="237" y="29"/>
                        </a:lnTo>
                        <a:lnTo>
                          <a:pt x="236" y="33"/>
                        </a:lnTo>
                        <a:lnTo>
                          <a:pt x="234" y="35"/>
                        </a:lnTo>
                        <a:lnTo>
                          <a:pt x="236" y="38"/>
                        </a:lnTo>
                        <a:lnTo>
                          <a:pt x="234" y="39"/>
                        </a:lnTo>
                        <a:lnTo>
                          <a:pt x="234" y="41"/>
                        </a:lnTo>
                        <a:lnTo>
                          <a:pt x="236" y="42"/>
                        </a:lnTo>
                        <a:lnTo>
                          <a:pt x="237" y="44"/>
                        </a:lnTo>
                        <a:lnTo>
                          <a:pt x="237" y="45"/>
                        </a:lnTo>
                        <a:lnTo>
                          <a:pt x="237" y="47"/>
                        </a:lnTo>
                        <a:lnTo>
                          <a:pt x="239" y="47"/>
                        </a:lnTo>
                        <a:lnTo>
                          <a:pt x="240" y="48"/>
                        </a:lnTo>
                        <a:lnTo>
                          <a:pt x="240" y="50"/>
                        </a:lnTo>
                        <a:lnTo>
                          <a:pt x="240" y="51"/>
                        </a:lnTo>
                        <a:lnTo>
                          <a:pt x="239" y="51"/>
                        </a:lnTo>
                        <a:lnTo>
                          <a:pt x="237" y="51"/>
                        </a:lnTo>
                        <a:lnTo>
                          <a:pt x="234" y="50"/>
                        </a:lnTo>
                        <a:lnTo>
                          <a:pt x="231" y="48"/>
                        </a:lnTo>
                        <a:lnTo>
                          <a:pt x="230" y="50"/>
                        </a:lnTo>
                        <a:lnTo>
                          <a:pt x="230" y="51"/>
                        </a:lnTo>
                        <a:lnTo>
                          <a:pt x="231" y="53"/>
                        </a:lnTo>
                        <a:lnTo>
                          <a:pt x="234" y="54"/>
                        </a:lnTo>
                        <a:lnTo>
                          <a:pt x="234" y="55"/>
                        </a:lnTo>
                        <a:lnTo>
                          <a:pt x="236" y="58"/>
                        </a:lnTo>
                        <a:lnTo>
                          <a:pt x="237" y="61"/>
                        </a:lnTo>
                        <a:lnTo>
                          <a:pt x="239" y="63"/>
                        </a:lnTo>
                        <a:lnTo>
                          <a:pt x="239" y="66"/>
                        </a:lnTo>
                        <a:lnTo>
                          <a:pt x="240" y="69"/>
                        </a:lnTo>
                        <a:lnTo>
                          <a:pt x="239" y="70"/>
                        </a:lnTo>
                        <a:lnTo>
                          <a:pt x="239" y="72"/>
                        </a:lnTo>
                        <a:lnTo>
                          <a:pt x="237" y="72"/>
                        </a:lnTo>
                        <a:lnTo>
                          <a:pt x="236" y="73"/>
                        </a:lnTo>
                        <a:lnTo>
                          <a:pt x="236" y="76"/>
                        </a:lnTo>
                        <a:lnTo>
                          <a:pt x="237" y="77"/>
                        </a:lnTo>
                        <a:lnTo>
                          <a:pt x="239" y="79"/>
                        </a:lnTo>
                        <a:lnTo>
                          <a:pt x="239" y="80"/>
                        </a:lnTo>
                        <a:lnTo>
                          <a:pt x="239" y="83"/>
                        </a:lnTo>
                        <a:lnTo>
                          <a:pt x="239" y="85"/>
                        </a:lnTo>
                        <a:lnTo>
                          <a:pt x="240" y="88"/>
                        </a:lnTo>
                        <a:lnTo>
                          <a:pt x="240" y="89"/>
                        </a:lnTo>
                        <a:lnTo>
                          <a:pt x="237" y="92"/>
                        </a:lnTo>
                        <a:lnTo>
                          <a:pt x="233" y="92"/>
                        </a:lnTo>
                        <a:lnTo>
                          <a:pt x="233" y="86"/>
                        </a:lnTo>
                        <a:lnTo>
                          <a:pt x="212" y="85"/>
                        </a:lnTo>
                        <a:lnTo>
                          <a:pt x="205" y="92"/>
                        </a:lnTo>
                        <a:lnTo>
                          <a:pt x="200" y="89"/>
                        </a:lnTo>
                        <a:lnTo>
                          <a:pt x="196" y="83"/>
                        </a:lnTo>
                        <a:lnTo>
                          <a:pt x="190" y="89"/>
                        </a:lnTo>
                        <a:lnTo>
                          <a:pt x="187" y="88"/>
                        </a:lnTo>
                        <a:lnTo>
                          <a:pt x="181" y="92"/>
                        </a:lnTo>
                        <a:lnTo>
                          <a:pt x="190" y="104"/>
                        </a:lnTo>
                        <a:lnTo>
                          <a:pt x="170" y="123"/>
                        </a:lnTo>
                        <a:lnTo>
                          <a:pt x="177" y="130"/>
                        </a:lnTo>
                        <a:lnTo>
                          <a:pt x="171" y="138"/>
                        </a:lnTo>
                        <a:lnTo>
                          <a:pt x="176" y="143"/>
                        </a:lnTo>
                        <a:lnTo>
                          <a:pt x="164" y="155"/>
                        </a:lnTo>
                        <a:lnTo>
                          <a:pt x="159" y="159"/>
                        </a:lnTo>
                        <a:lnTo>
                          <a:pt x="152" y="151"/>
                        </a:lnTo>
                        <a:lnTo>
                          <a:pt x="155" y="148"/>
                        </a:lnTo>
                        <a:lnTo>
                          <a:pt x="145" y="138"/>
                        </a:lnTo>
                        <a:lnTo>
                          <a:pt x="142" y="140"/>
                        </a:lnTo>
                        <a:lnTo>
                          <a:pt x="133" y="133"/>
                        </a:lnTo>
                        <a:lnTo>
                          <a:pt x="136" y="130"/>
                        </a:lnTo>
                        <a:lnTo>
                          <a:pt x="121" y="121"/>
                        </a:lnTo>
                        <a:lnTo>
                          <a:pt x="123" y="118"/>
                        </a:lnTo>
                        <a:lnTo>
                          <a:pt x="118" y="117"/>
                        </a:lnTo>
                        <a:lnTo>
                          <a:pt x="111" y="130"/>
                        </a:lnTo>
                        <a:lnTo>
                          <a:pt x="95" y="121"/>
                        </a:lnTo>
                        <a:lnTo>
                          <a:pt x="101" y="111"/>
                        </a:lnTo>
                        <a:lnTo>
                          <a:pt x="82" y="99"/>
                        </a:lnTo>
                        <a:lnTo>
                          <a:pt x="77" y="104"/>
                        </a:lnTo>
                        <a:lnTo>
                          <a:pt x="73" y="101"/>
                        </a:lnTo>
                        <a:lnTo>
                          <a:pt x="72" y="102"/>
                        </a:lnTo>
                        <a:lnTo>
                          <a:pt x="64" y="114"/>
                        </a:lnTo>
                        <a:lnTo>
                          <a:pt x="61" y="113"/>
                        </a:lnTo>
                        <a:lnTo>
                          <a:pt x="60" y="114"/>
                        </a:lnTo>
                        <a:lnTo>
                          <a:pt x="54" y="110"/>
                        </a:lnTo>
                        <a:lnTo>
                          <a:pt x="55" y="107"/>
                        </a:lnTo>
                        <a:lnTo>
                          <a:pt x="42" y="99"/>
                        </a:lnTo>
                        <a:lnTo>
                          <a:pt x="44" y="96"/>
                        </a:lnTo>
                        <a:lnTo>
                          <a:pt x="41" y="95"/>
                        </a:lnTo>
                        <a:lnTo>
                          <a:pt x="39" y="91"/>
                        </a:lnTo>
                        <a:lnTo>
                          <a:pt x="41" y="92"/>
                        </a:lnTo>
                        <a:lnTo>
                          <a:pt x="44" y="91"/>
                        </a:lnTo>
                        <a:lnTo>
                          <a:pt x="45" y="91"/>
                        </a:lnTo>
                        <a:lnTo>
                          <a:pt x="47" y="94"/>
                        </a:lnTo>
                        <a:lnTo>
                          <a:pt x="48" y="94"/>
                        </a:lnTo>
                        <a:lnTo>
                          <a:pt x="48" y="92"/>
                        </a:lnTo>
                        <a:lnTo>
                          <a:pt x="51" y="94"/>
                        </a:lnTo>
                        <a:lnTo>
                          <a:pt x="52" y="94"/>
                        </a:lnTo>
                        <a:lnTo>
                          <a:pt x="52" y="76"/>
                        </a:lnTo>
                        <a:lnTo>
                          <a:pt x="55" y="72"/>
                        </a:lnTo>
                        <a:lnTo>
                          <a:pt x="58" y="70"/>
                        </a:lnTo>
                        <a:lnTo>
                          <a:pt x="58" y="63"/>
                        </a:lnTo>
                        <a:lnTo>
                          <a:pt x="54" y="63"/>
                        </a:lnTo>
                        <a:lnTo>
                          <a:pt x="54" y="50"/>
                        </a:lnTo>
                        <a:lnTo>
                          <a:pt x="36" y="48"/>
                        </a:lnTo>
                        <a:lnTo>
                          <a:pt x="36" y="41"/>
                        </a:lnTo>
                        <a:lnTo>
                          <a:pt x="38" y="41"/>
                        </a:lnTo>
                        <a:lnTo>
                          <a:pt x="39" y="33"/>
                        </a:lnTo>
                        <a:lnTo>
                          <a:pt x="29" y="38"/>
                        </a:lnTo>
                        <a:lnTo>
                          <a:pt x="17" y="38"/>
                        </a:lnTo>
                        <a:lnTo>
                          <a:pt x="6" y="36"/>
                        </a:lnTo>
                        <a:lnTo>
                          <a:pt x="0" y="26"/>
                        </a:lnTo>
                        <a:lnTo>
                          <a:pt x="3" y="26"/>
                        </a:lnTo>
                        <a:lnTo>
                          <a:pt x="7" y="26"/>
                        </a:lnTo>
                        <a:lnTo>
                          <a:pt x="8" y="28"/>
                        </a:lnTo>
                        <a:lnTo>
                          <a:pt x="7" y="31"/>
                        </a:lnTo>
                        <a:lnTo>
                          <a:pt x="8" y="31"/>
                        </a:lnTo>
                        <a:lnTo>
                          <a:pt x="10" y="31"/>
                        </a:lnTo>
                        <a:lnTo>
                          <a:pt x="11" y="29"/>
                        </a:lnTo>
                        <a:lnTo>
                          <a:pt x="13" y="31"/>
                        </a:lnTo>
                        <a:lnTo>
                          <a:pt x="14" y="32"/>
                        </a:lnTo>
                        <a:lnTo>
                          <a:pt x="17" y="31"/>
                        </a:lnTo>
                        <a:lnTo>
                          <a:pt x="19" y="31"/>
                        </a:lnTo>
                        <a:lnTo>
                          <a:pt x="20" y="31"/>
                        </a:lnTo>
                        <a:lnTo>
                          <a:pt x="23" y="31"/>
                        </a:lnTo>
                        <a:lnTo>
                          <a:pt x="25" y="31"/>
                        </a:lnTo>
                        <a:lnTo>
                          <a:pt x="23" y="29"/>
                        </a:lnTo>
                        <a:lnTo>
                          <a:pt x="22" y="31"/>
                        </a:lnTo>
                        <a:lnTo>
                          <a:pt x="20" y="29"/>
                        </a:lnTo>
                        <a:lnTo>
                          <a:pt x="23" y="25"/>
                        </a:lnTo>
                        <a:lnTo>
                          <a:pt x="25" y="23"/>
                        </a:lnTo>
                        <a:lnTo>
                          <a:pt x="26" y="23"/>
                        </a:lnTo>
                        <a:lnTo>
                          <a:pt x="30" y="23"/>
                        </a:lnTo>
                        <a:lnTo>
                          <a:pt x="33" y="19"/>
                        </a:lnTo>
                        <a:lnTo>
                          <a:pt x="35" y="17"/>
                        </a:lnTo>
                        <a:lnTo>
                          <a:pt x="36" y="19"/>
                        </a:lnTo>
                        <a:lnTo>
                          <a:pt x="35" y="22"/>
                        </a:lnTo>
                        <a:lnTo>
                          <a:pt x="33" y="25"/>
                        </a:lnTo>
                        <a:lnTo>
                          <a:pt x="35" y="28"/>
                        </a:lnTo>
                        <a:lnTo>
                          <a:pt x="36" y="29"/>
                        </a:lnTo>
                        <a:lnTo>
                          <a:pt x="41" y="28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6" y="23"/>
                        </a:lnTo>
                        <a:lnTo>
                          <a:pt x="38" y="22"/>
                        </a:lnTo>
                        <a:lnTo>
                          <a:pt x="39" y="22"/>
                        </a:lnTo>
                        <a:lnTo>
                          <a:pt x="45" y="22"/>
                        </a:lnTo>
                        <a:lnTo>
                          <a:pt x="47" y="20"/>
                        </a:lnTo>
                        <a:lnTo>
                          <a:pt x="45" y="19"/>
                        </a:lnTo>
                        <a:lnTo>
                          <a:pt x="45" y="17"/>
                        </a:lnTo>
                        <a:lnTo>
                          <a:pt x="47" y="20"/>
                        </a:lnTo>
                        <a:lnTo>
                          <a:pt x="50" y="22"/>
                        </a:lnTo>
                        <a:lnTo>
                          <a:pt x="50" y="20"/>
                        </a:lnTo>
                        <a:lnTo>
                          <a:pt x="48" y="17"/>
                        </a:lnTo>
                        <a:lnTo>
                          <a:pt x="50" y="16"/>
                        </a:lnTo>
                        <a:lnTo>
                          <a:pt x="51" y="17"/>
                        </a:lnTo>
                        <a:lnTo>
                          <a:pt x="52" y="19"/>
                        </a:lnTo>
                        <a:lnTo>
                          <a:pt x="54" y="17"/>
                        </a:lnTo>
                        <a:lnTo>
                          <a:pt x="55" y="14"/>
                        </a:lnTo>
                        <a:lnTo>
                          <a:pt x="55" y="13"/>
                        </a:lnTo>
                        <a:lnTo>
                          <a:pt x="60" y="13"/>
                        </a:lnTo>
                        <a:lnTo>
                          <a:pt x="61" y="11"/>
                        </a:lnTo>
                        <a:lnTo>
                          <a:pt x="63" y="11"/>
                        </a:lnTo>
                        <a:lnTo>
                          <a:pt x="63" y="13"/>
                        </a:lnTo>
                        <a:lnTo>
                          <a:pt x="63" y="14"/>
                        </a:lnTo>
                        <a:lnTo>
                          <a:pt x="63" y="16"/>
                        </a:lnTo>
                        <a:lnTo>
                          <a:pt x="64" y="14"/>
                        </a:lnTo>
                        <a:lnTo>
                          <a:pt x="67" y="11"/>
                        </a:lnTo>
                        <a:lnTo>
                          <a:pt x="69" y="11"/>
                        </a:lnTo>
                        <a:lnTo>
                          <a:pt x="69" y="13"/>
                        </a:lnTo>
                        <a:lnTo>
                          <a:pt x="69" y="14"/>
                        </a:lnTo>
                        <a:lnTo>
                          <a:pt x="66" y="16"/>
                        </a:lnTo>
                        <a:lnTo>
                          <a:pt x="67" y="17"/>
                        </a:lnTo>
                        <a:lnTo>
                          <a:pt x="67" y="19"/>
                        </a:lnTo>
                        <a:lnTo>
                          <a:pt x="72" y="22"/>
                        </a:lnTo>
                        <a:lnTo>
                          <a:pt x="74" y="20"/>
                        </a:lnTo>
                        <a:lnTo>
                          <a:pt x="76" y="17"/>
                        </a:lnTo>
                        <a:lnTo>
                          <a:pt x="77" y="17"/>
                        </a:lnTo>
                        <a:lnTo>
                          <a:pt x="80" y="20"/>
                        </a:lnTo>
                        <a:lnTo>
                          <a:pt x="83" y="19"/>
                        </a:lnTo>
                        <a:lnTo>
                          <a:pt x="85" y="19"/>
                        </a:lnTo>
                        <a:lnTo>
                          <a:pt x="88" y="19"/>
                        </a:lnTo>
                        <a:lnTo>
                          <a:pt x="89" y="17"/>
                        </a:lnTo>
                        <a:lnTo>
                          <a:pt x="88" y="16"/>
                        </a:lnTo>
                        <a:lnTo>
                          <a:pt x="89" y="14"/>
                        </a:lnTo>
                        <a:lnTo>
                          <a:pt x="89" y="11"/>
                        </a:lnTo>
                        <a:lnTo>
                          <a:pt x="91" y="11"/>
                        </a:lnTo>
                        <a:lnTo>
                          <a:pt x="93" y="13"/>
                        </a:lnTo>
                        <a:lnTo>
                          <a:pt x="98" y="11"/>
                        </a:lnTo>
                        <a:lnTo>
                          <a:pt x="99" y="11"/>
                        </a:lnTo>
                        <a:lnTo>
                          <a:pt x="95" y="14"/>
                        </a:lnTo>
                        <a:lnTo>
                          <a:pt x="93" y="16"/>
                        </a:lnTo>
                        <a:lnTo>
                          <a:pt x="95" y="19"/>
                        </a:lnTo>
                        <a:lnTo>
                          <a:pt x="96" y="17"/>
                        </a:lnTo>
                        <a:lnTo>
                          <a:pt x="98" y="14"/>
                        </a:lnTo>
                        <a:lnTo>
                          <a:pt x="99" y="14"/>
                        </a:lnTo>
                        <a:lnTo>
                          <a:pt x="102" y="17"/>
                        </a:lnTo>
                        <a:lnTo>
                          <a:pt x="107" y="16"/>
                        </a:lnTo>
                        <a:lnTo>
                          <a:pt x="108" y="14"/>
                        </a:lnTo>
                        <a:lnTo>
                          <a:pt x="107" y="11"/>
                        </a:lnTo>
                        <a:lnTo>
                          <a:pt x="108" y="9"/>
                        </a:lnTo>
                        <a:lnTo>
                          <a:pt x="105" y="7"/>
                        </a:lnTo>
                        <a:lnTo>
                          <a:pt x="105" y="6"/>
                        </a:lnTo>
                        <a:lnTo>
                          <a:pt x="110" y="7"/>
                        </a:lnTo>
                        <a:lnTo>
                          <a:pt x="111" y="3"/>
                        </a:lnTo>
                        <a:lnTo>
                          <a:pt x="113" y="3"/>
                        </a:lnTo>
                        <a:lnTo>
                          <a:pt x="113" y="4"/>
                        </a:lnTo>
                        <a:lnTo>
                          <a:pt x="114" y="6"/>
                        </a:lnTo>
                        <a:lnTo>
                          <a:pt x="115" y="6"/>
                        </a:lnTo>
                        <a:lnTo>
                          <a:pt x="114" y="9"/>
                        </a:lnTo>
                        <a:lnTo>
                          <a:pt x="114" y="11"/>
                        </a:lnTo>
                        <a:lnTo>
                          <a:pt x="115" y="11"/>
                        </a:lnTo>
                        <a:lnTo>
                          <a:pt x="117" y="11"/>
                        </a:lnTo>
                        <a:lnTo>
                          <a:pt x="118" y="7"/>
                        </a:lnTo>
                        <a:lnTo>
                          <a:pt x="121" y="7"/>
                        </a:lnTo>
                        <a:lnTo>
                          <a:pt x="121" y="9"/>
                        </a:lnTo>
                        <a:lnTo>
                          <a:pt x="120" y="10"/>
                        </a:lnTo>
                        <a:lnTo>
                          <a:pt x="118" y="11"/>
                        </a:lnTo>
                        <a:lnTo>
                          <a:pt x="120" y="13"/>
                        </a:lnTo>
                        <a:lnTo>
                          <a:pt x="123" y="11"/>
                        </a:lnTo>
                        <a:lnTo>
                          <a:pt x="124" y="13"/>
                        </a:lnTo>
                        <a:lnTo>
                          <a:pt x="126" y="13"/>
                        </a:lnTo>
                        <a:lnTo>
                          <a:pt x="127" y="16"/>
                        </a:lnTo>
                        <a:lnTo>
                          <a:pt x="129" y="14"/>
                        </a:lnTo>
                        <a:lnTo>
                          <a:pt x="129" y="13"/>
                        </a:lnTo>
                        <a:lnTo>
                          <a:pt x="126" y="9"/>
                        </a:lnTo>
                        <a:lnTo>
                          <a:pt x="127" y="7"/>
                        </a:lnTo>
                        <a:lnTo>
                          <a:pt x="130" y="9"/>
                        </a:lnTo>
                        <a:lnTo>
                          <a:pt x="133" y="9"/>
                        </a:lnTo>
                        <a:lnTo>
                          <a:pt x="136" y="6"/>
                        </a:lnTo>
                        <a:lnTo>
                          <a:pt x="136" y="1"/>
                        </a:lnTo>
                        <a:lnTo>
                          <a:pt x="139" y="1"/>
                        </a:lnTo>
                        <a:lnTo>
                          <a:pt x="140" y="1"/>
                        </a:lnTo>
                        <a:lnTo>
                          <a:pt x="140" y="3"/>
                        </a:lnTo>
                        <a:lnTo>
                          <a:pt x="139" y="4"/>
                        </a:lnTo>
                        <a:lnTo>
                          <a:pt x="140" y="9"/>
                        </a:lnTo>
                        <a:lnTo>
                          <a:pt x="142" y="7"/>
                        </a:lnTo>
                        <a:lnTo>
                          <a:pt x="143" y="4"/>
                        </a:lnTo>
                        <a:lnTo>
                          <a:pt x="146" y="6"/>
                        </a:lnTo>
                        <a:lnTo>
                          <a:pt x="146" y="3"/>
                        </a:lnTo>
                        <a:lnTo>
                          <a:pt x="149" y="1"/>
                        </a:lnTo>
                        <a:lnTo>
                          <a:pt x="152" y="3"/>
                        </a:lnTo>
                        <a:lnTo>
                          <a:pt x="154" y="3"/>
                        </a:lnTo>
                        <a:lnTo>
                          <a:pt x="154" y="6"/>
                        </a:lnTo>
                        <a:lnTo>
                          <a:pt x="155" y="7"/>
                        </a:lnTo>
                        <a:lnTo>
                          <a:pt x="157" y="9"/>
                        </a:lnTo>
                        <a:lnTo>
                          <a:pt x="158" y="9"/>
                        </a:lnTo>
                        <a:lnTo>
                          <a:pt x="159" y="6"/>
                        </a:lnTo>
                        <a:lnTo>
                          <a:pt x="162" y="6"/>
                        </a:lnTo>
                        <a:lnTo>
                          <a:pt x="164" y="3"/>
                        </a:lnTo>
                        <a:lnTo>
                          <a:pt x="165" y="3"/>
                        </a:lnTo>
                        <a:lnTo>
                          <a:pt x="167" y="7"/>
                        </a:lnTo>
                        <a:lnTo>
                          <a:pt x="168" y="7"/>
                        </a:lnTo>
                        <a:lnTo>
                          <a:pt x="168" y="4"/>
                        </a:lnTo>
                        <a:lnTo>
                          <a:pt x="171" y="3"/>
                        </a:lnTo>
                        <a:lnTo>
                          <a:pt x="171" y="6"/>
                        </a:lnTo>
                        <a:lnTo>
                          <a:pt x="174" y="9"/>
                        </a:lnTo>
                        <a:lnTo>
                          <a:pt x="176" y="6"/>
                        </a:lnTo>
                        <a:lnTo>
                          <a:pt x="176" y="7"/>
                        </a:lnTo>
                        <a:lnTo>
                          <a:pt x="177" y="10"/>
                        </a:lnTo>
                        <a:lnTo>
                          <a:pt x="180" y="11"/>
                        </a:lnTo>
                        <a:lnTo>
                          <a:pt x="183" y="10"/>
                        </a:lnTo>
                        <a:lnTo>
                          <a:pt x="184" y="6"/>
                        </a:lnTo>
                        <a:lnTo>
                          <a:pt x="186" y="6"/>
                        </a:lnTo>
                        <a:lnTo>
                          <a:pt x="189" y="7"/>
                        </a:lnTo>
                        <a:lnTo>
                          <a:pt x="190" y="6"/>
                        </a:lnTo>
                        <a:lnTo>
                          <a:pt x="195" y="6"/>
                        </a:lnTo>
                        <a:lnTo>
                          <a:pt x="198" y="4"/>
                        </a:lnTo>
                        <a:lnTo>
                          <a:pt x="199" y="4"/>
                        </a:lnTo>
                        <a:lnTo>
                          <a:pt x="202" y="7"/>
                        </a:lnTo>
                        <a:lnTo>
                          <a:pt x="203" y="7"/>
                        </a:lnTo>
                        <a:lnTo>
                          <a:pt x="205" y="6"/>
                        </a:lnTo>
                        <a:lnTo>
                          <a:pt x="205" y="1"/>
                        </a:lnTo>
                        <a:lnTo>
                          <a:pt x="206" y="0"/>
                        </a:lnTo>
                        <a:lnTo>
                          <a:pt x="208" y="4"/>
                        </a:lnTo>
                        <a:lnTo>
                          <a:pt x="209" y="9"/>
                        </a:lnTo>
                        <a:lnTo>
                          <a:pt x="212" y="9"/>
                        </a:lnTo>
                        <a:lnTo>
                          <a:pt x="214" y="9"/>
                        </a:lnTo>
                        <a:lnTo>
                          <a:pt x="218" y="10"/>
                        </a:lnTo>
                        <a:lnTo>
                          <a:pt x="220" y="10"/>
                        </a:lnTo>
                        <a:lnTo>
                          <a:pt x="221" y="9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2" name="Freeform 253"/>
                  <p:cNvSpPr>
                    <a:spLocks/>
                  </p:cNvSpPr>
                  <p:nvPr/>
                </p:nvSpPr>
                <p:spPr bwMode="auto">
                  <a:xfrm>
                    <a:off x="3038972" y="3511699"/>
                    <a:ext cx="903287" cy="554037"/>
                  </a:xfrm>
                  <a:custGeom>
                    <a:avLst/>
                    <a:gdLst>
                      <a:gd name="T0" fmla="*/ 167 w 254"/>
                      <a:gd name="T1" fmla="*/ 23 h 156"/>
                      <a:gd name="T2" fmla="*/ 170 w 254"/>
                      <a:gd name="T3" fmla="*/ 33 h 156"/>
                      <a:gd name="T4" fmla="*/ 180 w 254"/>
                      <a:gd name="T5" fmla="*/ 32 h 156"/>
                      <a:gd name="T6" fmla="*/ 232 w 254"/>
                      <a:gd name="T7" fmla="*/ 51 h 156"/>
                      <a:gd name="T8" fmla="*/ 220 w 254"/>
                      <a:gd name="T9" fmla="*/ 63 h 156"/>
                      <a:gd name="T10" fmla="*/ 216 w 254"/>
                      <a:gd name="T11" fmla="*/ 68 h 156"/>
                      <a:gd name="T12" fmla="*/ 214 w 254"/>
                      <a:gd name="T13" fmla="*/ 73 h 156"/>
                      <a:gd name="T14" fmla="*/ 217 w 254"/>
                      <a:gd name="T15" fmla="*/ 85 h 156"/>
                      <a:gd name="T16" fmla="*/ 218 w 254"/>
                      <a:gd name="T17" fmla="*/ 87 h 156"/>
                      <a:gd name="T18" fmla="*/ 252 w 254"/>
                      <a:gd name="T19" fmla="*/ 115 h 156"/>
                      <a:gd name="T20" fmla="*/ 254 w 254"/>
                      <a:gd name="T21" fmla="*/ 126 h 156"/>
                      <a:gd name="T22" fmla="*/ 249 w 254"/>
                      <a:gd name="T23" fmla="*/ 130 h 156"/>
                      <a:gd name="T24" fmla="*/ 243 w 254"/>
                      <a:gd name="T25" fmla="*/ 133 h 156"/>
                      <a:gd name="T26" fmla="*/ 239 w 254"/>
                      <a:gd name="T27" fmla="*/ 134 h 156"/>
                      <a:gd name="T28" fmla="*/ 236 w 254"/>
                      <a:gd name="T29" fmla="*/ 139 h 156"/>
                      <a:gd name="T30" fmla="*/ 236 w 254"/>
                      <a:gd name="T31" fmla="*/ 142 h 156"/>
                      <a:gd name="T32" fmla="*/ 233 w 254"/>
                      <a:gd name="T33" fmla="*/ 143 h 156"/>
                      <a:gd name="T34" fmla="*/ 229 w 254"/>
                      <a:gd name="T35" fmla="*/ 143 h 156"/>
                      <a:gd name="T36" fmla="*/ 227 w 254"/>
                      <a:gd name="T37" fmla="*/ 148 h 156"/>
                      <a:gd name="T38" fmla="*/ 224 w 254"/>
                      <a:gd name="T39" fmla="*/ 149 h 156"/>
                      <a:gd name="T40" fmla="*/ 221 w 254"/>
                      <a:gd name="T41" fmla="*/ 149 h 156"/>
                      <a:gd name="T42" fmla="*/ 218 w 254"/>
                      <a:gd name="T43" fmla="*/ 153 h 156"/>
                      <a:gd name="T44" fmla="*/ 216 w 254"/>
                      <a:gd name="T45" fmla="*/ 156 h 156"/>
                      <a:gd name="T46" fmla="*/ 208 w 254"/>
                      <a:gd name="T47" fmla="*/ 145 h 156"/>
                      <a:gd name="T48" fmla="*/ 213 w 254"/>
                      <a:gd name="T49" fmla="*/ 133 h 156"/>
                      <a:gd name="T50" fmla="*/ 194 w 254"/>
                      <a:gd name="T51" fmla="*/ 136 h 156"/>
                      <a:gd name="T52" fmla="*/ 179 w 254"/>
                      <a:gd name="T53" fmla="*/ 145 h 156"/>
                      <a:gd name="T54" fmla="*/ 157 w 254"/>
                      <a:gd name="T55" fmla="*/ 133 h 156"/>
                      <a:gd name="T56" fmla="*/ 160 w 254"/>
                      <a:gd name="T57" fmla="*/ 123 h 156"/>
                      <a:gd name="T58" fmla="*/ 139 w 254"/>
                      <a:gd name="T59" fmla="*/ 102 h 156"/>
                      <a:gd name="T60" fmla="*/ 111 w 254"/>
                      <a:gd name="T61" fmla="*/ 96 h 156"/>
                      <a:gd name="T62" fmla="*/ 109 w 254"/>
                      <a:gd name="T63" fmla="*/ 99 h 156"/>
                      <a:gd name="T64" fmla="*/ 113 w 254"/>
                      <a:gd name="T65" fmla="*/ 107 h 156"/>
                      <a:gd name="T66" fmla="*/ 117 w 254"/>
                      <a:gd name="T67" fmla="*/ 112 h 156"/>
                      <a:gd name="T68" fmla="*/ 111 w 254"/>
                      <a:gd name="T69" fmla="*/ 124 h 156"/>
                      <a:gd name="T70" fmla="*/ 104 w 254"/>
                      <a:gd name="T71" fmla="*/ 111 h 156"/>
                      <a:gd name="T72" fmla="*/ 66 w 254"/>
                      <a:gd name="T73" fmla="*/ 105 h 156"/>
                      <a:gd name="T74" fmla="*/ 57 w 254"/>
                      <a:gd name="T75" fmla="*/ 104 h 156"/>
                      <a:gd name="T76" fmla="*/ 47 w 254"/>
                      <a:gd name="T77" fmla="*/ 86 h 156"/>
                      <a:gd name="T78" fmla="*/ 32 w 254"/>
                      <a:gd name="T79" fmla="*/ 101 h 156"/>
                      <a:gd name="T80" fmla="*/ 31 w 254"/>
                      <a:gd name="T81" fmla="*/ 105 h 156"/>
                      <a:gd name="T82" fmla="*/ 26 w 254"/>
                      <a:gd name="T83" fmla="*/ 102 h 156"/>
                      <a:gd name="T84" fmla="*/ 19 w 254"/>
                      <a:gd name="T85" fmla="*/ 98 h 156"/>
                      <a:gd name="T86" fmla="*/ 13 w 254"/>
                      <a:gd name="T87" fmla="*/ 92 h 156"/>
                      <a:gd name="T88" fmla="*/ 19 w 254"/>
                      <a:gd name="T89" fmla="*/ 82 h 156"/>
                      <a:gd name="T90" fmla="*/ 32 w 254"/>
                      <a:gd name="T91" fmla="*/ 35 h 156"/>
                      <a:gd name="T92" fmla="*/ 34 w 254"/>
                      <a:gd name="T93" fmla="*/ 46 h 156"/>
                      <a:gd name="T94" fmla="*/ 43 w 254"/>
                      <a:gd name="T95" fmla="*/ 48 h 156"/>
                      <a:gd name="T96" fmla="*/ 46 w 254"/>
                      <a:gd name="T97" fmla="*/ 42 h 156"/>
                      <a:gd name="T98" fmla="*/ 66 w 254"/>
                      <a:gd name="T99" fmla="*/ 20 h 156"/>
                      <a:gd name="T100" fmla="*/ 68 w 254"/>
                      <a:gd name="T101" fmla="*/ 5 h 156"/>
                      <a:gd name="T102" fmla="*/ 78 w 254"/>
                      <a:gd name="T103" fmla="*/ 4 h 156"/>
                      <a:gd name="T104" fmla="*/ 92 w 254"/>
                      <a:gd name="T105" fmla="*/ 27 h 156"/>
                      <a:gd name="T106" fmla="*/ 129 w 254"/>
                      <a:gd name="T107" fmla="*/ 27 h 156"/>
                      <a:gd name="T108" fmla="*/ 135 w 254"/>
                      <a:gd name="T109" fmla="*/ 23 h 156"/>
                      <a:gd name="T110" fmla="*/ 144 w 254"/>
                      <a:gd name="T111" fmla="*/ 19 h 15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54"/>
                      <a:gd name="T169" fmla="*/ 0 h 156"/>
                      <a:gd name="T170" fmla="*/ 254 w 254"/>
                      <a:gd name="T171" fmla="*/ 156 h 15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54" h="156">
                        <a:moveTo>
                          <a:pt x="151" y="22"/>
                        </a:moveTo>
                        <a:lnTo>
                          <a:pt x="167" y="23"/>
                        </a:lnTo>
                        <a:lnTo>
                          <a:pt x="166" y="33"/>
                        </a:lnTo>
                        <a:lnTo>
                          <a:pt x="170" y="33"/>
                        </a:lnTo>
                        <a:lnTo>
                          <a:pt x="175" y="35"/>
                        </a:lnTo>
                        <a:lnTo>
                          <a:pt x="180" y="32"/>
                        </a:lnTo>
                        <a:lnTo>
                          <a:pt x="180" y="48"/>
                        </a:lnTo>
                        <a:lnTo>
                          <a:pt x="232" y="51"/>
                        </a:lnTo>
                        <a:lnTo>
                          <a:pt x="232" y="63"/>
                        </a:lnTo>
                        <a:lnTo>
                          <a:pt x="220" y="63"/>
                        </a:lnTo>
                        <a:lnTo>
                          <a:pt x="218" y="70"/>
                        </a:lnTo>
                        <a:lnTo>
                          <a:pt x="216" y="68"/>
                        </a:lnTo>
                        <a:lnTo>
                          <a:pt x="214" y="70"/>
                        </a:lnTo>
                        <a:lnTo>
                          <a:pt x="214" y="73"/>
                        </a:lnTo>
                        <a:lnTo>
                          <a:pt x="218" y="74"/>
                        </a:lnTo>
                        <a:lnTo>
                          <a:pt x="217" y="85"/>
                        </a:lnTo>
                        <a:lnTo>
                          <a:pt x="220" y="85"/>
                        </a:lnTo>
                        <a:lnTo>
                          <a:pt x="218" y="87"/>
                        </a:lnTo>
                        <a:lnTo>
                          <a:pt x="254" y="89"/>
                        </a:lnTo>
                        <a:lnTo>
                          <a:pt x="252" y="115"/>
                        </a:lnTo>
                        <a:lnTo>
                          <a:pt x="248" y="118"/>
                        </a:lnTo>
                        <a:lnTo>
                          <a:pt x="254" y="126"/>
                        </a:lnTo>
                        <a:lnTo>
                          <a:pt x="251" y="128"/>
                        </a:lnTo>
                        <a:lnTo>
                          <a:pt x="249" y="130"/>
                        </a:lnTo>
                        <a:lnTo>
                          <a:pt x="246" y="131"/>
                        </a:lnTo>
                        <a:lnTo>
                          <a:pt x="243" y="133"/>
                        </a:lnTo>
                        <a:lnTo>
                          <a:pt x="242" y="133"/>
                        </a:lnTo>
                        <a:lnTo>
                          <a:pt x="239" y="134"/>
                        </a:lnTo>
                        <a:lnTo>
                          <a:pt x="238" y="136"/>
                        </a:lnTo>
                        <a:lnTo>
                          <a:pt x="236" y="139"/>
                        </a:lnTo>
                        <a:lnTo>
                          <a:pt x="236" y="140"/>
                        </a:lnTo>
                        <a:lnTo>
                          <a:pt x="236" y="142"/>
                        </a:lnTo>
                        <a:lnTo>
                          <a:pt x="235" y="142"/>
                        </a:lnTo>
                        <a:lnTo>
                          <a:pt x="233" y="143"/>
                        </a:lnTo>
                        <a:lnTo>
                          <a:pt x="230" y="142"/>
                        </a:lnTo>
                        <a:lnTo>
                          <a:pt x="229" y="143"/>
                        </a:lnTo>
                        <a:lnTo>
                          <a:pt x="229" y="146"/>
                        </a:lnTo>
                        <a:lnTo>
                          <a:pt x="227" y="148"/>
                        </a:lnTo>
                        <a:lnTo>
                          <a:pt x="226" y="149"/>
                        </a:lnTo>
                        <a:lnTo>
                          <a:pt x="224" y="149"/>
                        </a:lnTo>
                        <a:lnTo>
                          <a:pt x="223" y="149"/>
                        </a:lnTo>
                        <a:lnTo>
                          <a:pt x="221" y="149"/>
                        </a:lnTo>
                        <a:lnTo>
                          <a:pt x="221" y="150"/>
                        </a:lnTo>
                        <a:lnTo>
                          <a:pt x="218" y="153"/>
                        </a:lnTo>
                        <a:lnTo>
                          <a:pt x="217" y="155"/>
                        </a:lnTo>
                        <a:lnTo>
                          <a:pt x="216" y="156"/>
                        </a:lnTo>
                        <a:lnTo>
                          <a:pt x="214" y="156"/>
                        </a:lnTo>
                        <a:lnTo>
                          <a:pt x="208" y="145"/>
                        </a:lnTo>
                        <a:lnTo>
                          <a:pt x="211" y="143"/>
                        </a:lnTo>
                        <a:lnTo>
                          <a:pt x="213" y="133"/>
                        </a:lnTo>
                        <a:lnTo>
                          <a:pt x="195" y="131"/>
                        </a:lnTo>
                        <a:lnTo>
                          <a:pt x="194" y="136"/>
                        </a:lnTo>
                        <a:lnTo>
                          <a:pt x="179" y="136"/>
                        </a:lnTo>
                        <a:lnTo>
                          <a:pt x="179" y="145"/>
                        </a:lnTo>
                        <a:lnTo>
                          <a:pt x="157" y="143"/>
                        </a:lnTo>
                        <a:lnTo>
                          <a:pt x="157" y="133"/>
                        </a:lnTo>
                        <a:lnTo>
                          <a:pt x="154" y="131"/>
                        </a:lnTo>
                        <a:lnTo>
                          <a:pt x="160" y="123"/>
                        </a:lnTo>
                        <a:lnTo>
                          <a:pt x="132" y="109"/>
                        </a:lnTo>
                        <a:lnTo>
                          <a:pt x="139" y="102"/>
                        </a:lnTo>
                        <a:lnTo>
                          <a:pt x="125" y="96"/>
                        </a:lnTo>
                        <a:lnTo>
                          <a:pt x="111" y="96"/>
                        </a:lnTo>
                        <a:lnTo>
                          <a:pt x="109" y="96"/>
                        </a:lnTo>
                        <a:lnTo>
                          <a:pt x="109" y="99"/>
                        </a:lnTo>
                        <a:lnTo>
                          <a:pt x="107" y="107"/>
                        </a:lnTo>
                        <a:lnTo>
                          <a:pt x="113" y="107"/>
                        </a:lnTo>
                        <a:lnTo>
                          <a:pt x="113" y="112"/>
                        </a:lnTo>
                        <a:lnTo>
                          <a:pt x="117" y="112"/>
                        </a:lnTo>
                        <a:lnTo>
                          <a:pt x="117" y="120"/>
                        </a:lnTo>
                        <a:lnTo>
                          <a:pt x="111" y="124"/>
                        </a:lnTo>
                        <a:lnTo>
                          <a:pt x="103" y="121"/>
                        </a:lnTo>
                        <a:lnTo>
                          <a:pt x="104" y="111"/>
                        </a:lnTo>
                        <a:lnTo>
                          <a:pt x="68" y="108"/>
                        </a:lnTo>
                        <a:lnTo>
                          <a:pt x="66" y="105"/>
                        </a:lnTo>
                        <a:lnTo>
                          <a:pt x="60" y="108"/>
                        </a:lnTo>
                        <a:lnTo>
                          <a:pt x="57" y="104"/>
                        </a:lnTo>
                        <a:lnTo>
                          <a:pt x="59" y="102"/>
                        </a:lnTo>
                        <a:lnTo>
                          <a:pt x="47" y="86"/>
                        </a:lnTo>
                        <a:lnTo>
                          <a:pt x="29" y="96"/>
                        </a:lnTo>
                        <a:lnTo>
                          <a:pt x="32" y="101"/>
                        </a:lnTo>
                        <a:lnTo>
                          <a:pt x="31" y="102"/>
                        </a:lnTo>
                        <a:lnTo>
                          <a:pt x="31" y="105"/>
                        </a:lnTo>
                        <a:lnTo>
                          <a:pt x="26" y="104"/>
                        </a:lnTo>
                        <a:lnTo>
                          <a:pt x="26" y="102"/>
                        </a:lnTo>
                        <a:lnTo>
                          <a:pt x="22" y="102"/>
                        </a:lnTo>
                        <a:lnTo>
                          <a:pt x="19" y="98"/>
                        </a:lnTo>
                        <a:lnTo>
                          <a:pt x="15" y="95"/>
                        </a:lnTo>
                        <a:lnTo>
                          <a:pt x="13" y="92"/>
                        </a:lnTo>
                        <a:lnTo>
                          <a:pt x="10" y="90"/>
                        </a:lnTo>
                        <a:lnTo>
                          <a:pt x="19" y="82"/>
                        </a:lnTo>
                        <a:lnTo>
                          <a:pt x="0" y="60"/>
                        </a:lnTo>
                        <a:lnTo>
                          <a:pt x="32" y="35"/>
                        </a:lnTo>
                        <a:lnTo>
                          <a:pt x="38" y="41"/>
                        </a:lnTo>
                        <a:lnTo>
                          <a:pt x="34" y="46"/>
                        </a:lnTo>
                        <a:lnTo>
                          <a:pt x="38" y="51"/>
                        </a:lnTo>
                        <a:lnTo>
                          <a:pt x="43" y="48"/>
                        </a:lnTo>
                        <a:lnTo>
                          <a:pt x="43" y="45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66" y="20"/>
                        </a:lnTo>
                        <a:lnTo>
                          <a:pt x="60" y="14"/>
                        </a:lnTo>
                        <a:lnTo>
                          <a:pt x="68" y="5"/>
                        </a:lnTo>
                        <a:lnTo>
                          <a:pt x="73" y="0"/>
                        </a:lnTo>
                        <a:lnTo>
                          <a:pt x="78" y="4"/>
                        </a:lnTo>
                        <a:lnTo>
                          <a:pt x="73" y="10"/>
                        </a:lnTo>
                        <a:lnTo>
                          <a:pt x="92" y="27"/>
                        </a:lnTo>
                        <a:lnTo>
                          <a:pt x="97" y="23"/>
                        </a:lnTo>
                        <a:lnTo>
                          <a:pt x="129" y="27"/>
                        </a:lnTo>
                        <a:lnTo>
                          <a:pt x="132" y="24"/>
                        </a:lnTo>
                        <a:lnTo>
                          <a:pt x="135" y="23"/>
                        </a:lnTo>
                        <a:lnTo>
                          <a:pt x="138" y="22"/>
                        </a:lnTo>
                        <a:lnTo>
                          <a:pt x="144" y="19"/>
                        </a:lnTo>
                        <a:lnTo>
                          <a:pt x="151" y="22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3" name="Freeform 254"/>
                  <p:cNvSpPr>
                    <a:spLocks noEditPoints="1"/>
                  </p:cNvSpPr>
                  <p:nvPr/>
                </p:nvSpPr>
                <p:spPr bwMode="auto">
                  <a:xfrm>
                    <a:off x="2176959" y="1303486"/>
                    <a:ext cx="935038" cy="1114425"/>
                  </a:xfrm>
                  <a:custGeom>
                    <a:avLst/>
                    <a:gdLst>
                      <a:gd name="T0" fmla="*/ 145 w 263"/>
                      <a:gd name="T1" fmla="*/ 73 h 313"/>
                      <a:gd name="T2" fmla="*/ 181 w 263"/>
                      <a:gd name="T3" fmla="*/ 67 h 313"/>
                      <a:gd name="T4" fmla="*/ 183 w 263"/>
                      <a:gd name="T5" fmla="*/ 61 h 313"/>
                      <a:gd name="T6" fmla="*/ 188 w 263"/>
                      <a:gd name="T7" fmla="*/ 60 h 313"/>
                      <a:gd name="T8" fmla="*/ 191 w 263"/>
                      <a:gd name="T9" fmla="*/ 69 h 313"/>
                      <a:gd name="T10" fmla="*/ 198 w 263"/>
                      <a:gd name="T11" fmla="*/ 89 h 313"/>
                      <a:gd name="T12" fmla="*/ 226 w 263"/>
                      <a:gd name="T13" fmla="*/ 96 h 313"/>
                      <a:gd name="T14" fmla="*/ 241 w 263"/>
                      <a:gd name="T15" fmla="*/ 110 h 313"/>
                      <a:gd name="T16" fmla="*/ 241 w 263"/>
                      <a:gd name="T17" fmla="*/ 154 h 313"/>
                      <a:gd name="T18" fmla="*/ 233 w 263"/>
                      <a:gd name="T19" fmla="*/ 205 h 313"/>
                      <a:gd name="T20" fmla="*/ 239 w 263"/>
                      <a:gd name="T21" fmla="*/ 208 h 313"/>
                      <a:gd name="T22" fmla="*/ 252 w 263"/>
                      <a:gd name="T23" fmla="*/ 212 h 313"/>
                      <a:gd name="T24" fmla="*/ 260 w 263"/>
                      <a:gd name="T25" fmla="*/ 263 h 313"/>
                      <a:gd name="T26" fmla="*/ 248 w 263"/>
                      <a:gd name="T27" fmla="*/ 285 h 313"/>
                      <a:gd name="T28" fmla="*/ 233 w 263"/>
                      <a:gd name="T29" fmla="*/ 306 h 313"/>
                      <a:gd name="T30" fmla="*/ 222 w 263"/>
                      <a:gd name="T31" fmla="*/ 309 h 313"/>
                      <a:gd name="T32" fmla="*/ 200 w 263"/>
                      <a:gd name="T33" fmla="*/ 293 h 313"/>
                      <a:gd name="T34" fmla="*/ 182 w 263"/>
                      <a:gd name="T35" fmla="*/ 283 h 313"/>
                      <a:gd name="T36" fmla="*/ 175 w 263"/>
                      <a:gd name="T37" fmla="*/ 269 h 313"/>
                      <a:gd name="T38" fmla="*/ 170 w 263"/>
                      <a:gd name="T39" fmla="*/ 253 h 313"/>
                      <a:gd name="T40" fmla="*/ 164 w 263"/>
                      <a:gd name="T41" fmla="*/ 241 h 313"/>
                      <a:gd name="T42" fmla="*/ 145 w 263"/>
                      <a:gd name="T43" fmla="*/ 215 h 313"/>
                      <a:gd name="T44" fmla="*/ 118 w 263"/>
                      <a:gd name="T45" fmla="*/ 193 h 313"/>
                      <a:gd name="T46" fmla="*/ 96 w 263"/>
                      <a:gd name="T47" fmla="*/ 189 h 313"/>
                      <a:gd name="T48" fmla="*/ 87 w 263"/>
                      <a:gd name="T49" fmla="*/ 195 h 313"/>
                      <a:gd name="T50" fmla="*/ 88 w 263"/>
                      <a:gd name="T51" fmla="*/ 196 h 313"/>
                      <a:gd name="T52" fmla="*/ 88 w 263"/>
                      <a:gd name="T53" fmla="*/ 202 h 313"/>
                      <a:gd name="T54" fmla="*/ 90 w 263"/>
                      <a:gd name="T55" fmla="*/ 195 h 313"/>
                      <a:gd name="T56" fmla="*/ 91 w 263"/>
                      <a:gd name="T57" fmla="*/ 198 h 313"/>
                      <a:gd name="T58" fmla="*/ 93 w 263"/>
                      <a:gd name="T59" fmla="*/ 203 h 313"/>
                      <a:gd name="T60" fmla="*/ 94 w 263"/>
                      <a:gd name="T61" fmla="*/ 203 h 313"/>
                      <a:gd name="T62" fmla="*/ 96 w 263"/>
                      <a:gd name="T63" fmla="*/ 200 h 313"/>
                      <a:gd name="T64" fmla="*/ 96 w 263"/>
                      <a:gd name="T65" fmla="*/ 198 h 313"/>
                      <a:gd name="T66" fmla="*/ 96 w 263"/>
                      <a:gd name="T67" fmla="*/ 208 h 313"/>
                      <a:gd name="T68" fmla="*/ 75 w 263"/>
                      <a:gd name="T69" fmla="*/ 192 h 313"/>
                      <a:gd name="T70" fmla="*/ 59 w 263"/>
                      <a:gd name="T71" fmla="*/ 162 h 313"/>
                      <a:gd name="T72" fmla="*/ 43 w 263"/>
                      <a:gd name="T73" fmla="*/ 110 h 313"/>
                      <a:gd name="T74" fmla="*/ 33 w 263"/>
                      <a:gd name="T75" fmla="*/ 72 h 313"/>
                      <a:gd name="T76" fmla="*/ 22 w 263"/>
                      <a:gd name="T77" fmla="*/ 63 h 313"/>
                      <a:gd name="T78" fmla="*/ 24 w 263"/>
                      <a:gd name="T79" fmla="*/ 60 h 313"/>
                      <a:gd name="T80" fmla="*/ 49 w 263"/>
                      <a:gd name="T81" fmla="*/ 82 h 313"/>
                      <a:gd name="T82" fmla="*/ 65 w 263"/>
                      <a:gd name="T83" fmla="*/ 89 h 313"/>
                      <a:gd name="T84" fmla="*/ 100 w 263"/>
                      <a:gd name="T85" fmla="*/ 94 h 313"/>
                      <a:gd name="T86" fmla="*/ 116 w 263"/>
                      <a:gd name="T87" fmla="*/ 92 h 313"/>
                      <a:gd name="T88" fmla="*/ 125 w 263"/>
                      <a:gd name="T89" fmla="*/ 89 h 313"/>
                      <a:gd name="T90" fmla="*/ 208 w 263"/>
                      <a:gd name="T91" fmla="*/ 47 h 313"/>
                      <a:gd name="T92" fmla="*/ 207 w 263"/>
                      <a:gd name="T93" fmla="*/ 51 h 313"/>
                      <a:gd name="T94" fmla="*/ 200 w 263"/>
                      <a:gd name="T95" fmla="*/ 51 h 313"/>
                      <a:gd name="T96" fmla="*/ 9 w 263"/>
                      <a:gd name="T97" fmla="*/ 48 h 313"/>
                      <a:gd name="T98" fmla="*/ 6 w 263"/>
                      <a:gd name="T99" fmla="*/ 47 h 313"/>
                      <a:gd name="T100" fmla="*/ 9 w 263"/>
                      <a:gd name="T101" fmla="*/ 48 h 313"/>
                      <a:gd name="T102" fmla="*/ 3 w 263"/>
                      <a:gd name="T103" fmla="*/ 44 h 313"/>
                      <a:gd name="T104" fmla="*/ 2 w 263"/>
                      <a:gd name="T105" fmla="*/ 45 h 313"/>
                      <a:gd name="T106" fmla="*/ 189 w 263"/>
                      <a:gd name="T107" fmla="*/ 3 h 313"/>
                      <a:gd name="T108" fmla="*/ 188 w 263"/>
                      <a:gd name="T109" fmla="*/ 1 h 313"/>
                      <a:gd name="T110" fmla="*/ 192 w 263"/>
                      <a:gd name="T111" fmla="*/ 4 h 313"/>
                      <a:gd name="T112" fmla="*/ 191 w 263"/>
                      <a:gd name="T113" fmla="*/ 3 h 31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63"/>
                      <a:gd name="T172" fmla="*/ 0 h 313"/>
                      <a:gd name="T173" fmla="*/ 263 w 263"/>
                      <a:gd name="T174" fmla="*/ 313 h 31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63" h="313">
                        <a:moveTo>
                          <a:pt x="132" y="85"/>
                        </a:moveTo>
                        <a:lnTo>
                          <a:pt x="135" y="82"/>
                        </a:lnTo>
                        <a:lnTo>
                          <a:pt x="140" y="77"/>
                        </a:lnTo>
                        <a:lnTo>
                          <a:pt x="144" y="74"/>
                        </a:lnTo>
                        <a:lnTo>
                          <a:pt x="145" y="73"/>
                        </a:lnTo>
                        <a:lnTo>
                          <a:pt x="151" y="73"/>
                        </a:lnTo>
                        <a:lnTo>
                          <a:pt x="170" y="73"/>
                        </a:lnTo>
                        <a:lnTo>
                          <a:pt x="173" y="72"/>
                        </a:lnTo>
                        <a:lnTo>
                          <a:pt x="176" y="70"/>
                        </a:lnTo>
                        <a:lnTo>
                          <a:pt x="181" y="67"/>
                        </a:lnTo>
                        <a:lnTo>
                          <a:pt x="182" y="66"/>
                        </a:lnTo>
                        <a:lnTo>
                          <a:pt x="183" y="64"/>
                        </a:lnTo>
                        <a:lnTo>
                          <a:pt x="183" y="61"/>
                        </a:lnTo>
                        <a:lnTo>
                          <a:pt x="183" y="60"/>
                        </a:lnTo>
                        <a:lnTo>
                          <a:pt x="185" y="60"/>
                        </a:lnTo>
                        <a:lnTo>
                          <a:pt x="186" y="61"/>
                        </a:lnTo>
                        <a:lnTo>
                          <a:pt x="188" y="60"/>
                        </a:lnTo>
                        <a:lnTo>
                          <a:pt x="189" y="60"/>
                        </a:lnTo>
                        <a:lnTo>
                          <a:pt x="191" y="58"/>
                        </a:lnTo>
                        <a:lnTo>
                          <a:pt x="192" y="58"/>
                        </a:lnTo>
                        <a:lnTo>
                          <a:pt x="191" y="66"/>
                        </a:lnTo>
                        <a:lnTo>
                          <a:pt x="191" y="69"/>
                        </a:lnTo>
                        <a:lnTo>
                          <a:pt x="191" y="73"/>
                        </a:lnTo>
                        <a:lnTo>
                          <a:pt x="194" y="80"/>
                        </a:lnTo>
                        <a:lnTo>
                          <a:pt x="194" y="83"/>
                        </a:lnTo>
                        <a:lnTo>
                          <a:pt x="195" y="85"/>
                        </a:lnTo>
                        <a:lnTo>
                          <a:pt x="198" y="89"/>
                        </a:lnTo>
                        <a:lnTo>
                          <a:pt x="200" y="91"/>
                        </a:lnTo>
                        <a:lnTo>
                          <a:pt x="203" y="92"/>
                        </a:lnTo>
                        <a:lnTo>
                          <a:pt x="205" y="92"/>
                        </a:lnTo>
                        <a:lnTo>
                          <a:pt x="216" y="94"/>
                        </a:lnTo>
                        <a:lnTo>
                          <a:pt x="226" y="96"/>
                        </a:lnTo>
                        <a:lnTo>
                          <a:pt x="230" y="98"/>
                        </a:lnTo>
                        <a:lnTo>
                          <a:pt x="235" y="99"/>
                        </a:lnTo>
                        <a:lnTo>
                          <a:pt x="238" y="101"/>
                        </a:lnTo>
                        <a:lnTo>
                          <a:pt x="236" y="108"/>
                        </a:lnTo>
                        <a:lnTo>
                          <a:pt x="241" y="110"/>
                        </a:lnTo>
                        <a:lnTo>
                          <a:pt x="241" y="117"/>
                        </a:lnTo>
                        <a:lnTo>
                          <a:pt x="245" y="118"/>
                        </a:lnTo>
                        <a:lnTo>
                          <a:pt x="244" y="132"/>
                        </a:lnTo>
                        <a:lnTo>
                          <a:pt x="241" y="154"/>
                        </a:lnTo>
                        <a:lnTo>
                          <a:pt x="251" y="155"/>
                        </a:lnTo>
                        <a:lnTo>
                          <a:pt x="249" y="162"/>
                        </a:lnTo>
                        <a:lnTo>
                          <a:pt x="236" y="161"/>
                        </a:lnTo>
                        <a:lnTo>
                          <a:pt x="232" y="205"/>
                        </a:lnTo>
                        <a:lnTo>
                          <a:pt x="233" y="205"/>
                        </a:lnTo>
                        <a:lnTo>
                          <a:pt x="235" y="203"/>
                        </a:lnTo>
                        <a:lnTo>
                          <a:pt x="236" y="202"/>
                        </a:lnTo>
                        <a:lnTo>
                          <a:pt x="238" y="202"/>
                        </a:lnTo>
                        <a:lnTo>
                          <a:pt x="239" y="208"/>
                        </a:lnTo>
                        <a:lnTo>
                          <a:pt x="244" y="208"/>
                        </a:lnTo>
                        <a:lnTo>
                          <a:pt x="246" y="209"/>
                        </a:lnTo>
                        <a:lnTo>
                          <a:pt x="248" y="212"/>
                        </a:lnTo>
                        <a:lnTo>
                          <a:pt x="249" y="212"/>
                        </a:lnTo>
                        <a:lnTo>
                          <a:pt x="252" y="212"/>
                        </a:lnTo>
                        <a:lnTo>
                          <a:pt x="254" y="215"/>
                        </a:lnTo>
                        <a:lnTo>
                          <a:pt x="258" y="215"/>
                        </a:lnTo>
                        <a:lnTo>
                          <a:pt x="263" y="217"/>
                        </a:lnTo>
                        <a:lnTo>
                          <a:pt x="260" y="256"/>
                        </a:lnTo>
                        <a:lnTo>
                          <a:pt x="260" y="263"/>
                        </a:lnTo>
                        <a:lnTo>
                          <a:pt x="257" y="269"/>
                        </a:lnTo>
                        <a:lnTo>
                          <a:pt x="255" y="272"/>
                        </a:lnTo>
                        <a:lnTo>
                          <a:pt x="257" y="275"/>
                        </a:lnTo>
                        <a:lnTo>
                          <a:pt x="252" y="285"/>
                        </a:lnTo>
                        <a:lnTo>
                          <a:pt x="248" y="285"/>
                        </a:lnTo>
                        <a:lnTo>
                          <a:pt x="241" y="296"/>
                        </a:lnTo>
                        <a:lnTo>
                          <a:pt x="241" y="297"/>
                        </a:lnTo>
                        <a:lnTo>
                          <a:pt x="239" y="299"/>
                        </a:lnTo>
                        <a:lnTo>
                          <a:pt x="239" y="303"/>
                        </a:lnTo>
                        <a:lnTo>
                          <a:pt x="233" y="306"/>
                        </a:lnTo>
                        <a:lnTo>
                          <a:pt x="233" y="313"/>
                        </a:lnTo>
                        <a:lnTo>
                          <a:pt x="227" y="313"/>
                        </a:lnTo>
                        <a:lnTo>
                          <a:pt x="225" y="312"/>
                        </a:lnTo>
                        <a:lnTo>
                          <a:pt x="222" y="309"/>
                        </a:lnTo>
                        <a:lnTo>
                          <a:pt x="216" y="303"/>
                        </a:lnTo>
                        <a:lnTo>
                          <a:pt x="213" y="302"/>
                        </a:lnTo>
                        <a:lnTo>
                          <a:pt x="211" y="302"/>
                        </a:lnTo>
                        <a:lnTo>
                          <a:pt x="207" y="299"/>
                        </a:lnTo>
                        <a:lnTo>
                          <a:pt x="200" y="293"/>
                        </a:lnTo>
                        <a:lnTo>
                          <a:pt x="198" y="291"/>
                        </a:lnTo>
                        <a:lnTo>
                          <a:pt x="192" y="290"/>
                        </a:lnTo>
                        <a:lnTo>
                          <a:pt x="188" y="288"/>
                        </a:lnTo>
                        <a:lnTo>
                          <a:pt x="183" y="285"/>
                        </a:lnTo>
                        <a:lnTo>
                          <a:pt x="182" y="283"/>
                        </a:lnTo>
                        <a:lnTo>
                          <a:pt x="181" y="280"/>
                        </a:lnTo>
                        <a:lnTo>
                          <a:pt x="181" y="275"/>
                        </a:lnTo>
                        <a:lnTo>
                          <a:pt x="179" y="274"/>
                        </a:lnTo>
                        <a:lnTo>
                          <a:pt x="176" y="271"/>
                        </a:lnTo>
                        <a:lnTo>
                          <a:pt x="175" y="269"/>
                        </a:lnTo>
                        <a:lnTo>
                          <a:pt x="173" y="266"/>
                        </a:lnTo>
                        <a:lnTo>
                          <a:pt x="173" y="258"/>
                        </a:lnTo>
                        <a:lnTo>
                          <a:pt x="172" y="256"/>
                        </a:lnTo>
                        <a:lnTo>
                          <a:pt x="172" y="253"/>
                        </a:lnTo>
                        <a:lnTo>
                          <a:pt x="170" y="253"/>
                        </a:lnTo>
                        <a:lnTo>
                          <a:pt x="170" y="250"/>
                        </a:lnTo>
                        <a:lnTo>
                          <a:pt x="166" y="243"/>
                        </a:lnTo>
                        <a:lnTo>
                          <a:pt x="164" y="241"/>
                        </a:lnTo>
                        <a:lnTo>
                          <a:pt x="163" y="239"/>
                        </a:lnTo>
                        <a:lnTo>
                          <a:pt x="154" y="225"/>
                        </a:lnTo>
                        <a:lnTo>
                          <a:pt x="145" y="215"/>
                        </a:lnTo>
                        <a:lnTo>
                          <a:pt x="140" y="209"/>
                        </a:lnTo>
                        <a:lnTo>
                          <a:pt x="131" y="200"/>
                        </a:lnTo>
                        <a:lnTo>
                          <a:pt x="128" y="198"/>
                        </a:lnTo>
                        <a:lnTo>
                          <a:pt x="123" y="195"/>
                        </a:lnTo>
                        <a:lnTo>
                          <a:pt x="118" y="193"/>
                        </a:lnTo>
                        <a:lnTo>
                          <a:pt x="115" y="192"/>
                        </a:lnTo>
                        <a:lnTo>
                          <a:pt x="112" y="192"/>
                        </a:lnTo>
                        <a:lnTo>
                          <a:pt x="109" y="192"/>
                        </a:lnTo>
                        <a:lnTo>
                          <a:pt x="101" y="189"/>
                        </a:lnTo>
                        <a:lnTo>
                          <a:pt x="96" y="189"/>
                        </a:lnTo>
                        <a:lnTo>
                          <a:pt x="93" y="190"/>
                        </a:lnTo>
                        <a:lnTo>
                          <a:pt x="88" y="192"/>
                        </a:lnTo>
                        <a:lnTo>
                          <a:pt x="87" y="193"/>
                        </a:lnTo>
                        <a:lnTo>
                          <a:pt x="85" y="195"/>
                        </a:lnTo>
                        <a:lnTo>
                          <a:pt x="87" y="195"/>
                        </a:lnTo>
                        <a:lnTo>
                          <a:pt x="88" y="195"/>
                        </a:lnTo>
                        <a:lnTo>
                          <a:pt x="90" y="193"/>
                        </a:lnTo>
                        <a:lnTo>
                          <a:pt x="90" y="195"/>
                        </a:lnTo>
                        <a:lnTo>
                          <a:pt x="88" y="196"/>
                        </a:lnTo>
                        <a:lnTo>
                          <a:pt x="87" y="198"/>
                        </a:lnTo>
                        <a:lnTo>
                          <a:pt x="87" y="199"/>
                        </a:lnTo>
                        <a:lnTo>
                          <a:pt x="87" y="200"/>
                        </a:lnTo>
                        <a:lnTo>
                          <a:pt x="88" y="202"/>
                        </a:lnTo>
                        <a:lnTo>
                          <a:pt x="88" y="200"/>
                        </a:lnTo>
                        <a:lnTo>
                          <a:pt x="90" y="199"/>
                        </a:lnTo>
                        <a:lnTo>
                          <a:pt x="88" y="198"/>
                        </a:lnTo>
                        <a:lnTo>
                          <a:pt x="90" y="196"/>
                        </a:lnTo>
                        <a:lnTo>
                          <a:pt x="90" y="195"/>
                        </a:lnTo>
                        <a:lnTo>
                          <a:pt x="91" y="193"/>
                        </a:lnTo>
                        <a:lnTo>
                          <a:pt x="93" y="193"/>
                        </a:lnTo>
                        <a:lnTo>
                          <a:pt x="93" y="195"/>
                        </a:lnTo>
                        <a:lnTo>
                          <a:pt x="91" y="198"/>
                        </a:lnTo>
                        <a:lnTo>
                          <a:pt x="91" y="202"/>
                        </a:lnTo>
                        <a:lnTo>
                          <a:pt x="90" y="203"/>
                        </a:lnTo>
                        <a:lnTo>
                          <a:pt x="91" y="205"/>
                        </a:lnTo>
                        <a:lnTo>
                          <a:pt x="93" y="203"/>
                        </a:lnTo>
                        <a:lnTo>
                          <a:pt x="93" y="202"/>
                        </a:lnTo>
                        <a:lnTo>
                          <a:pt x="94" y="202"/>
                        </a:lnTo>
                        <a:lnTo>
                          <a:pt x="94" y="203"/>
                        </a:lnTo>
                        <a:lnTo>
                          <a:pt x="96" y="205"/>
                        </a:lnTo>
                        <a:lnTo>
                          <a:pt x="96" y="203"/>
                        </a:lnTo>
                        <a:lnTo>
                          <a:pt x="96" y="202"/>
                        </a:lnTo>
                        <a:lnTo>
                          <a:pt x="96" y="200"/>
                        </a:lnTo>
                        <a:lnTo>
                          <a:pt x="96" y="199"/>
                        </a:lnTo>
                        <a:lnTo>
                          <a:pt x="94" y="198"/>
                        </a:lnTo>
                        <a:lnTo>
                          <a:pt x="94" y="196"/>
                        </a:lnTo>
                        <a:lnTo>
                          <a:pt x="96" y="198"/>
                        </a:lnTo>
                        <a:lnTo>
                          <a:pt x="97" y="200"/>
                        </a:lnTo>
                        <a:lnTo>
                          <a:pt x="98" y="203"/>
                        </a:lnTo>
                        <a:lnTo>
                          <a:pt x="97" y="205"/>
                        </a:lnTo>
                        <a:lnTo>
                          <a:pt x="97" y="206"/>
                        </a:lnTo>
                        <a:lnTo>
                          <a:pt x="96" y="208"/>
                        </a:lnTo>
                        <a:lnTo>
                          <a:pt x="94" y="208"/>
                        </a:lnTo>
                        <a:lnTo>
                          <a:pt x="91" y="208"/>
                        </a:lnTo>
                        <a:lnTo>
                          <a:pt x="88" y="205"/>
                        </a:lnTo>
                        <a:lnTo>
                          <a:pt x="78" y="195"/>
                        </a:lnTo>
                        <a:lnTo>
                          <a:pt x="75" y="192"/>
                        </a:lnTo>
                        <a:lnTo>
                          <a:pt x="74" y="190"/>
                        </a:lnTo>
                        <a:lnTo>
                          <a:pt x="71" y="187"/>
                        </a:lnTo>
                        <a:lnTo>
                          <a:pt x="63" y="173"/>
                        </a:lnTo>
                        <a:lnTo>
                          <a:pt x="62" y="168"/>
                        </a:lnTo>
                        <a:lnTo>
                          <a:pt x="59" y="162"/>
                        </a:lnTo>
                        <a:lnTo>
                          <a:pt x="57" y="155"/>
                        </a:lnTo>
                        <a:lnTo>
                          <a:pt x="52" y="142"/>
                        </a:lnTo>
                        <a:lnTo>
                          <a:pt x="49" y="132"/>
                        </a:lnTo>
                        <a:lnTo>
                          <a:pt x="46" y="120"/>
                        </a:lnTo>
                        <a:lnTo>
                          <a:pt x="43" y="110"/>
                        </a:lnTo>
                        <a:lnTo>
                          <a:pt x="41" y="108"/>
                        </a:lnTo>
                        <a:lnTo>
                          <a:pt x="38" y="91"/>
                        </a:lnTo>
                        <a:lnTo>
                          <a:pt x="38" y="88"/>
                        </a:lnTo>
                        <a:lnTo>
                          <a:pt x="35" y="79"/>
                        </a:lnTo>
                        <a:lnTo>
                          <a:pt x="33" y="72"/>
                        </a:lnTo>
                        <a:lnTo>
                          <a:pt x="31" y="70"/>
                        </a:lnTo>
                        <a:lnTo>
                          <a:pt x="30" y="67"/>
                        </a:lnTo>
                        <a:lnTo>
                          <a:pt x="27" y="66"/>
                        </a:lnTo>
                        <a:lnTo>
                          <a:pt x="25" y="64"/>
                        </a:lnTo>
                        <a:lnTo>
                          <a:pt x="22" y="63"/>
                        </a:lnTo>
                        <a:lnTo>
                          <a:pt x="21" y="61"/>
                        </a:lnTo>
                        <a:lnTo>
                          <a:pt x="19" y="60"/>
                        </a:lnTo>
                        <a:lnTo>
                          <a:pt x="21" y="60"/>
                        </a:lnTo>
                        <a:lnTo>
                          <a:pt x="22" y="60"/>
                        </a:lnTo>
                        <a:lnTo>
                          <a:pt x="24" y="60"/>
                        </a:lnTo>
                        <a:lnTo>
                          <a:pt x="30" y="64"/>
                        </a:lnTo>
                        <a:lnTo>
                          <a:pt x="35" y="70"/>
                        </a:lnTo>
                        <a:lnTo>
                          <a:pt x="37" y="72"/>
                        </a:lnTo>
                        <a:lnTo>
                          <a:pt x="43" y="77"/>
                        </a:lnTo>
                        <a:lnTo>
                          <a:pt x="49" y="82"/>
                        </a:lnTo>
                        <a:lnTo>
                          <a:pt x="50" y="83"/>
                        </a:lnTo>
                        <a:lnTo>
                          <a:pt x="53" y="85"/>
                        </a:lnTo>
                        <a:lnTo>
                          <a:pt x="60" y="88"/>
                        </a:lnTo>
                        <a:lnTo>
                          <a:pt x="63" y="89"/>
                        </a:lnTo>
                        <a:lnTo>
                          <a:pt x="65" y="89"/>
                        </a:lnTo>
                        <a:lnTo>
                          <a:pt x="71" y="91"/>
                        </a:lnTo>
                        <a:lnTo>
                          <a:pt x="76" y="92"/>
                        </a:lnTo>
                        <a:lnTo>
                          <a:pt x="85" y="94"/>
                        </a:lnTo>
                        <a:lnTo>
                          <a:pt x="96" y="94"/>
                        </a:lnTo>
                        <a:lnTo>
                          <a:pt x="100" y="94"/>
                        </a:lnTo>
                        <a:lnTo>
                          <a:pt x="101" y="94"/>
                        </a:lnTo>
                        <a:lnTo>
                          <a:pt x="106" y="94"/>
                        </a:lnTo>
                        <a:lnTo>
                          <a:pt x="109" y="94"/>
                        </a:lnTo>
                        <a:lnTo>
                          <a:pt x="112" y="94"/>
                        </a:lnTo>
                        <a:lnTo>
                          <a:pt x="116" y="92"/>
                        </a:lnTo>
                        <a:lnTo>
                          <a:pt x="118" y="92"/>
                        </a:lnTo>
                        <a:lnTo>
                          <a:pt x="119" y="92"/>
                        </a:lnTo>
                        <a:lnTo>
                          <a:pt x="120" y="92"/>
                        </a:lnTo>
                        <a:lnTo>
                          <a:pt x="122" y="91"/>
                        </a:lnTo>
                        <a:lnTo>
                          <a:pt x="125" y="89"/>
                        </a:lnTo>
                        <a:lnTo>
                          <a:pt x="129" y="88"/>
                        </a:lnTo>
                        <a:lnTo>
                          <a:pt x="131" y="86"/>
                        </a:lnTo>
                        <a:lnTo>
                          <a:pt x="132" y="85"/>
                        </a:lnTo>
                        <a:close/>
                        <a:moveTo>
                          <a:pt x="208" y="45"/>
                        </a:moveTo>
                        <a:lnTo>
                          <a:pt x="208" y="47"/>
                        </a:lnTo>
                        <a:lnTo>
                          <a:pt x="210" y="47"/>
                        </a:lnTo>
                        <a:lnTo>
                          <a:pt x="208" y="48"/>
                        </a:lnTo>
                        <a:lnTo>
                          <a:pt x="205" y="48"/>
                        </a:lnTo>
                        <a:lnTo>
                          <a:pt x="204" y="50"/>
                        </a:lnTo>
                        <a:lnTo>
                          <a:pt x="207" y="51"/>
                        </a:lnTo>
                        <a:lnTo>
                          <a:pt x="205" y="51"/>
                        </a:lnTo>
                        <a:lnTo>
                          <a:pt x="203" y="51"/>
                        </a:lnTo>
                        <a:lnTo>
                          <a:pt x="200" y="52"/>
                        </a:lnTo>
                        <a:lnTo>
                          <a:pt x="198" y="52"/>
                        </a:lnTo>
                        <a:lnTo>
                          <a:pt x="200" y="51"/>
                        </a:lnTo>
                        <a:lnTo>
                          <a:pt x="200" y="50"/>
                        </a:lnTo>
                        <a:lnTo>
                          <a:pt x="203" y="48"/>
                        </a:lnTo>
                        <a:lnTo>
                          <a:pt x="205" y="45"/>
                        </a:lnTo>
                        <a:lnTo>
                          <a:pt x="208" y="45"/>
                        </a:lnTo>
                        <a:close/>
                        <a:moveTo>
                          <a:pt x="9" y="48"/>
                        </a:moveTo>
                        <a:lnTo>
                          <a:pt x="9" y="50"/>
                        </a:lnTo>
                        <a:lnTo>
                          <a:pt x="8" y="48"/>
                        </a:lnTo>
                        <a:lnTo>
                          <a:pt x="6" y="48"/>
                        </a:lnTo>
                        <a:lnTo>
                          <a:pt x="6" y="47"/>
                        </a:lnTo>
                        <a:lnTo>
                          <a:pt x="8" y="47"/>
                        </a:lnTo>
                        <a:lnTo>
                          <a:pt x="9" y="47"/>
                        </a:lnTo>
                        <a:lnTo>
                          <a:pt x="9" y="48"/>
                        </a:lnTo>
                        <a:close/>
                        <a:moveTo>
                          <a:pt x="0" y="44"/>
                        </a:moveTo>
                        <a:lnTo>
                          <a:pt x="2" y="44"/>
                        </a:lnTo>
                        <a:lnTo>
                          <a:pt x="2" y="42"/>
                        </a:lnTo>
                        <a:lnTo>
                          <a:pt x="3" y="44"/>
                        </a:lnTo>
                        <a:lnTo>
                          <a:pt x="5" y="45"/>
                        </a:lnTo>
                        <a:lnTo>
                          <a:pt x="3" y="45"/>
                        </a:lnTo>
                        <a:lnTo>
                          <a:pt x="2" y="45"/>
                        </a:lnTo>
                        <a:lnTo>
                          <a:pt x="2" y="44"/>
                        </a:lnTo>
                        <a:lnTo>
                          <a:pt x="0" y="44"/>
                        </a:lnTo>
                        <a:close/>
                        <a:moveTo>
                          <a:pt x="189" y="1"/>
                        </a:moveTo>
                        <a:lnTo>
                          <a:pt x="189" y="1"/>
                        </a:lnTo>
                        <a:lnTo>
                          <a:pt x="189" y="3"/>
                        </a:lnTo>
                        <a:lnTo>
                          <a:pt x="188" y="1"/>
                        </a:lnTo>
                        <a:lnTo>
                          <a:pt x="188" y="0"/>
                        </a:lnTo>
                        <a:lnTo>
                          <a:pt x="188" y="1"/>
                        </a:lnTo>
                        <a:lnTo>
                          <a:pt x="189" y="1"/>
                        </a:lnTo>
                        <a:close/>
                        <a:moveTo>
                          <a:pt x="192" y="3"/>
                        </a:moveTo>
                        <a:lnTo>
                          <a:pt x="192" y="3"/>
                        </a:lnTo>
                        <a:lnTo>
                          <a:pt x="192" y="4"/>
                        </a:lnTo>
                        <a:lnTo>
                          <a:pt x="191" y="3"/>
                        </a:lnTo>
                        <a:lnTo>
                          <a:pt x="192" y="3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4" name="Freeform 255"/>
                  <p:cNvSpPr>
                    <a:spLocks noEditPoints="1"/>
                  </p:cNvSpPr>
                  <p:nvPr/>
                </p:nvSpPr>
                <p:spPr bwMode="auto">
                  <a:xfrm>
                    <a:off x="4720134" y="3241824"/>
                    <a:ext cx="782638" cy="485775"/>
                  </a:xfrm>
                  <a:custGeom>
                    <a:avLst/>
                    <a:gdLst>
                      <a:gd name="T0" fmla="*/ 66 w 220"/>
                      <a:gd name="T1" fmla="*/ 39 h 136"/>
                      <a:gd name="T2" fmla="*/ 103 w 220"/>
                      <a:gd name="T3" fmla="*/ 26 h 136"/>
                      <a:gd name="T4" fmla="*/ 157 w 220"/>
                      <a:gd name="T5" fmla="*/ 7 h 136"/>
                      <a:gd name="T6" fmla="*/ 188 w 220"/>
                      <a:gd name="T7" fmla="*/ 13 h 136"/>
                      <a:gd name="T8" fmla="*/ 186 w 220"/>
                      <a:gd name="T9" fmla="*/ 35 h 136"/>
                      <a:gd name="T10" fmla="*/ 183 w 220"/>
                      <a:gd name="T11" fmla="*/ 67 h 136"/>
                      <a:gd name="T12" fmla="*/ 186 w 220"/>
                      <a:gd name="T13" fmla="*/ 76 h 136"/>
                      <a:gd name="T14" fmla="*/ 207 w 220"/>
                      <a:gd name="T15" fmla="*/ 77 h 136"/>
                      <a:gd name="T16" fmla="*/ 205 w 220"/>
                      <a:gd name="T17" fmla="*/ 105 h 136"/>
                      <a:gd name="T18" fmla="*/ 213 w 220"/>
                      <a:gd name="T19" fmla="*/ 114 h 136"/>
                      <a:gd name="T20" fmla="*/ 205 w 220"/>
                      <a:gd name="T21" fmla="*/ 116 h 136"/>
                      <a:gd name="T22" fmla="*/ 198 w 220"/>
                      <a:gd name="T23" fmla="*/ 108 h 136"/>
                      <a:gd name="T24" fmla="*/ 192 w 220"/>
                      <a:gd name="T25" fmla="*/ 111 h 136"/>
                      <a:gd name="T26" fmla="*/ 182 w 220"/>
                      <a:gd name="T27" fmla="*/ 114 h 136"/>
                      <a:gd name="T28" fmla="*/ 173 w 220"/>
                      <a:gd name="T29" fmla="*/ 118 h 136"/>
                      <a:gd name="T30" fmla="*/ 167 w 220"/>
                      <a:gd name="T31" fmla="*/ 116 h 136"/>
                      <a:gd name="T32" fmla="*/ 161 w 220"/>
                      <a:gd name="T33" fmla="*/ 114 h 136"/>
                      <a:gd name="T34" fmla="*/ 155 w 220"/>
                      <a:gd name="T35" fmla="*/ 113 h 136"/>
                      <a:gd name="T36" fmla="*/ 148 w 220"/>
                      <a:gd name="T37" fmla="*/ 114 h 136"/>
                      <a:gd name="T38" fmla="*/ 142 w 220"/>
                      <a:gd name="T39" fmla="*/ 108 h 136"/>
                      <a:gd name="T40" fmla="*/ 135 w 220"/>
                      <a:gd name="T41" fmla="*/ 114 h 136"/>
                      <a:gd name="T42" fmla="*/ 133 w 220"/>
                      <a:gd name="T43" fmla="*/ 108 h 136"/>
                      <a:gd name="T44" fmla="*/ 129 w 220"/>
                      <a:gd name="T45" fmla="*/ 113 h 136"/>
                      <a:gd name="T46" fmla="*/ 119 w 220"/>
                      <a:gd name="T47" fmla="*/ 116 h 136"/>
                      <a:gd name="T48" fmla="*/ 120 w 220"/>
                      <a:gd name="T49" fmla="*/ 123 h 136"/>
                      <a:gd name="T50" fmla="*/ 113 w 220"/>
                      <a:gd name="T51" fmla="*/ 120 h 136"/>
                      <a:gd name="T52" fmla="*/ 114 w 220"/>
                      <a:gd name="T53" fmla="*/ 116 h 136"/>
                      <a:gd name="T54" fmla="*/ 110 w 220"/>
                      <a:gd name="T55" fmla="*/ 118 h 136"/>
                      <a:gd name="T56" fmla="*/ 108 w 220"/>
                      <a:gd name="T57" fmla="*/ 113 h 136"/>
                      <a:gd name="T58" fmla="*/ 106 w 220"/>
                      <a:gd name="T59" fmla="*/ 110 h 136"/>
                      <a:gd name="T60" fmla="*/ 98 w 220"/>
                      <a:gd name="T61" fmla="*/ 114 h 136"/>
                      <a:gd name="T62" fmla="*/ 100 w 220"/>
                      <a:gd name="T63" fmla="*/ 123 h 136"/>
                      <a:gd name="T64" fmla="*/ 89 w 220"/>
                      <a:gd name="T65" fmla="*/ 124 h 136"/>
                      <a:gd name="T66" fmla="*/ 92 w 220"/>
                      <a:gd name="T67" fmla="*/ 118 h 136"/>
                      <a:gd name="T68" fmla="*/ 84 w 220"/>
                      <a:gd name="T69" fmla="*/ 118 h 136"/>
                      <a:gd name="T70" fmla="*/ 82 w 220"/>
                      <a:gd name="T71" fmla="*/ 124 h 136"/>
                      <a:gd name="T72" fmla="*/ 73 w 220"/>
                      <a:gd name="T73" fmla="*/ 127 h 136"/>
                      <a:gd name="T74" fmla="*/ 65 w 220"/>
                      <a:gd name="T75" fmla="*/ 129 h 136"/>
                      <a:gd name="T76" fmla="*/ 59 w 220"/>
                      <a:gd name="T77" fmla="*/ 123 h 136"/>
                      <a:gd name="T78" fmla="*/ 60 w 220"/>
                      <a:gd name="T79" fmla="*/ 118 h 136"/>
                      <a:gd name="T80" fmla="*/ 56 w 220"/>
                      <a:gd name="T81" fmla="*/ 120 h 136"/>
                      <a:gd name="T82" fmla="*/ 48 w 220"/>
                      <a:gd name="T83" fmla="*/ 120 h 136"/>
                      <a:gd name="T84" fmla="*/ 44 w 220"/>
                      <a:gd name="T85" fmla="*/ 124 h 136"/>
                      <a:gd name="T86" fmla="*/ 43 w 220"/>
                      <a:gd name="T87" fmla="*/ 127 h 136"/>
                      <a:gd name="T88" fmla="*/ 38 w 220"/>
                      <a:gd name="T89" fmla="*/ 126 h 136"/>
                      <a:gd name="T90" fmla="*/ 31 w 220"/>
                      <a:gd name="T91" fmla="*/ 129 h 136"/>
                      <a:gd name="T92" fmla="*/ 34 w 220"/>
                      <a:gd name="T93" fmla="*/ 135 h 136"/>
                      <a:gd name="T94" fmla="*/ 26 w 220"/>
                      <a:gd name="T95" fmla="*/ 132 h 136"/>
                      <a:gd name="T96" fmla="*/ 28 w 220"/>
                      <a:gd name="T97" fmla="*/ 124 h 136"/>
                      <a:gd name="T98" fmla="*/ 23 w 220"/>
                      <a:gd name="T99" fmla="*/ 116 h 136"/>
                      <a:gd name="T100" fmla="*/ 21 w 220"/>
                      <a:gd name="T101" fmla="*/ 82 h 136"/>
                      <a:gd name="T102" fmla="*/ 35 w 220"/>
                      <a:gd name="T103" fmla="*/ 77 h 136"/>
                      <a:gd name="T104" fmla="*/ 43 w 220"/>
                      <a:gd name="T105" fmla="*/ 60 h 136"/>
                      <a:gd name="T106" fmla="*/ 0 w 220"/>
                      <a:gd name="T107" fmla="*/ 60 h 136"/>
                      <a:gd name="T108" fmla="*/ 35 w 220"/>
                      <a:gd name="T109" fmla="*/ 28 h 136"/>
                      <a:gd name="T110" fmla="*/ 217 w 220"/>
                      <a:gd name="T111" fmla="*/ 120 h 136"/>
                      <a:gd name="T112" fmla="*/ 215 w 220"/>
                      <a:gd name="T113" fmla="*/ 116 h 136"/>
                      <a:gd name="T114" fmla="*/ 217 w 220"/>
                      <a:gd name="T115" fmla="*/ 117 h 1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20"/>
                      <a:gd name="T175" fmla="*/ 0 h 136"/>
                      <a:gd name="T176" fmla="*/ 220 w 220"/>
                      <a:gd name="T177" fmla="*/ 136 h 1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20" h="136">
                        <a:moveTo>
                          <a:pt x="37" y="32"/>
                        </a:moveTo>
                        <a:lnTo>
                          <a:pt x="48" y="47"/>
                        </a:lnTo>
                        <a:lnTo>
                          <a:pt x="59" y="39"/>
                        </a:lnTo>
                        <a:lnTo>
                          <a:pt x="66" y="39"/>
                        </a:lnTo>
                        <a:lnTo>
                          <a:pt x="69" y="38"/>
                        </a:lnTo>
                        <a:lnTo>
                          <a:pt x="78" y="38"/>
                        </a:lnTo>
                        <a:lnTo>
                          <a:pt x="79" y="25"/>
                        </a:lnTo>
                        <a:lnTo>
                          <a:pt x="103" y="26"/>
                        </a:lnTo>
                        <a:lnTo>
                          <a:pt x="104" y="14"/>
                        </a:lnTo>
                        <a:lnTo>
                          <a:pt x="125" y="16"/>
                        </a:lnTo>
                        <a:lnTo>
                          <a:pt x="126" y="6"/>
                        </a:lnTo>
                        <a:lnTo>
                          <a:pt x="157" y="7"/>
                        </a:lnTo>
                        <a:lnTo>
                          <a:pt x="158" y="0"/>
                        </a:lnTo>
                        <a:lnTo>
                          <a:pt x="167" y="0"/>
                        </a:lnTo>
                        <a:lnTo>
                          <a:pt x="189" y="1"/>
                        </a:lnTo>
                        <a:lnTo>
                          <a:pt x="188" y="13"/>
                        </a:lnTo>
                        <a:lnTo>
                          <a:pt x="189" y="19"/>
                        </a:lnTo>
                        <a:lnTo>
                          <a:pt x="189" y="23"/>
                        </a:lnTo>
                        <a:lnTo>
                          <a:pt x="188" y="29"/>
                        </a:lnTo>
                        <a:lnTo>
                          <a:pt x="186" y="35"/>
                        </a:lnTo>
                        <a:lnTo>
                          <a:pt x="186" y="42"/>
                        </a:lnTo>
                        <a:lnTo>
                          <a:pt x="185" y="50"/>
                        </a:lnTo>
                        <a:lnTo>
                          <a:pt x="185" y="55"/>
                        </a:lnTo>
                        <a:lnTo>
                          <a:pt x="183" y="67"/>
                        </a:lnTo>
                        <a:lnTo>
                          <a:pt x="183" y="72"/>
                        </a:lnTo>
                        <a:lnTo>
                          <a:pt x="183" y="75"/>
                        </a:lnTo>
                        <a:lnTo>
                          <a:pt x="185" y="75"/>
                        </a:lnTo>
                        <a:lnTo>
                          <a:pt x="186" y="76"/>
                        </a:lnTo>
                        <a:lnTo>
                          <a:pt x="189" y="76"/>
                        </a:lnTo>
                        <a:lnTo>
                          <a:pt x="199" y="76"/>
                        </a:lnTo>
                        <a:lnTo>
                          <a:pt x="205" y="77"/>
                        </a:lnTo>
                        <a:lnTo>
                          <a:pt x="207" y="77"/>
                        </a:lnTo>
                        <a:lnTo>
                          <a:pt x="207" y="83"/>
                        </a:lnTo>
                        <a:lnTo>
                          <a:pt x="207" y="94"/>
                        </a:lnTo>
                        <a:lnTo>
                          <a:pt x="205" y="99"/>
                        </a:lnTo>
                        <a:lnTo>
                          <a:pt x="205" y="105"/>
                        </a:lnTo>
                        <a:lnTo>
                          <a:pt x="208" y="108"/>
                        </a:lnTo>
                        <a:lnTo>
                          <a:pt x="211" y="111"/>
                        </a:lnTo>
                        <a:lnTo>
                          <a:pt x="213" y="113"/>
                        </a:lnTo>
                        <a:lnTo>
                          <a:pt x="213" y="114"/>
                        </a:lnTo>
                        <a:lnTo>
                          <a:pt x="213" y="117"/>
                        </a:lnTo>
                        <a:lnTo>
                          <a:pt x="211" y="117"/>
                        </a:lnTo>
                        <a:lnTo>
                          <a:pt x="207" y="116"/>
                        </a:lnTo>
                        <a:lnTo>
                          <a:pt x="205" y="116"/>
                        </a:lnTo>
                        <a:lnTo>
                          <a:pt x="202" y="116"/>
                        </a:lnTo>
                        <a:lnTo>
                          <a:pt x="201" y="111"/>
                        </a:lnTo>
                        <a:lnTo>
                          <a:pt x="199" y="107"/>
                        </a:lnTo>
                        <a:lnTo>
                          <a:pt x="198" y="108"/>
                        </a:lnTo>
                        <a:lnTo>
                          <a:pt x="198" y="113"/>
                        </a:lnTo>
                        <a:lnTo>
                          <a:pt x="196" y="114"/>
                        </a:lnTo>
                        <a:lnTo>
                          <a:pt x="195" y="114"/>
                        </a:lnTo>
                        <a:lnTo>
                          <a:pt x="192" y="111"/>
                        </a:lnTo>
                        <a:lnTo>
                          <a:pt x="191" y="111"/>
                        </a:lnTo>
                        <a:lnTo>
                          <a:pt x="188" y="113"/>
                        </a:lnTo>
                        <a:lnTo>
                          <a:pt x="183" y="113"/>
                        </a:lnTo>
                        <a:lnTo>
                          <a:pt x="182" y="114"/>
                        </a:lnTo>
                        <a:lnTo>
                          <a:pt x="179" y="113"/>
                        </a:lnTo>
                        <a:lnTo>
                          <a:pt x="177" y="113"/>
                        </a:lnTo>
                        <a:lnTo>
                          <a:pt x="176" y="117"/>
                        </a:lnTo>
                        <a:lnTo>
                          <a:pt x="173" y="118"/>
                        </a:lnTo>
                        <a:lnTo>
                          <a:pt x="170" y="117"/>
                        </a:lnTo>
                        <a:lnTo>
                          <a:pt x="169" y="114"/>
                        </a:lnTo>
                        <a:lnTo>
                          <a:pt x="169" y="113"/>
                        </a:lnTo>
                        <a:lnTo>
                          <a:pt x="167" y="116"/>
                        </a:lnTo>
                        <a:lnTo>
                          <a:pt x="164" y="113"/>
                        </a:lnTo>
                        <a:lnTo>
                          <a:pt x="164" y="110"/>
                        </a:lnTo>
                        <a:lnTo>
                          <a:pt x="161" y="111"/>
                        </a:lnTo>
                        <a:lnTo>
                          <a:pt x="161" y="114"/>
                        </a:lnTo>
                        <a:lnTo>
                          <a:pt x="160" y="114"/>
                        </a:lnTo>
                        <a:lnTo>
                          <a:pt x="158" y="110"/>
                        </a:lnTo>
                        <a:lnTo>
                          <a:pt x="157" y="110"/>
                        </a:lnTo>
                        <a:lnTo>
                          <a:pt x="155" y="113"/>
                        </a:lnTo>
                        <a:lnTo>
                          <a:pt x="152" y="113"/>
                        </a:lnTo>
                        <a:lnTo>
                          <a:pt x="151" y="116"/>
                        </a:lnTo>
                        <a:lnTo>
                          <a:pt x="150" y="116"/>
                        </a:lnTo>
                        <a:lnTo>
                          <a:pt x="148" y="114"/>
                        </a:lnTo>
                        <a:lnTo>
                          <a:pt x="147" y="113"/>
                        </a:lnTo>
                        <a:lnTo>
                          <a:pt x="147" y="110"/>
                        </a:lnTo>
                        <a:lnTo>
                          <a:pt x="145" y="110"/>
                        </a:lnTo>
                        <a:lnTo>
                          <a:pt x="142" y="108"/>
                        </a:lnTo>
                        <a:lnTo>
                          <a:pt x="139" y="110"/>
                        </a:lnTo>
                        <a:lnTo>
                          <a:pt x="139" y="113"/>
                        </a:lnTo>
                        <a:lnTo>
                          <a:pt x="136" y="111"/>
                        </a:lnTo>
                        <a:lnTo>
                          <a:pt x="135" y="114"/>
                        </a:lnTo>
                        <a:lnTo>
                          <a:pt x="133" y="116"/>
                        </a:lnTo>
                        <a:lnTo>
                          <a:pt x="132" y="111"/>
                        </a:lnTo>
                        <a:lnTo>
                          <a:pt x="133" y="110"/>
                        </a:lnTo>
                        <a:lnTo>
                          <a:pt x="133" y="108"/>
                        </a:lnTo>
                        <a:lnTo>
                          <a:pt x="132" y="108"/>
                        </a:lnTo>
                        <a:lnTo>
                          <a:pt x="129" y="108"/>
                        </a:lnTo>
                        <a:lnTo>
                          <a:pt x="129" y="113"/>
                        </a:lnTo>
                        <a:lnTo>
                          <a:pt x="126" y="116"/>
                        </a:lnTo>
                        <a:lnTo>
                          <a:pt x="123" y="116"/>
                        </a:lnTo>
                        <a:lnTo>
                          <a:pt x="120" y="114"/>
                        </a:lnTo>
                        <a:lnTo>
                          <a:pt x="119" y="116"/>
                        </a:lnTo>
                        <a:lnTo>
                          <a:pt x="122" y="120"/>
                        </a:lnTo>
                        <a:lnTo>
                          <a:pt x="122" y="121"/>
                        </a:lnTo>
                        <a:lnTo>
                          <a:pt x="120" y="123"/>
                        </a:lnTo>
                        <a:lnTo>
                          <a:pt x="119" y="120"/>
                        </a:lnTo>
                        <a:lnTo>
                          <a:pt x="117" y="120"/>
                        </a:lnTo>
                        <a:lnTo>
                          <a:pt x="116" y="118"/>
                        </a:lnTo>
                        <a:lnTo>
                          <a:pt x="113" y="120"/>
                        </a:lnTo>
                        <a:lnTo>
                          <a:pt x="111" y="118"/>
                        </a:lnTo>
                        <a:lnTo>
                          <a:pt x="113" y="117"/>
                        </a:lnTo>
                        <a:lnTo>
                          <a:pt x="114" y="116"/>
                        </a:lnTo>
                        <a:lnTo>
                          <a:pt x="114" y="114"/>
                        </a:lnTo>
                        <a:lnTo>
                          <a:pt x="111" y="114"/>
                        </a:lnTo>
                        <a:lnTo>
                          <a:pt x="110" y="118"/>
                        </a:lnTo>
                        <a:lnTo>
                          <a:pt x="108" y="118"/>
                        </a:lnTo>
                        <a:lnTo>
                          <a:pt x="107" y="118"/>
                        </a:lnTo>
                        <a:lnTo>
                          <a:pt x="107" y="116"/>
                        </a:lnTo>
                        <a:lnTo>
                          <a:pt x="108" y="113"/>
                        </a:lnTo>
                        <a:lnTo>
                          <a:pt x="107" y="113"/>
                        </a:lnTo>
                        <a:lnTo>
                          <a:pt x="106" y="111"/>
                        </a:lnTo>
                        <a:lnTo>
                          <a:pt x="106" y="110"/>
                        </a:lnTo>
                        <a:lnTo>
                          <a:pt x="104" y="110"/>
                        </a:lnTo>
                        <a:lnTo>
                          <a:pt x="103" y="114"/>
                        </a:lnTo>
                        <a:lnTo>
                          <a:pt x="98" y="113"/>
                        </a:lnTo>
                        <a:lnTo>
                          <a:pt x="98" y="114"/>
                        </a:lnTo>
                        <a:lnTo>
                          <a:pt x="101" y="116"/>
                        </a:lnTo>
                        <a:lnTo>
                          <a:pt x="100" y="118"/>
                        </a:lnTo>
                        <a:lnTo>
                          <a:pt x="101" y="121"/>
                        </a:lnTo>
                        <a:lnTo>
                          <a:pt x="100" y="123"/>
                        </a:lnTo>
                        <a:lnTo>
                          <a:pt x="95" y="124"/>
                        </a:lnTo>
                        <a:lnTo>
                          <a:pt x="92" y="121"/>
                        </a:lnTo>
                        <a:lnTo>
                          <a:pt x="91" y="121"/>
                        </a:lnTo>
                        <a:lnTo>
                          <a:pt x="89" y="124"/>
                        </a:lnTo>
                        <a:lnTo>
                          <a:pt x="88" y="126"/>
                        </a:lnTo>
                        <a:lnTo>
                          <a:pt x="86" y="123"/>
                        </a:lnTo>
                        <a:lnTo>
                          <a:pt x="88" y="121"/>
                        </a:lnTo>
                        <a:lnTo>
                          <a:pt x="92" y="118"/>
                        </a:lnTo>
                        <a:lnTo>
                          <a:pt x="91" y="118"/>
                        </a:lnTo>
                        <a:lnTo>
                          <a:pt x="86" y="120"/>
                        </a:lnTo>
                        <a:lnTo>
                          <a:pt x="84" y="118"/>
                        </a:lnTo>
                        <a:lnTo>
                          <a:pt x="82" y="118"/>
                        </a:lnTo>
                        <a:lnTo>
                          <a:pt x="82" y="121"/>
                        </a:lnTo>
                        <a:lnTo>
                          <a:pt x="81" y="123"/>
                        </a:lnTo>
                        <a:lnTo>
                          <a:pt x="82" y="124"/>
                        </a:lnTo>
                        <a:lnTo>
                          <a:pt x="81" y="126"/>
                        </a:lnTo>
                        <a:lnTo>
                          <a:pt x="78" y="126"/>
                        </a:lnTo>
                        <a:lnTo>
                          <a:pt x="76" y="126"/>
                        </a:lnTo>
                        <a:lnTo>
                          <a:pt x="73" y="127"/>
                        </a:lnTo>
                        <a:lnTo>
                          <a:pt x="70" y="124"/>
                        </a:lnTo>
                        <a:lnTo>
                          <a:pt x="69" y="124"/>
                        </a:lnTo>
                        <a:lnTo>
                          <a:pt x="67" y="127"/>
                        </a:lnTo>
                        <a:lnTo>
                          <a:pt x="65" y="129"/>
                        </a:lnTo>
                        <a:lnTo>
                          <a:pt x="60" y="126"/>
                        </a:lnTo>
                        <a:lnTo>
                          <a:pt x="60" y="124"/>
                        </a:lnTo>
                        <a:lnTo>
                          <a:pt x="59" y="123"/>
                        </a:lnTo>
                        <a:lnTo>
                          <a:pt x="62" y="121"/>
                        </a:lnTo>
                        <a:lnTo>
                          <a:pt x="62" y="120"/>
                        </a:lnTo>
                        <a:lnTo>
                          <a:pt x="62" y="118"/>
                        </a:lnTo>
                        <a:lnTo>
                          <a:pt x="60" y="118"/>
                        </a:lnTo>
                        <a:lnTo>
                          <a:pt x="57" y="121"/>
                        </a:lnTo>
                        <a:lnTo>
                          <a:pt x="56" y="123"/>
                        </a:lnTo>
                        <a:lnTo>
                          <a:pt x="56" y="121"/>
                        </a:lnTo>
                        <a:lnTo>
                          <a:pt x="56" y="120"/>
                        </a:lnTo>
                        <a:lnTo>
                          <a:pt x="56" y="118"/>
                        </a:lnTo>
                        <a:lnTo>
                          <a:pt x="54" y="118"/>
                        </a:lnTo>
                        <a:lnTo>
                          <a:pt x="53" y="120"/>
                        </a:lnTo>
                        <a:lnTo>
                          <a:pt x="48" y="120"/>
                        </a:lnTo>
                        <a:lnTo>
                          <a:pt x="48" y="121"/>
                        </a:lnTo>
                        <a:lnTo>
                          <a:pt x="47" y="124"/>
                        </a:lnTo>
                        <a:lnTo>
                          <a:pt x="45" y="126"/>
                        </a:lnTo>
                        <a:lnTo>
                          <a:pt x="44" y="124"/>
                        </a:lnTo>
                        <a:lnTo>
                          <a:pt x="43" y="123"/>
                        </a:lnTo>
                        <a:lnTo>
                          <a:pt x="41" y="124"/>
                        </a:lnTo>
                        <a:lnTo>
                          <a:pt x="43" y="127"/>
                        </a:lnTo>
                        <a:lnTo>
                          <a:pt x="43" y="129"/>
                        </a:lnTo>
                        <a:lnTo>
                          <a:pt x="40" y="127"/>
                        </a:lnTo>
                        <a:lnTo>
                          <a:pt x="38" y="124"/>
                        </a:lnTo>
                        <a:lnTo>
                          <a:pt x="38" y="126"/>
                        </a:lnTo>
                        <a:lnTo>
                          <a:pt x="40" y="127"/>
                        </a:lnTo>
                        <a:lnTo>
                          <a:pt x="38" y="129"/>
                        </a:lnTo>
                        <a:lnTo>
                          <a:pt x="32" y="129"/>
                        </a:lnTo>
                        <a:lnTo>
                          <a:pt x="31" y="129"/>
                        </a:lnTo>
                        <a:lnTo>
                          <a:pt x="29" y="130"/>
                        </a:lnTo>
                        <a:lnTo>
                          <a:pt x="31" y="132"/>
                        </a:lnTo>
                        <a:lnTo>
                          <a:pt x="32" y="132"/>
                        </a:lnTo>
                        <a:lnTo>
                          <a:pt x="34" y="135"/>
                        </a:lnTo>
                        <a:lnTo>
                          <a:pt x="29" y="136"/>
                        </a:lnTo>
                        <a:lnTo>
                          <a:pt x="28" y="135"/>
                        </a:lnTo>
                        <a:lnTo>
                          <a:pt x="26" y="132"/>
                        </a:lnTo>
                        <a:lnTo>
                          <a:pt x="28" y="129"/>
                        </a:lnTo>
                        <a:lnTo>
                          <a:pt x="29" y="126"/>
                        </a:lnTo>
                        <a:lnTo>
                          <a:pt x="28" y="124"/>
                        </a:lnTo>
                        <a:lnTo>
                          <a:pt x="26" y="126"/>
                        </a:lnTo>
                        <a:lnTo>
                          <a:pt x="23" y="130"/>
                        </a:lnTo>
                        <a:lnTo>
                          <a:pt x="23" y="126"/>
                        </a:lnTo>
                        <a:lnTo>
                          <a:pt x="23" y="116"/>
                        </a:lnTo>
                        <a:lnTo>
                          <a:pt x="19" y="116"/>
                        </a:lnTo>
                        <a:lnTo>
                          <a:pt x="22" y="89"/>
                        </a:lnTo>
                        <a:lnTo>
                          <a:pt x="21" y="89"/>
                        </a:lnTo>
                        <a:lnTo>
                          <a:pt x="21" y="82"/>
                        </a:lnTo>
                        <a:lnTo>
                          <a:pt x="26" y="85"/>
                        </a:lnTo>
                        <a:lnTo>
                          <a:pt x="26" y="76"/>
                        </a:lnTo>
                        <a:lnTo>
                          <a:pt x="31" y="77"/>
                        </a:lnTo>
                        <a:lnTo>
                          <a:pt x="35" y="77"/>
                        </a:lnTo>
                        <a:lnTo>
                          <a:pt x="35" y="75"/>
                        </a:lnTo>
                        <a:lnTo>
                          <a:pt x="37" y="67"/>
                        </a:lnTo>
                        <a:lnTo>
                          <a:pt x="43" y="67"/>
                        </a:lnTo>
                        <a:lnTo>
                          <a:pt x="43" y="60"/>
                        </a:lnTo>
                        <a:lnTo>
                          <a:pt x="16" y="58"/>
                        </a:lnTo>
                        <a:lnTo>
                          <a:pt x="9" y="58"/>
                        </a:lnTo>
                        <a:lnTo>
                          <a:pt x="9" y="61"/>
                        </a:lnTo>
                        <a:lnTo>
                          <a:pt x="0" y="60"/>
                        </a:lnTo>
                        <a:lnTo>
                          <a:pt x="1" y="32"/>
                        </a:lnTo>
                        <a:lnTo>
                          <a:pt x="1" y="25"/>
                        </a:lnTo>
                        <a:lnTo>
                          <a:pt x="35" y="26"/>
                        </a:lnTo>
                        <a:lnTo>
                          <a:pt x="35" y="28"/>
                        </a:lnTo>
                        <a:lnTo>
                          <a:pt x="37" y="32"/>
                        </a:lnTo>
                        <a:close/>
                        <a:moveTo>
                          <a:pt x="217" y="117"/>
                        </a:moveTo>
                        <a:lnTo>
                          <a:pt x="220" y="118"/>
                        </a:lnTo>
                        <a:lnTo>
                          <a:pt x="217" y="120"/>
                        </a:lnTo>
                        <a:lnTo>
                          <a:pt x="215" y="118"/>
                        </a:lnTo>
                        <a:lnTo>
                          <a:pt x="215" y="116"/>
                        </a:lnTo>
                        <a:lnTo>
                          <a:pt x="214" y="116"/>
                        </a:lnTo>
                        <a:lnTo>
                          <a:pt x="215" y="116"/>
                        </a:lnTo>
                        <a:lnTo>
                          <a:pt x="217" y="116"/>
                        </a:lnTo>
                        <a:lnTo>
                          <a:pt x="217" y="117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" name="Freeform 256"/>
                  <p:cNvSpPr>
                    <a:spLocks/>
                  </p:cNvSpPr>
                  <p:nvPr/>
                </p:nvSpPr>
                <p:spPr bwMode="auto">
                  <a:xfrm>
                    <a:off x="2342059" y="2906861"/>
                    <a:ext cx="952500" cy="817563"/>
                  </a:xfrm>
                  <a:custGeom>
                    <a:avLst/>
                    <a:gdLst>
                      <a:gd name="T0" fmla="*/ 193 w 268"/>
                      <a:gd name="T1" fmla="*/ 35 h 229"/>
                      <a:gd name="T2" fmla="*/ 196 w 268"/>
                      <a:gd name="T3" fmla="*/ 45 h 229"/>
                      <a:gd name="T4" fmla="*/ 203 w 268"/>
                      <a:gd name="T5" fmla="*/ 50 h 229"/>
                      <a:gd name="T6" fmla="*/ 214 w 268"/>
                      <a:gd name="T7" fmla="*/ 60 h 229"/>
                      <a:gd name="T8" fmla="*/ 211 w 268"/>
                      <a:gd name="T9" fmla="*/ 75 h 229"/>
                      <a:gd name="T10" fmla="*/ 236 w 268"/>
                      <a:gd name="T11" fmla="*/ 136 h 229"/>
                      <a:gd name="T12" fmla="*/ 255 w 268"/>
                      <a:gd name="T13" fmla="*/ 166 h 229"/>
                      <a:gd name="T14" fmla="*/ 262 w 268"/>
                      <a:gd name="T15" fmla="*/ 189 h 229"/>
                      <a:gd name="T16" fmla="*/ 239 w 268"/>
                      <a:gd name="T17" fmla="*/ 214 h 229"/>
                      <a:gd name="T18" fmla="*/ 230 w 268"/>
                      <a:gd name="T19" fmla="*/ 215 h 229"/>
                      <a:gd name="T20" fmla="*/ 196 w 268"/>
                      <a:gd name="T21" fmla="*/ 229 h 229"/>
                      <a:gd name="T22" fmla="*/ 193 w 268"/>
                      <a:gd name="T23" fmla="*/ 201 h 229"/>
                      <a:gd name="T24" fmla="*/ 186 w 268"/>
                      <a:gd name="T25" fmla="*/ 192 h 229"/>
                      <a:gd name="T26" fmla="*/ 164 w 268"/>
                      <a:gd name="T27" fmla="*/ 177 h 229"/>
                      <a:gd name="T28" fmla="*/ 165 w 268"/>
                      <a:gd name="T29" fmla="*/ 155 h 229"/>
                      <a:gd name="T30" fmla="*/ 152 w 268"/>
                      <a:gd name="T31" fmla="*/ 135 h 229"/>
                      <a:gd name="T32" fmla="*/ 152 w 268"/>
                      <a:gd name="T33" fmla="*/ 129 h 229"/>
                      <a:gd name="T34" fmla="*/ 155 w 268"/>
                      <a:gd name="T35" fmla="*/ 114 h 229"/>
                      <a:gd name="T36" fmla="*/ 140 w 268"/>
                      <a:gd name="T37" fmla="*/ 119 h 229"/>
                      <a:gd name="T38" fmla="*/ 136 w 268"/>
                      <a:gd name="T39" fmla="*/ 123 h 229"/>
                      <a:gd name="T40" fmla="*/ 111 w 268"/>
                      <a:gd name="T41" fmla="*/ 119 h 229"/>
                      <a:gd name="T42" fmla="*/ 96 w 268"/>
                      <a:gd name="T43" fmla="*/ 92 h 229"/>
                      <a:gd name="T44" fmla="*/ 67 w 268"/>
                      <a:gd name="T45" fmla="*/ 84 h 229"/>
                      <a:gd name="T46" fmla="*/ 66 w 268"/>
                      <a:gd name="T47" fmla="*/ 76 h 229"/>
                      <a:gd name="T48" fmla="*/ 63 w 268"/>
                      <a:gd name="T49" fmla="*/ 69 h 229"/>
                      <a:gd name="T50" fmla="*/ 66 w 268"/>
                      <a:gd name="T51" fmla="*/ 62 h 229"/>
                      <a:gd name="T52" fmla="*/ 60 w 268"/>
                      <a:gd name="T53" fmla="*/ 57 h 229"/>
                      <a:gd name="T54" fmla="*/ 54 w 268"/>
                      <a:gd name="T55" fmla="*/ 59 h 229"/>
                      <a:gd name="T56" fmla="*/ 48 w 268"/>
                      <a:gd name="T57" fmla="*/ 57 h 229"/>
                      <a:gd name="T58" fmla="*/ 42 w 268"/>
                      <a:gd name="T59" fmla="*/ 51 h 229"/>
                      <a:gd name="T60" fmla="*/ 45 w 268"/>
                      <a:gd name="T61" fmla="*/ 48 h 229"/>
                      <a:gd name="T62" fmla="*/ 44 w 268"/>
                      <a:gd name="T63" fmla="*/ 44 h 229"/>
                      <a:gd name="T64" fmla="*/ 41 w 268"/>
                      <a:gd name="T65" fmla="*/ 40 h 229"/>
                      <a:gd name="T66" fmla="*/ 36 w 268"/>
                      <a:gd name="T67" fmla="*/ 41 h 229"/>
                      <a:gd name="T68" fmla="*/ 32 w 268"/>
                      <a:gd name="T69" fmla="*/ 34 h 229"/>
                      <a:gd name="T70" fmla="*/ 28 w 268"/>
                      <a:gd name="T71" fmla="*/ 38 h 229"/>
                      <a:gd name="T72" fmla="*/ 23 w 268"/>
                      <a:gd name="T73" fmla="*/ 45 h 229"/>
                      <a:gd name="T74" fmla="*/ 10 w 268"/>
                      <a:gd name="T75" fmla="*/ 44 h 229"/>
                      <a:gd name="T76" fmla="*/ 3 w 268"/>
                      <a:gd name="T77" fmla="*/ 38 h 229"/>
                      <a:gd name="T78" fmla="*/ 11 w 268"/>
                      <a:gd name="T79" fmla="*/ 31 h 229"/>
                      <a:gd name="T80" fmla="*/ 29 w 268"/>
                      <a:gd name="T81" fmla="*/ 0 h 229"/>
                      <a:gd name="T82" fmla="*/ 33 w 268"/>
                      <a:gd name="T83" fmla="*/ 7 h 229"/>
                      <a:gd name="T84" fmla="*/ 38 w 268"/>
                      <a:gd name="T85" fmla="*/ 10 h 229"/>
                      <a:gd name="T86" fmla="*/ 39 w 268"/>
                      <a:gd name="T87" fmla="*/ 13 h 229"/>
                      <a:gd name="T88" fmla="*/ 44 w 268"/>
                      <a:gd name="T89" fmla="*/ 19 h 229"/>
                      <a:gd name="T90" fmla="*/ 51 w 268"/>
                      <a:gd name="T91" fmla="*/ 10 h 229"/>
                      <a:gd name="T92" fmla="*/ 54 w 268"/>
                      <a:gd name="T93" fmla="*/ 15 h 229"/>
                      <a:gd name="T94" fmla="*/ 51 w 268"/>
                      <a:gd name="T95" fmla="*/ 28 h 229"/>
                      <a:gd name="T96" fmla="*/ 63 w 268"/>
                      <a:gd name="T97" fmla="*/ 26 h 229"/>
                      <a:gd name="T98" fmla="*/ 70 w 268"/>
                      <a:gd name="T99" fmla="*/ 32 h 229"/>
                      <a:gd name="T100" fmla="*/ 77 w 268"/>
                      <a:gd name="T101" fmla="*/ 34 h 229"/>
                      <a:gd name="T102" fmla="*/ 95 w 268"/>
                      <a:gd name="T103" fmla="*/ 35 h 229"/>
                      <a:gd name="T104" fmla="*/ 133 w 268"/>
                      <a:gd name="T105" fmla="*/ 35 h 229"/>
                      <a:gd name="T106" fmla="*/ 149 w 268"/>
                      <a:gd name="T107" fmla="*/ 35 h 229"/>
                      <a:gd name="T108" fmla="*/ 164 w 268"/>
                      <a:gd name="T109" fmla="*/ 32 h 229"/>
                      <a:gd name="T110" fmla="*/ 186 w 268"/>
                      <a:gd name="T111" fmla="*/ 29 h 22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68"/>
                      <a:gd name="T169" fmla="*/ 0 h 229"/>
                      <a:gd name="T170" fmla="*/ 268 w 268"/>
                      <a:gd name="T171" fmla="*/ 229 h 22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68" h="229">
                        <a:moveTo>
                          <a:pt x="189" y="29"/>
                        </a:moveTo>
                        <a:lnTo>
                          <a:pt x="193" y="32"/>
                        </a:lnTo>
                        <a:lnTo>
                          <a:pt x="193" y="35"/>
                        </a:lnTo>
                        <a:lnTo>
                          <a:pt x="198" y="43"/>
                        </a:lnTo>
                        <a:lnTo>
                          <a:pt x="196" y="44"/>
                        </a:lnTo>
                        <a:lnTo>
                          <a:pt x="196" y="45"/>
                        </a:lnTo>
                        <a:lnTo>
                          <a:pt x="202" y="48"/>
                        </a:lnTo>
                        <a:lnTo>
                          <a:pt x="203" y="48"/>
                        </a:lnTo>
                        <a:lnTo>
                          <a:pt x="203" y="50"/>
                        </a:lnTo>
                        <a:lnTo>
                          <a:pt x="211" y="54"/>
                        </a:lnTo>
                        <a:lnTo>
                          <a:pt x="212" y="57"/>
                        </a:lnTo>
                        <a:lnTo>
                          <a:pt x="214" y="60"/>
                        </a:lnTo>
                        <a:lnTo>
                          <a:pt x="214" y="62"/>
                        </a:lnTo>
                        <a:lnTo>
                          <a:pt x="220" y="66"/>
                        </a:lnTo>
                        <a:lnTo>
                          <a:pt x="211" y="75"/>
                        </a:lnTo>
                        <a:lnTo>
                          <a:pt x="212" y="76"/>
                        </a:lnTo>
                        <a:lnTo>
                          <a:pt x="195" y="97"/>
                        </a:lnTo>
                        <a:lnTo>
                          <a:pt x="236" y="136"/>
                        </a:lnTo>
                        <a:lnTo>
                          <a:pt x="244" y="129"/>
                        </a:lnTo>
                        <a:lnTo>
                          <a:pt x="268" y="151"/>
                        </a:lnTo>
                        <a:lnTo>
                          <a:pt x="255" y="166"/>
                        </a:lnTo>
                        <a:lnTo>
                          <a:pt x="264" y="174"/>
                        </a:lnTo>
                        <a:lnTo>
                          <a:pt x="256" y="183"/>
                        </a:lnTo>
                        <a:lnTo>
                          <a:pt x="262" y="189"/>
                        </a:lnTo>
                        <a:lnTo>
                          <a:pt x="242" y="210"/>
                        </a:lnTo>
                        <a:lnTo>
                          <a:pt x="242" y="211"/>
                        </a:lnTo>
                        <a:lnTo>
                          <a:pt x="239" y="214"/>
                        </a:lnTo>
                        <a:lnTo>
                          <a:pt x="239" y="217"/>
                        </a:lnTo>
                        <a:lnTo>
                          <a:pt x="234" y="220"/>
                        </a:lnTo>
                        <a:lnTo>
                          <a:pt x="230" y="215"/>
                        </a:lnTo>
                        <a:lnTo>
                          <a:pt x="234" y="210"/>
                        </a:lnTo>
                        <a:lnTo>
                          <a:pt x="228" y="204"/>
                        </a:lnTo>
                        <a:lnTo>
                          <a:pt x="196" y="229"/>
                        </a:lnTo>
                        <a:lnTo>
                          <a:pt x="183" y="214"/>
                        </a:lnTo>
                        <a:lnTo>
                          <a:pt x="196" y="204"/>
                        </a:lnTo>
                        <a:lnTo>
                          <a:pt x="193" y="201"/>
                        </a:lnTo>
                        <a:lnTo>
                          <a:pt x="189" y="199"/>
                        </a:lnTo>
                        <a:lnTo>
                          <a:pt x="186" y="196"/>
                        </a:lnTo>
                        <a:lnTo>
                          <a:pt x="186" y="192"/>
                        </a:lnTo>
                        <a:lnTo>
                          <a:pt x="183" y="188"/>
                        </a:lnTo>
                        <a:lnTo>
                          <a:pt x="176" y="192"/>
                        </a:lnTo>
                        <a:lnTo>
                          <a:pt x="164" y="177"/>
                        </a:lnTo>
                        <a:lnTo>
                          <a:pt x="184" y="169"/>
                        </a:lnTo>
                        <a:lnTo>
                          <a:pt x="171" y="151"/>
                        </a:lnTo>
                        <a:lnTo>
                          <a:pt x="165" y="155"/>
                        </a:lnTo>
                        <a:lnTo>
                          <a:pt x="162" y="147"/>
                        </a:lnTo>
                        <a:lnTo>
                          <a:pt x="155" y="139"/>
                        </a:lnTo>
                        <a:lnTo>
                          <a:pt x="152" y="135"/>
                        </a:lnTo>
                        <a:lnTo>
                          <a:pt x="145" y="128"/>
                        </a:lnTo>
                        <a:lnTo>
                          <a:pt x="148" y="125"/>
                        </a:lnTo>
                        <a:lnTo>
                          <a:pt x="152" y="129"/>
                        </a:lnTo>
                        <a:lnTo>
                          <a:pt x="159" y="122"/>
                        </a:lnTo>
                        <a:lnTo>
                          <a:pt x="158" y="116"/>
                        </a:lnTo>
                        <a:lnTo>
                          <a:pt x="155" y="114"/>
                        </a:lnTo>
                        <a:lnTo>
                          <a:pt x="151" y="108"/>
                        </a:lnTo>
                        <a:lnTo>
                          <a:pt x="143" y="119"/>
                        </a:lnTo>
                        <a:lnTo>
                          <a:pt x="140" y="119"/>
                        </a:lnTo>
                        <a:lnTo>
                          <a:pt x="139" y="122"/>
                        </a:lnTo>
                        <a:lnTo>
                          <a:pt x="137" y="122"/>
                        </a:lnTo>
                        <a:lnTo>
                          <a:pt x="136" y="123"/>
                        </a:lnTo>
                        <a:lnTo>
                          <a:pt x="123" y="119"/>
                        </a:lnTo>
                        <a:lnTo>
                          <a:pt x="123" y="122"/>
                        </a:lnTo>
                        <a:lnTo>
                          <a:pt x="111" y="119"/>
                        </a:lnTo>
                        <a:lnTo>
                          <a:pt x="96" y="110"/>
                        </a:lnTo>
                        <a:lnTo>
                          <a:pt x="95" y="100"/>
                        </a:lnTo>
                        <a:lnTo>
                          <a:pt x="96" y="92"/>
                        </a:lnTo>
                        <a:lnTo>
                          <a:pt x="96" y="84"/>
                        </a:lnTo>
                        <a:lnTo>
                          <a:pt x="67" y="81"/>
                        </a:lnTo>
                        <a:lnTo>
                          <a:pt x="67" y="84"/>
                        </a:lnTo>
                        <a:lnTo>
                          <a:pt x="61" y="79"/>
                        </a:lnTo>
                        <a:lnTo>
                          <a:pt x="66" y="79"/>
                        </a:lnTo>
                        <a:lnTo>
                          <a:pt x="66" y="76"/>
                        </a:lnTo>
                        <a:lnTo>
                          <a:pt x="64" y="75"/>
                        </a:lnTo>
                        <a:lnTo>
                          <a:pt x="63" y="72"/>
                        </a:lnTo>
                        <a:lnTo>
                          <a:pt x="63" y="69"/>
                        </a:lnTo>
                        <a:lnTo>
                          <a:pt x="64" y="67"/>
                        </a:lnTo>
                        <a:lnTo>
                          <a:pt x="67" y="65"/>
                        </a:lnTo>
                        <a:lnTo>
                          <a:pt x="66" y="62"/>
                        </a:lnTo>
                        <a:lnTo>
                          <a:pt x="64" y="60"/>
                        </a:lnTo>
                        <a:lnTo>
                          <a:pt x="60" y="60"/>
                        </a:lnTo>
                        <a:lnTo>
                          <a:pt x="60" y="57"/>
                        </a:lnTo>
                        <a:lnTo>
                          <a:pt x="58" y="57"/>
                        </a:lnTo>
                        <a:lnTo>
                          <a:pt x="57" y="57"/>
                        </a:lnTo>
                        <a:lnTo>
                          <a:pt x="54" y="59"/>
                        </a:lnTo>
                        <a:lnTo>
                          <a:pt x="52" y="59"/>
                        </a:lnTo>
                        <a:lnTo>
                          <a:pt x="52" y="56"/>
                        </a:lnTo>
                        <a:lnTo>
                          <a:pt x="48" y="57"/>
                        </a:lnTo>
                        <a:lnTo>
                          <a:pt x="47" y="54"/>
                        </a:lnTo>
                        <a:lnTo>
                          <a:pt x="42" y="53"/>
                        </a:lnTo>
                        <a:lnTo>
                          <a:pt x="42" y="51"/>
                        </a:lnTo>
                        <a:lnTo>
                          <a:pt x="45" y="50"/>
                        </a:lnTo>
                        <a:lnTo>
                          <a:pt x="45" y="48"/>
                        </a:lnTo>
                        <a:lnTo>
                          <a:pt x="42" y="47"/>
                        </a:lnTo>
                        <a:lnTo>
                          <a:pt x="44" y="44"/>
                        </a:lnTo>
                        <a:lnTo>
                          <a:pt x="44" y="41"/>
                        </a:lnTo>
                        <a:lnTo>
                          <a:pt x="41" y="40"/>
                        </a:lnTo>
                        <a:lnTo>
                          <a:pt x="39" y="41"/>
                        </a:lnTo>
                        <a:lnTo>
                          <a:pt x="38" y="43"/>
                        </a:lnTo>
                        <a:lnTo>
                          <a:pt x="36" y="41"/>
                        </a:lnTo>
                        <a:lnTo>
                          <a:pt x="35" y="41"/>
                        </a:lnTo>
                        <a:lnTo>
                          <a:pt x="35" y="37"/>
                        </a:lnTo>
                        <a:lnTo>
                          <a:pt x="32" y="34"/>
                        </a:lnTo>
                        <a:lnTo>
                          <a:pt x="30" y="34"/>
                        </a:lnTo>
                        <a:lnTo>
                          <a:pt x="29" y="35"/>
                        </a:lnTo>
                        <a:lnTo>
                          <a:pt x="28" y="38"/>
                        </a:lnTo>
                        <a:lnTo>
                          <a:pt x="28" y="43"/>
                        </a:lnTo>
                        <a:lnTo>
                          <a:pt x="26" y="44"/>
                        </a:lnTo>
                        <a:lnTo>
                          <a:pt x="23" y="45"/>
                        </a:lnTo>
                        <a:lnTo>
                          <a:pt x="19" y="47"/>
                        </a:lnTo>
                        <a:lnTo>
                          <a:pt x="13" y="47"/>
                        </a:lnTo>
                        <a:lnTo>
                          <a:pt x="10" y="44"/>
                        </a:lnTo>
                        <a:lnTo>
                          <a:pt x="8" y="44"/>
                        </a:lnTo>
                        <a:lnTo>
                          <a:pt x="6" y="43"/>
                        </a:lnTo>
                        <a:lnTo>
                          <a:pt x="3" y="38"/>
                        </a:lnTo>
                        <a:lnTo>
                          <a:pt x="0" y="37"/>
                        </a:lnTo>
                        <a:lnTo>
                          <a:pt x="1" y="31"/>
                        </a:lnTo>
                        <a:lnTo>
                          <a:pt x="11" y="31"/>
                        </a:lnTo>
                        <a:lnTo>
                          <a:pt x="14" y="31"/>
                        </a:lnTo>
                        <a:lnTo>
                          <a:pt x="26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2" y="6"/>
                        </a:lnTo>
                        <a:lnTo>
                          <a:pt x="33" y="7"/>
                        </a:lnTo>
                        <a:lnTo>
                          <a:pt x="33" y="12"/>
                        </a:lnTo>
                        <a:lnTo>
                          <a:pt x="35" y="13"/>
                        </a:lnTo>
                        <a:lnTo>
                          <a:pt x="38" y="10"/>
                        </a:lnTo>
                        <a:lnTo>
                          <a:pt x="38" y="12"/>
                        </a:lnTo>
                        <a:lnTo>
                          <a:pt x="39" y="12"/>
                        </a:lnTo>
                        <a:lnTo>
                          <a:pt x="39" y="13"/>
                        </a:lnTo>
                        <a:lnTo>
                          <a:pt x="39" y="16"/>
                        </a:lnTo>
                        <a:lnTo>
                          <a:pt x="41" y="18"/>
                        </a:lnTo>
                        <a:lnTo>
                          <a:pt x="44" y="19"/>
                        </a:lnTo>
                        <a:lnTo>
                          <a:pt x="47" y="9"/>
                        </a:lnTo>
                        <a:lnTo>
                          <a:pt x="48" y="9"/>
                        </a:lnTo>
                        <a:lnTo>
                          <a:pt x="51" y="10"/>
                        </a:lnTo>
                        <a:lnTo>
                          <a:pt x="52" y="12"/>
                        </a:lnTo>
                        <a:lnTo>
                          <a:pt x="54" y="12"/>
                        </a:lnTo>
                        <a:lnTo>
                          <a:pt x="54" y="15"/>
                        </a:lnTo>
                        <a:lnTo>
                          <a:pt x="54" y="16"/>
                        </a:lnTo>
                        <a:lnTo>
                          <a:pt x="51" y="21"/>
                        </a:lnTo>
                        <a:lnTo>
                          <a:pt x="51" y="28"/>
                        </a:lnTo>
                        <a:lnTo>
                          <a:pt x="60" y="29"/>
                        </a:lnTo>
                        <a:lnTo>
                          <a:pt x="63" y="28"/>
                        </a:lnTo>
                        <a:lnTo>
                          <a:pt x="63" y="26"/>
                        </a:lnTo>
                        <a:lnTo>
                          <a:pt x="66" y="25"/>
                        </a:lnTo>
                        <a:lnTo>
                          <a:pt x="70" y="29"/>
                        </a:lnTo>
                        <a:lnTo>
                          <a:pt x="70" y="32"/>
                        </a:lnTo>
                        <a:lnTo>
                          <a:pt x="72" y="34"/>
                        </a:lnTo>
                        <a:lnTo>
                          <a:pt x="73" y="38"/>
                        </a:lnTo>
                        <a:lnTo>
                          <a:pt x="77" y="34"/>
                        </a:lnTo>
                        <a:lnTo>
                          <a:pt x="85" y="35"/>
                        </a:lnTo>
                        <a:lnTo>
                          <a:pt x="94" y="41"/>
                        </a:lnTo>
                        <a:lnTo>
                          <a:pt x="95" y="35"/>
                        </a:lnTo>
                        <a:lnTo>
                          <a:pt x="98" y="31"/>
                        </a:lnTo>
                        <a:lnTo>
                          <a:pt x="108" y="19"/>
                        </a:lnTo>
                        <a:lnTo>
                          <a:pt x="133" y="35"/>
                        </a:lnTo>
                        <a:lnTo>
                          <a:pt x="137" y="34"/>
                        </a:lnTo>
                        <a:lnTo>
                          <a:pt x="148" y="34"/>
                        </a:lnTo>
                        <a:lnTo>
                          <a:pt x="149" y="35"/>
                        </a:lnTo>
                        <a:lnTo>
                          <a:pt x="151" y="37"/>
                        </a:lnTo>
                        <a:lnTo>
                          <a:pt x="155" y="34"/>
                        </a:lnTo>
                        <a:lnTo>
                          <a:pt x="164" y="32"/>
                        </a:lnTo>
                        <a:lnTo>
                          <a:pt x="180" y="35"/>
                        </a:lnTo>
                        <a:lnTo>
                          <a:pt x="183" y="35"/>
                        </a:lnTo>
                        <a:lnTo>
                          <a:pt x="186" y="29"/>
                        </a:lnTo>
                        <a:lnTo>
                          <a:pt x="189" y="29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6" name="Freeform 257"/>
                  <p:cNvSpPr>
                    <a:spLocks/>
                  </p:cNvSpPr>
                  <p:nvPr/>
                </p:nvSpPr>
                <p:spPr bwMode="auto">
                  <a:xfrm>
                    <a:off x="3007222" y="2052786"/>
                    <a:ext cx="1030287" cy="820738"/>
                  </a:xfrm>
                  <a:custGeom>
                    <a:avLst/>
                    <a:gdLst>
                      <a:gd name="T0" fmla="*/ 162 w 290"/>
                      <a:gd name="T1" fmla="*/ 14 h 230"/>
                      <a:gd name="T2" fmla="*/ 179 w 290"/>
                      <a:gd name="T3" fmla="*/ 36 h 230"/>
                      <a:gd name="T4" fmla="*/ 172 w 290"/>
                      <a:gd name="T5" fmla="*/ 44 h 230"/>
                      <a:gd name="T6" fmla="*/ 172 w 290"/>
                      <a:gd name="T7" fmla="*/ 48 h 230"/>
                      <a:gd name="T8" fmla="*/ 175 w 290"/>
                      <a:gd name="T9" fmla="*/ 76 h 230"/>
                      <a:gd name="T10" fmla="*/ 179 w 290"/>
                      <a:gd name="T11" fmla="*/ 79 h 230"/>
                      <a:gd name="T12" fmla="*/ 182 w 290"/>
                      <a:gd name="T13" fmla="*/ 92 h 230"/>
                      <a:gd name="T14" fmla="*/ 200 w 290"/>
                      <a:gd name="T15" fmla="*/ 96 h 230"/>
                      <a:gd name="T16" fmla="*/ 208 w 290"/>
                      <a:gd name="T17" fmla="*/ 95 h 230"/>
                      <a:gd name="T18" fmla="*/ 204 w 290"/>
                      <a:gd name="T19" fmla="*/ 133 h 230"/>
                      <a:gd name="T20" fmla="*/ 200 w 290"/>
                      <a:gd name="T21" fmla="*/ 135 h 230"/>
                      <a:gd name="T22" fmla="*/ 197 w 290"/>
                      <a:gd name="T23" fmla="*/ 154 h 230"/>
                      <a:gd name="T24" fmla="*/ 198 w 290"/>
                      <a:gd name="T25" fmla="*/ 173 h 230"/>
                      <a:gd name="T26" fmla="*/ 233 w 290"/>
                      <a:gd name="T27" fmla="*/ 181 h 230"/>
                      <a:gd name="T28" fmla="*/ 230 w 290"/>
                      <a:gd name="T29" fmla="*/ 177 h 230"/>
                      <a:gd name="T30" fmla="*/ 225 w 290"/>
                      <a:gd name="T31" fmla="*/ 171 h 230"/>
                      <a:gd name="T32" fmla="*/ 236 w 290"/>
                      <a:gd name="T33" fmla="*/ 161 h 230"/>
                      <a:gd name="T34" fmla="*/ 283 w 290"/>
                      <a:gd name="T35" fmla="*/ 164 h 230"/>
                      <a:gd name="T36" fmla="*/ 289 w 290"/>
                      <a:gd name="T37" fmla="*/ 192 h 230"/>
                      <a:gd name="T38" fmla="*/ 277 w 290"/>
                      <a:gd name="T39" fmla="*/ 209 h 230"/>
                      <a:gd name="T40" fmla="*/ 266 w 290"/>
                      <a:gd name="T41" fmla="*/ 212 h 230"/>
                      <a:gd name="T42" fmla="*/ 252 w 290"/>
                      <a:gd name="T43" fmla="*/ 224 h 230"/>
                      <a:gd name="T44" fmla="*/ 248 w 290"/>
                      <a:gd name="T45" fmla="*/ 227 h 230"/>
                      <a:gd name="T46" fmla="*/ 238 w 290"/>
                      <a:gd name="T47" fmla="*/ 228 h 230"/>
                      <a:gd name="T48" fmla="*/ 236 w 290"/>
                      <a:gd name="T49" fmla="*/ 227 h 230"/>
                      <a:gd name="T50" fmla="*/ 229 w 290"/>
                      <a:gd name="T51" fmla="*/ 225 h 230"/>
                      <a:gd name="T52" fmla="*/ 226 w 290"/>
                      <a:gd name="T53" fmla="*/ 230 h 230"/>
                      <a:gd name="T54" fmla="*/ 223 w 290"/>
                      <a:gd name="T55" fmla="*/ 228 h 230"/>
                      <a:gd name="T56" fmla="*/ 219 w 290"/>
                      <a:gd name="T57" fmla="*/ 225 h 230"/>
                      <a:gd name="T58" fmla="*/ 216 w 290"/>
                      <a:gd name="T59" fmla="*/ 214 h 230"/>
                      <a:gd name="T60" fmla="*/ 151 w 290"/>
                      <a:gd name="T61" fmla="*/ 203 h 230"/>
                      <a:gd name="T62" fmla="*/ 134 w 290"/>
                      <a:gd name="T63" fmla="*/ 187 h 230"/>
                      <a:gd name="T64" fmla="*/ 93 w 290"/>
                      <a:gd name="T65" fmla="*/ 170 h 230"/>
                      <a:gd name="T66" fmla="*/ 62 w 290"/>
                      <a:gd name="T67" fmla="*/ 164 h 230"/>
                      <a:gd name="T68" fmla="*/ 62 w 290"/>
                      <a:gd name="T69" fmla="*/ 171 h 230"/>
                      <a:gd name="T70" fmla="*/ 75 w 290"/>
                      <a:gd name="T71" fmla="*/ 199 h 230"/>
                      <a:gd name="T72" fmla="*/ 72 w 290"/>
                      <a:gd name="T73" fmla="*/ 203 h 230"/>
                      <a:gd name="T74" fmla="*/ 63 w 290"/>
                      <a:gd name="T75" fmla="*/ 208 h 230"/>
                      <a:gd name="T76" fmla="*/ 57 w 290"/>
                      <a:gd name="T77" fmla="*/ 205 h 230"/>
                      <a:gd name="T78" fmla="*/ 53 w 290"/>
                      <a:gd name="T79" fmla="*/ 195 h 230"/>
                      <a:gd name="T80" fmla="*/ 55 w 290"/>
                      <a:gd name="T81" fmla="*/ 189 h 230"/>
                      <a:gd name="T82" fmla="*/ 49 w 290"/>
                      <a:gd name="T83" fmla="*/ 178 h 230"/>
                      <a:gd name="T84" fmla="*/ 43 w 290"/>
                      <a:gd name="T85" fmla="*/ 176 h 230"/>
                      <a:gd name="T86" fmla="*/ 35 w 290"/>
                      <a:gd name="T87" fmla="*/ 168 h 230"/>
                      <a:gd name="T88" fmla="*/ 33 w 290"/>
                      <a:gd name="T89" fmla="*/ 158 h 230"/>
                      <a:gd name="T90" fmla="*/ 31 w 290"/>
                      <a:gd name="T91" fmla="*/ 155 h 230"/>
                      <a:gd name="T92" fmla="*/ 28 w 290"/>
                      <a:gd name="T93" fmla="*/ 152 h 230"/>
                      <a:gd name="T94" fmla="*/ 25 w 290"/>
                      <a:gd name="T95" fmla="*/ 151 h 230"/>
                      <a:gd name="T96" fmla="*/ 25 w 290"/>
                      <a:gd name="T97" fmla="*/ 149 h 230"/>
                      <a:gd name="T98" fmla="*/ 25 w 290"/>
                      <a:gd name="T99" fmla="*/ 146 h 230"/>
                      <a:gd name="T100" fmla="*/ 21 w 290"/>
                      <a:gd name="T101" fmla="*/ 146 h 230"/>
                      <a:gd name="T102" fmla="*/ 21 w 290"/>
                      <a:gd name="T103" fmla="*/ 145 h 230"/>
                      <a:gd name="T104" fmla="*/ 16 w 290"/>
                      <a:gd name="T105" fmla="*/ 117 h 230"/>
                      <a:gd name="T106" fmla="*/ 0 w 290"/>
                      <a:gd name="T107" fmla="*/ 102 h 230"/>
                      <a:gd name="T108" fmla="*/ 6 w 290"/>
                      <a:gd name="T109" fmla="*/ 92 h 230"/>
                      <a:gd name="T110" fmla="*/ 8 w 290"/>
                      <a:gd name="T111" fmla="*/ 85 h 230"/>
                      <a:gd name="T112" fmla="*/ 24 w 290"/>
                      <a:gd name="T113" fmla="*/ 64 h 230"/>
                      <a:gd name="T114" fmla="*/ 27 w 290"/>
                      <a:gd name="T115" fmla="*/ 52 h 230"/>
                      <a:gd name="T116" fmla="*/ 30 w 290"/>
                      <a:gd name="T117" fmla="*/ 0 h 23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90"/>
                      <a:gd name="T178" fmla="*/ 0 h 230"/>
                      <a:gd name="T179" fmla="*/ 290 w 290"/>
                      <a:gd name="T180" fmla="*/ 230 h 23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90" h="230">
                        <a:moveTo>
                          <a:pt x="88" y="4"/>
                        </a:moveTo>
                        <a:lnTo>
                          <a:pt x="150" y="9"/>
                        </a:lnTo>
                        <a:lnTo>
                          <a:pt x="162" y="14"/>
                        </a:lnTo>
                        <a:lnTo>
                          <a:pt x="159" y="19"/>
                        </a:lnTo>
                        <a:lnTo>
                          <a:pt x="182" y="33"/>
                        </a:lnTo>
                        <a:lnTo>
                          <a:pt x="179" y="36"/>
                        </a:lnTo>
                        <a:lnTo>
                          <a:pt x="178" y="39"/>
                        </a:lnTo>
                        <a:lnTo>
                          <a:pt x="175" y="41"/>
                        </a:lnTo>
                        <a:lnTo>
                          <a:pt x="172" y="44"/>
                        </a:lnTo>
                        <a:lnTo>
                          <a:pt x="169" y="45"/>
                        </a:lnTo>
                        <a:lnTo>
                          <a:pt x="169" y="48"/>
                        </a:lnTo>
                        <a:lnTo>
                          <a:pt x="172" y="48"/>
                        </a:lnTo>
                        <a:lnTo>
                          <a:pt x="170" y="79"/>
                        </a:lnTo>
                        <a:lnTo>
                          <a:pt x="172" y="76"/>
                        </a:lnTo>
                        <a:lnTo>
                          <a:pt x="175" y="76"/>
                        </a:lnTo>
                        <a:lnTo>
                          <a:pt x="176" y="76"/>
                        </a:lnTo>
                        <a:lnTo>
                          <a:pt x="179" y="79"/>
                        </a:lnTo>
                        <a:lnTo>
                          <a:pt x="179" y="82"/>
                        </a:lnTo>
                        <a:lnTo>
                          <a:pt x="182" y="82"/>
                        </a:lnTo>
                        <a:lnTo>
                          <a:pt x="182" y="92"/>
                        </a:lnTo>
                        <a:lnTo>
                          <a:pt x="188" y="91"/>
                        </a:lnTo>
                        <a:lnTo>
                          <a:pt x="186" y="95"/>
                        </a:lnTo>
                        <a:lnTo>
                          <a:pt x="200" y="96"/>
                        </a:lnTo>
                        <a:lnTo>
                          <a:pt x="201" y="95"/>
                        </a:lnTo>
                        <a:lnTo>
                          <a:pt x="208" y="95"/>
                        </a:lnTo>
                        <a:lnTo>
                          <a:pt x="208" y="114"/>
                        </a:lnTo>
                        <a:lnTo>
                          <a:pt x="204" y="114"/>
                        </a:lnTo>
                        <a:lnTo>
                          <a:pt x="204" y="133"/>
                        </a:lnTo>
                        <a:lnTo>
                          <a:pt x="203" y="135"/>
                        </a:lnTo>
                        <a:lnTo>
                          <a:pt x="200" y="135"/>
                        </a:lnTo>
                        <a:lnTo>
                          <a:pt x="200" y="133"/>
                        </a:lnTo>
                        <a:lnTo>
                          <a:pt x="197" y="132"/>
                        </a:lnTo>
                        <a:lnTo>
                          <a:pt x="197" y="154"/>
                        </a:lnTo>
                        <a:lnTo>
                          <a:pt x="191" y="167"/>
                        </a:lnTo>
                        <a:lnTo>
                          <a:pt x="200" y="170"/>
                        </a:lnTo>
                        <a:lnTo>
                          <a:pt x="198" y="173"/>
                        </a:lnTo>
                        <a:lnTo>
                          <a:pt x="216" y="180"/>
                        </a:lnTo>
                        <a:lnTo>
                          <a:pt x="219" y="176"/>
                        </a:lnTo>
                        <a:lnTo>
                          <a:pt x="233" y="181"/>
                        </a:lnTo>
                        <a:lnTo>
                          <a:pt x="233" y="178"/>
                        </a:lnTo>
                        <a:lnTo>
                          <a:pt x="233" y="177"/>
                        </a:lnTo>
                        <a:lnTo>
                          <a:pt x="230" y="177"/>
                        </a:lnTo>
                        <a:lnTo>
                          <a:pt x="230" y="176"/>
                        </a:lnTo>
                        <a:lnTo>
                          <a:pt x="225" y="174"/>
                        </a:lnTo>
                        <a:lnTo>
                          <a:pt x="225" y="171"/>
                        </a:lnTo>
                        <a:lnTo>
                          <a:pt x="226" y="170"/>
                        </a:lnTo>
                        <a:lnTo>
                          <a:pt x="236" y="173"/>
                        </a:lnTo>
                        <a:lnTo>
                          <a:pt x="236" y="161"/>
                        </a:lnTo>
                        <a:lnTo>
                          <a:pt x="254" y="161"/>
                        </a:lnTo>
                        <a:lnTo>
                          <a:pt x="270" y="162"/>
                        </a:lnTo>
                        <a:lnTo>
                          <a:pt x="283" y="164"/>
                        </a:lnTo>
                        <a:lnTo>
                          <a:pt x="282" y="186"/>
                        </a:lnTo>
                        <a:lnTo>
                          <a:pt x="290" y="186"/>
                        </a:lnTo>
                        <a:lnTo>
                          <a:pt x="289" y="192"/>
                        </a:lnTo>
                        <a:lnTo>
                          <a:pt x="286" y="192"/>
                        </a:lnTo>
                        <a:lnTo>
                          <a:pt x="285" y="211"/>
                        </a:lnTo>
                        <a:lnTo>
                          <a:pt x="277" y="209"/>
                        </a:lnTo>
                        <a:lnTo>
                          <a:pt x="277" y="211"/>
                        </a:lnTo>
                        <a:lnTo>
                          <a:pt x="277" y="212"/>
                        </a:lnTo>
                        <a:lnTo>
                          <a:pt x="266" y="212"/>
                        </a:lnTo>
                        <a:lnTo>
                          <a:pt x="264" y="220"/>
                        </a:lnTo>
                        <a:lnTo>
                          <a:pt x="264" y="224"/>
                        </a:lnTo>
                        <a:lnTo>
                          <a:pt x="252" y="224"/>
                        </a:lnTo>
                        <a:lnTo>
                          <a:pt x="252" y="227"/>
                        </a:lnTo>
                        <a:lnTo>
                          <a:pt x="251" y="228"/>
                        </a:lnTo>
                        <a:lnTo>
                          <a:pt x="248" y="227"/>
                        </a:lnTo>
                        <a:lnTo>
                          <a:pt x="241" y="227"/>
                        </a:lnTo>
                        <a:lnTo>
                          <a:pt x="239" y="225"/>
                        </a:lnTo>
                        <a:lnTo>
                          <a:pt x="238" y="228"/>
                        </a:lnTo>
                        <a:lnTo>
                          <a:pt x="236" y="228"/>
                        </a:lnTo>
                        <a:lnTo>
                          <a:pt x="236" y="227"/>
                        </a:lnTo>
                        <a:lnTo>
                          <a:pt x="232" y="228"/>
                        </a:lnTo>
                        <a:lnTo>
                          <a:pt x="230" y="225"/>
                        </a:lnTo>
                        <a:lnTo>
                          <a:pt x="229" y="225"/>
                        </a:lnTo>
                        <a:lnTo>
                          <a:pt x="229" y="227"/>
                        </a:lnTo>
                        <a:lnTo>
                          <a:pt x="227" y="228"/>
                        </a:lnTo>
                        <a:lnTo>
                          <a:pt x="226" y="230"/>
                        </a:lnTo>
                        <a:lnTo>
                          <a:pt x="226" y="227"/>
                        </a:lnTo>
                        <a:lnTo>
                          <a:pt x="223" y="227"/>
                        </a:lnTo>
                        <a:lnTo>
                          <a:pt x="223" y="228"/>
                        </a:lnTo>
                        <a:lnTo>
                          <a:pt x="222" y="228"/>
                        </a:lnTo>
                        <a:lnTo>
                          <a:pt x="220" y="225"/>
                        </a:lnTo>
                        <a:lnTo>
                          <a:pt x="219" y="225"/>
                        </a:lnTo>
                        <a:lnTo>
                          <a:pt x="220" y="224"/>
                        </a:lnTo>
                        <a:lnTo>
                          <a:pt x="217" y="224"/>
                        </a:lnTo>
                        <a:lnTo>
                          <a:pt x="216" y="214"/>
                        </a:lnTo>
                        <a:lnTo>
                          <a:pt x="162" y="211"/>
                        </a:lnTo>
                        <a:lnTo>
                          <a:pt x="162" y="208"/>
                        </a:lnTo>
                        <a:lnTo>
                          <a:pt x="151" y="203"/>
                        </a:lnTo>
                        <a:lnTo>
                          <a:pt x="145" y="203"/>
                        </a:lnTo>
                        <a:lnTo>
                          <a:pt x="137" y="203"/>
                        </a:lnTo>
                        <a:lnTo>
                          <a:pt x="134" y="187"/>
                        </a:lnTo>
                        <a:lnTo>
                          <a:pt x="101" y="186"/>
                        </a:lnTo>
                        <a:lnTo>
                          <a:pt x="103" y="168"/>
                        </a:lnTo>
                        <a:lnTo>
                          <a:pt x="93" y="170"/>
                        </a:lnTo>
                        <a:lnTo>
                          <a:pt x="85" y="167"/>
                        </a:lnTo>
                        <a:lnTo>
                          <a:pt x="77" y="170"/>
                        </a:lnTo>
                        <a:lnTo>
                          <a:pt x="62" y="164"/>
                        </a:lnTo>
                        <a:lnTo>
                          <a:pt x="60" y="164"/>
                        </a:lnTo>
                        <a:lnTo>
                          <a:pt x="62" y="171"/>
                        </a:lnTo>
                        <a:lnTo>
                          <a:pt x="63" y="177"/>
                        </a:lnTo>
                        <a:lnTo>
                          <a:pt x="68" y="187"/>
                        </a:lnTo>
                        <a:lnTo>
                          <a:pt x="75" y="199"/>
                        </a:lnTo>
                        <a:lnTo>
                          <a:pt x="78" y="200"/>
                        </a:lnTo>
                        <a:lnTo>
                          <a:pt x="75" y="203"/>
                        </a:lnTo>
                        <a:lnTo>
                          <a:pt x="72" y="203"/>
                        </a:lnTo>
                        <a:lnTo>
                          <a:pt x="66" y="209"/>
                        </a:lnTo>
                        <a:lnTo>
                          <a:pt x="65" y="208"/>
                        </a:lnTo>
                        <a:lnTo>
                          <a:pt x="63" y="208"/>
                        </a:lnTo>
                        <a:lnTo>
                          <a:pt x="62" y="206"/>
                        </a:lnTo>
                        <a:lnTo>
                          <a:pt x="60" y="208"/>
                        </a:lnTo>
                        <a:lnTo>
                          <a:pt x="57" y="205"/>
                        </a:lnTo>
                        <a:lnTo>
                          <a:pt x="55" y="205"/>
                        </a:lnTo>
                        <a:lnTo>
                          <a:pt x="55" y="203"/>
                        </a:lnTo>
                        <a:lnTo>
                          <a:pt x="53" y="195"/>
                        </a:lnTo>
                        <a:lnTo>
                          <a:pt x="53" y="193"/>
                        </a:lnTo>
                        <a:lnTo>
                          <a:pt x="55" y="189"/>
                        </a:lnTo>
                        <a:lnTo>
                          <a:pt x="55" y="187"/>
                        </a:lnTo>
                        <a:lnTo>
                          <a:pt x="52" y="186"/>
                        </a:lnTo>
                        <a:lnTo>
                          <a:pt x="49" y="178"/>
                        </a:lnTo>
                        <a:lnTo>
                          <a:pt x="47" y="177"/>
                        </a:lnTo>
                        <a:lnTo>
                          <a:pt x="46" y="176"/>
                        </a:lnTo>
                        <a:lnTo>
                          <a:pt x="43" y="176"/>
                        </a:lnTo>
                        <a:lnTo>
                          <a:pt x="40" y="174"/>
                        </a:lnTo>
                        <a:lnTo>
                          <a:pt x="37" y="171"/>
                        </a:lnTo>
                        <a:lnTo>
                          <a:pt x="35" y="168"/>
                        </a:lnTo>
                        <a:lnTo>
                          <a:pt x="35" y="164"/>
                        </a:lnTo>
                        <a:lnTo>
                          <a:pt x="33" y="159"/>
                        </a:lnTo>
                        <a:lnTo>
                          <a:pt x="33" y="158"/>
                        </a:lnTo>
                        <a:lnTo>
                          <a:pt x="30" y="157"/>
                        </a:lnTo>
                        <a:lnTo>
                          <a:pt x="31" y="155"/>
                        </a:lnTo>
                        <a:lnTo>
                          <a:pt x="30" y="154"/>
                        </a:lnTo>
                        <a:lnTo>
                          <a:pt x="28" y="152"/>
                        </a:lnTo>
                        <a:lnTo>
                          <a:pt x="28" y="151"/>
                        </a:lnTo>
                        <a:lnTo>
                          <a:pt x="27" y="151"/>
                        </a:lnTo>
                        <a:lnTo>
                          <a:pt x="25" y="151"/>
                        </a:lnTo>
                        <a:lnTo>
                          <a:pt x="25" y="149"/>
                        </a:lnTo>
                        <a:lnTo>
                          <a:pt x="25" y="148"/>
                        </a:lnTo>
                        <a:lnTo>
                          <a:pt x="25" y="146"/>
                        </a:lnTo>
                        <a:lnTo>
                          <a:pt x="24" y="145"/>
                        </a:lnTo>
                        <a:lnTo>
                          <a:pt x="22" y="146"/>
                        </a:lnTo>
                        <a:lnTo>
                          <a:pt x="21" y="146"/>
                        </a:lnTo>
                        <a:lnTo>
                          <a:pt x="19" y="148"/>
                        </a:lnTo>
                        <a:lnTo>
                          <a:pt x="19" y="146"/>
                        </a:lnTo>
                        <a:lnTo>
                          <a:pt x="21" y="145"/>
                        </a:lnTo>
                        <a:lnTo>
                          <a:pt x="21" y="142"/>
                        </a:lnTo>
                        <a:lnTo>
                          <a:pt x="18" y="118"/>
                        </a:lnTo>
                        <a:lnTo>
                          <a:pt x="16" y="117"/>
                        </a:lnTo>
                        <a:lnTo>
                          <a:pt x="9" y="113"/>
                        </a:lnTo>
                        <a:lnTo>
                          <a:pt x="6" y="110"/>
                        </a:lnTo>
                        <a:lnTo>
                          <a:pt x="0" y="102"/>
                        </a:lnTo>
                        <a:lnTo>
                          <a:pt x="0" y="95"/>
                        </a:lnTo>
                        <a:lnTo>
                          <a:pt x="6" y="92"/>
                        </a:lnTo>
                        <a:lnTo>
                          <a:pt x="6" y="88"/>
                        </a:lnTo>
                        <a:lnTo>
                          <a:pt x="8" y="86"/>
                        </a:lnTo>
                        <a:lnTo>
                          <a:pt x="8" y="85"/>
                        </a:lnTo>
                        <a:lnTo>
                          <a:pt x="15" y="74"/>
                        </a:lnTo>
                        <a:lnTo>
                          <a:pt x="19" y="74"/>
                        </a:lnTo>
                        <a:lnTo>
                          <a:pt x="24" y="64"/>
                        </a:lnTo>
                        <a:lnTo>
                          <a:pt x="22" y="61"/>
                        </a:lnTo>
                        <a:lnTo>
                          <a:pt x="24" y="58"/>
                        </a:lnTo>
                        <a:lnTo>
                          <a:pt x="27" y="52"/>
                        </a:lnTo>
                        <a:lnTo>
                          <a:pt x="27" y="45"/>
                        </a:lnTo>
                        <a:lnTo>
                          <a:pt x="30" y="6"/>
                        </a:lnTo>
                        <a:lnTo>
                          <a:pt x="30" y="0"/>
                        </a:lnTo>
                        <a:lnTo>
                          <a:pt x="88" y="4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7" name="Freeform 258"/>
                  <p:cNvSpPr>
                    <a:spLocks/>
                  </p:cNvSpPr>
                  <p:nvPr/>
                </p:nvSpPr>
                <p:spPr bwMode="auto">
                  <a:xfrm>
                    <a:off x="3564434" y="2984649"/>
                    <a:ext cx="582613" cy="752475"/>
                  </a:xfrm>
                  <a:custGeom>
                    <a:avLst/>
                    <a:gdLst>
                      <a:gd name="T0" fmla="*/ 132 w 163"/>
                      <a:gd name="T1" fmla="*/ 0 h 212"/>
                      <a:gd name="T2" fmla="*/ 132 w 163"/>
                      <a:gd name="T3" fmla="*/ 14 h 212"/>
                      <a:gd name="T4" fmla="*/ 131 w 163"/>
                      <a:gd name="T5" fmla="*/ 23 h 212"/>
                      <a:gd name="T6" fmla="*/ 131 w 163"/>
                      <a:gd name="T7" fmla="*/ 24 h 212"/>
                      <a:gd name="T8" fmla="*/ 126 w 163"/>
                      <a:gd name="T9" fmla="*/ 26 h 212"/>
                      <a:gd name="T10" fmla="*/ 128 w 163"/>
                      <a:gd name="T11" fmla="*/ 30 h 212"/>
                      <a:gd name="T12" fmla="*/ 125 w 163"/>
                      <a:gd name="T13" fmla="*/ 33 h 212"/>
                      <a:gd name="T14" fmla="*/ 139 w 163"/>
                      <a:gd name="T15" fmla="*/ 77 h 212"/>
                      <a:gd name="T16" fmla="*/ 142 w 163"/>
                      <a:gd name="T17" fmla="*/ 82 h 212"/>
                      <a:gd name="T18" fmla="*/ 145 w 163"/>
                      <a:gd name="T19" fmla="*/ 126 h 212"/>
                      <a:gd name="T20" fmla="*/ 163 w 163"/>
                      <a:gd name="T21" fmla="*/ 126 h 212"/>
                      <a:gd name="T22" fmla="*/ 160 w 163"/>
                      <a:gd name="T23" fmla="*/ 142 h 212"/>
                      <a:gd name="T24" fmla="*/ 160 w 163"/>
                      <a:gd name="T25" fmla="*/ 158 h 212"/>
                      <a:gd name="T26" fmla="*/ 144 w 163"/>
                      <a:gd name="T27" fmla="*/ 187 h 212"/>
                      <a:gd name="T28" fmla="*/ 138 w 163"/>
                      <a:gd name="T29" fmla="*/ 183 h 212"/>
                      <a:gd name="T30" fmla="*/ 135 w 163"/>
                      <a:gd name="T31" fmla="*/ 186 h 212"/>
                      <a:gd name="T32" fmla="*/ 132 w 163"/>
                      <a:gd name="T33" fmla="*/ 189 h 212"/>
                      <a:gd name="T34" fmla="*/ 113 w 163"/>
                      <a:gd name="T35" fmla="*/ 189 h 212"/>
                      <a:gd name="T36" fmla="*/ 100 w 163"/>
                      <a:gd name="T37" fmla="*/ 208 h 212"/>
                      <a:gd name="T38" fmla="*/ 84 w 163"/>
                      <a:gd name="T39" fmla="*/ 211 h 212"/>
                      <a:gd name="T40" fmla="*/ 32 w 163"/>
                      <a:gd name="T41" fmla="*/ 196 h 212"/>
                      <a:gd name="T42" fmla="*/ 27 w 163"/>
                      <a:gd name="T43" fmla="*/ 183 h 212"/>
                      <a:gd name="T44" fmla="*/ 18 w 163"/>
                      <a:gd name="T45" fmla="*/ 181 h 212"/>
                      <a:gd name="T46" fmla="*/ 3 w 163"/>
                      <a:gd name="T47" fmla="*/ 170 h 212"/>
                      <a:gd name="T48" fmla="*/ 0 w 163"/>
                      <a:gd name="T49" fmla="*/ 124 h 212"/>
                      <a:gd name="T50" fmla="*/ 9 w 163"/>
                      <a:gd name="T51" fmla="*/ 87 h 212"/>
                      <a:gd name="T52" fmla="*/ 12 w 163"/>
                      <a:gd name="T53" fmla="*/ 87 h 212"/>
                      <a:gd name="T54" fmla="*/ 16 w 163"/>
                      <a:gd name="T55" fmla="*/ 87 h 212"/>
                      <a:gd name="T56" fmla="*/ 15 w 163"/>
                      <a:gd name="T57" fmla="*/ 80 h 212"/>
                      <a:gd name="T58" fmla="*/ 18 w 163"/>
                      <a:gd name="T59" fmla="*/ 74 h 212"/>
                      <a:gd name="T60" fmla="*/ 21 w 163"/>
                      <a:gd name="T61" fmla="*/ 74 h 212"/>
                      <a:gd name="T62" fmla="*/ 22 w 163"/>
                      <a:gd name="T63" fmla="*/ 77 h 212"/>
                      <a:gd name="T64" fmla="*/ 27 w 163"/>
                      <a:gd name="T65" fmla="*/ 74 h 212"/>
                      <a:gd name="T66" fmla="*/ 31 w 163"/>
                      <a:gd name="T67" fmla="*/ 71 h 212"/>
                      <a:gd name="T68" fmla="*/ 32 w 163"/>
                      <a:gd name="T69" fmla="*/ 70 h 212"/>
                      <a:gd name="T70" fmla="*/ 37 w 163"/>
                      <a:gd name="T71" fmla="*/ 68 h 212"/>
                      <a:gd name="T72" fmla="*/ 41 w 163"/>
                      <a:gd name="T73" fmla="*/ 64 h 212"/>
                      <a:gd name="T74" fmla="*/ 43 w 163"/>
                      <a:gd name="T75" fmla="*/ 58 h 212"/>
                      <a:gd name="T76" fmla="*/ 65 w 163"/>
                      <a:gd name="T77" fmla="*/ 61 h 212"/>
                      <a:gd name="T78" fmla="*/ 76 w 163"/>
                      <a:gd name="T79" fmla="*/ 64 h 212"/>
                      <a:gd name="T80" fmla="*/ 87 w 163"/>
                      <a:gd name="T81" fmla="*/ 57 h 212"/>
                      <a:gd name="T82" fmla="*/ 84 w 163"/>
                      <a:gd name="T83" fmla="*/ 49 h 212"/>
                      <a:gd name="T84" fmla="*/ 87 w 163"/>
                      <a:gd name="T85" fmla="*/ 35 h 212"/>
                      <a:gd name="T86" fmla="*/ 75 w 163"/>
                      <a:gd name="T87" fmla="*/ 29 h 212"/>
                      <a:gd name="T88" fmla="*/ 66 w 163"/>
                      <a:gd name="T89" fmla="*/ 17 h 212"/>
                      <a:gd name="T90" fmla="*/ 104 w 163"/>
                      <a:gd name="T91" fmla="*/ 11 h 212"/>
                      <a:gd name="T92" fmla="*/ 107 w 163"/>
                      <a:gd name="T93" fmla="*/ 10 h 212"/>
                      <a:gd name="T94" fmla="*/ 110 w 163"/>
                      <a:gd name="T95" fmla="*/ 7 h 212"/>
                      <a:gd name="T96" fmla="*/ 112 w 163"/>
                      <a:gd name="T97" fmla="*/ 10 h 212"/>
                      <a:gd name="T98" fmla="*/ 119 w 163"/>
                      <a:gd name="T99" fmla="*/ 10 h 212"/>
                      <a:gd name="T100" fmla="*/ 126 w 163"/>
                      <a:gd name="T101" fmla="*/ 11 h 21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63"/>
                      <a:gd name="T154" fmla="*/ 0 h 212"/>
                      <a:gd name="T155" fmla="*/ 163 w 163"/>
                      <a:gd name="T156" fmla="*/ 212 h 21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63" h="212">
                        <a:moveTo>
                          <a:pt x="126" y="0"/>
                        </a:moveTo>
                        <a:lnTo>
                          <a:pt x="132" y="0"/>
                        </a:lnTo>
                        <a:lnTo>
                          <a:pt x="132" y="10"/>
                        </a:lnTo>
                        <a:lnTo>
                          <a:pt x="132" y="14"/>
                        </a:lnTo>
                        <a:lnTo>
                          <a:pt x="132" y="22"/>
                        </a:lnTo>
                        <a:lnTo>
                          <a:pt x="131" y="23"/>
                        </a:lnTo>
                        <a:lnTo>
                          <a:pt x="131" y="24"/>
                        </a:lnTo>
                        <a:lnTo>
                          <a:pt x="126" y="24"/>
                        </a:lnTo>
                        <a:lnTo>
                          <a:pt x="126" y="26"/>
                        </a:lnTo>
                        <a:lnTo>
                          <a:pt x="126" y="27"/>
                        </a:lnTo>
                        <a:lnTo>
                          <a:pt x="128" y="30"/>
                        </a:lnTo>
                        <a:lnTo>
                          <a:pt x="129" y="32"/>
                        </a:lnTo>
                        <a:lnTo>
                          <a:pt x="125" y="33"/>
                        </a:lnTo>
                        <a:lnTo>
                          <a:pt x="123" y="76"/>
                        </a:lnTo>
                        <a:lnTo>
                          <a:pt x="139" y="77"/>
                        </a:lnTo>
                        <a:lnTo>
                          <a:pt x="139" y="80"/>
                        </a:lnTo>
                        <a:lnTo>
                          <a:pt x="142" y="82"/>
                        </a:lnTo>
                        <a:lnTo>
                          <a:pt x="141" y="126"/>
                        </a:lnTo>
                        <a:lnTo>
                          <a:pt x="145" y="126"/>
                        </a:lnTo>
                        <a:lnTo>
                          <a:pt x="145" y="124"/>
                        </a:lnTo>
                        <a:lnTo>
                          <a:pt x="163" y="126"/>
                        </a:lnTo>
                        <a:lnTo>
                          <a:pt x="163" y="142"/>
                        </a:lnTo>
                        <a:lnTo>
                          <a:pt x="160" y="142"/>
                        </a:lnTo>
                        <a:lnTo>
                          <a:pt x="160" y="146"/>
                        </a:lnTo>
                        <a:lnTo>
                          <a:pt x="160" y="158"/>
                        </a:lnTo>
                        <a:lnTo>
                          <a:pt x="145" y="158"/>
                        </a:lnTo>
                        <a:lnTo>
                          <a:pt x="144" y="187"/>
                        </a:lnTo>
                        <a:lnTo>
                          <a:pt x="142" y="187"/>
                        </a:lnTo>
                        <a:lnTo>
                          <a:pt x="138" y="183"/>
                        </a:lnTo>
                        <a:lnTo>
                          <a:pt x="136" y="184"/>
                        </a:lnTo>
                        <a:lnTo>
                          <a:pt x="135" y="186"/>
                        </a:lnTo>
                        <a:lnTo>
                          <a:pt x="132" y="186"/>
                        </a:lnTo>
                        <a:lnTo>
                          <a:pt x="132" y="189"/>
                        </a:lnTo>
                        <a:lnTo>
                          <a:pt x="132" y="190"/>
                        </a:lnTo>
                        <a:lnTo>
                          <a:pt x="113" y="189"/>
                        </a:lnTo>
                        <a:lnTo>
                          <a:pt x="112" y="208"/>
                        </a:lnTo>
                        <a:lnTo>
                          <a:pt x="100" y="208"/>
                        </a:lnTo>
                        <a:lnTo>
                          <a:pt x="98" y="212"/>
                        </a:lnTo>
                        <a:lnTo>
                          <a:pt x="84" y="211"/>
                        </a:lnTo>
                        <a:lnTo>
                          <a:pt x="84" y="199"/>
                        </a:lnTo>
                        <a:lnTo>
                          <a:pt x="32" y="196"/>
                        </a:lnTo>
                        <a:lnTo>
                          <a:pt x="32" y="180"/>
                        </a:lnTo>
                        <a:lnTo>
                          <a:pt x="27" y="183"/>
                        </a:lnTo>
                        <a:lnTo>
                          <a:pt x="22" y="181"/>
                        </a:lnTo>
                        <a:lnTo>
                          <a:pt x="18" y="181"/>
                        </a:lnTo>
                        <a:lnTo>
                          <a:pt x="19" y="171"/>
                        </a:lnTo>
                        <a:lnTo>
                          <a:pt x="3" y="170"/>
                        </a:lnTo>
                        <a:lnTo>
                          <a:pt x="6" y="126"/>
                        </a:lnTo>
                        <a:lnTo>
                          <a:pt x="0" y="124"/>
                        </a:lnTo>
                        <a:lnTo>
                          <a:pt x="3" y="86"/>
                        </a:lnTo>
                        <a:lnTo>
                          <a:pt x="9" y="87"/>
                        </a:lnTo>
                        <a:lnTo>
                          <a:pt x="10" y="87"/>
                        </a:lnTo>
                        <a:lnTo>
                          <a:pt x="12" y="87"/>
                        </a:lnTo>
                        <a:lnTo>
                          <a:pt x="15" y="89"/>
                        </a:lnTo>
                        <a:lnTo>
                          <a:pt x="16" y="87"/>
                        </a:lnTo>
                        <a:lnTo>
                          <a:pt x="16" y="83"/>
                        </a:lnTo>
                        <a:lnTo>
                          <a:pt x="15" y="80"/>
                        </a:lnTo>
                        <a:lnTo>
                          <a:pt x="16" y="79"/>
                        </a:lnTo>
                        <a:lnTo>
                          <a:pt x="18" y="74"/>
                        </a:lnTo>
                        <a:lnTo>
                          <a:pt x="21" y="74"/>
                        </a:lnTo>
                        <a:lnTo>
                          <a:pt x="22" y="74"/>
                        </a:lnTo>
                        <a:lnTo>
                          <a:pt x="22" y="77"/>
                        </a:lnTo>
                        <a:lnTo>
                          <a:pt x="25" y="77"/>
                        </a:lnTo>
                        <a:lnTo>
                          <a:pt x="27" y="74"/>
                        </a:lnTo>
                        <a:lnTo>
                          <a:pt x="28" y="74"/>
                        </a:lnTo>
                        <a:lnTo>
                          <a:pt x="31" y="71"/>
                        </a:lnTo>
                        <a:lnTo>
                          <a:pt x="32" y="71"/>
                        </a:lnTo>
                        <a:lnTo>
                          <a:pt x="32" y="70"/>
                        </a:lnTo>
                        <a:lnTo>
                          <a:pt x="35" y="70"/>
                        </a:lnTo>
                        <a:lnTo>
                          <a:pt x="37" y="68"/>
                        </a:lnTo>
                        <a:lnTo>
                          <a:pt x="38" y="68"/>
                        </a:lnTo>
                        <a:lnTo>
                          <a:pt x="41" y="64"/>
                        </a:lnTo>
                        <a:lnTo>
                          <a:pt x="43" y="64"/>
                        </a:lnTo>
                        <a:lnTo>
                          <a:pt x="43" y="58"/>
                        </a:lnTo>
                        <a:lnTo>
                          <a:pt x="65" y="60"/>
                        </a:lnTo>
                        <a:lnTo>
                          <a:pt x="65" y="61"/>
                        </a:lnTo>
                        <a:lnTo>
                          <a:pt x="76" y="63"/>
                        </a:lnTo>
                        <a:lnTo>
                          <a:pt x="76" y="64"/>
                        </a:lnTo>
                        <a:lnTo>
                          <a:pt x="87" y="64"/>
                        </a:lnTo>
                        <a:lnTo>
                          <a:pt x="87" y="57"/>
                        </a:lnTo>
                        <a:lnTo>
                          <a:pt x="84" y="57"/>
                        </a:lnTo>
                        <a:lnTo>
                          <a:pt x="84" y="49"/>
                        </a:lnTo>
                        <a:lnTo>
                          <a:pt x="88" y="49"/>
                        </a:lnTo>
                        <a:lnTo>
                          <a:pt x="87" y="35"/>
                        </a:lnTo>
                        <a:lnTo>
                          <a:pt x="75" y="35"/>
                        </a:lnTo>
                        <a:lnTo>
                          <a:pt x="75" y="29"/>
                        </a:lnTo>
                        <a:lnTo>
                          <a:pt x="66" y="27"/>
                        </a:lnTo>
                        <a:lnTo>
                          <a:pt x="66" y="17"/>
                        </a:lnTo>
                        <a:lnTo>
                          <a:pt x="104" y="19"/>
                        </a:lnTo>
                        <a:lnTo>
                          <a:pt x="104" y="11"/>
                        </a:lnTo>
                        <a:lnTo>
                          <a:pt x="106" y="10"/>
                        </a:lnTo>
                        <a:lnTo>
                          <a:pt x="107" y="10"/>
                        </a:lnTo>
                        <a:lnTo>
                          <a:pt x="109" y="8"/>
                        </a:lnTo>
                        <a:lnTo>
                          <a:pt x="110" y="7"/>
                        </a:lnTo>
                        <a:lnTo>
                          <a:pt x="112" y="8"/>
                        </a:lnTo>
                        <a:lnTo>
                          <a:pt x="112" y="10"/>
                        </a:lnTo>
                        <a:lnTo>
                          <a:pt x="117" y="8"/>
                        </a:lnTo>
                        <a:lnTo>
                          <a:pt x="119" y="10"/>
                        </a:lnTo>
                        <a:lnTo>
                          <a:pt x="122" y="11"/>
                        </a:lnTo>
                        <a:lnTo>
                          <a:pt x="126" y="11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8" name="Freeform 259"/>
                  <p:cNvSpPr>
                    <a:spLocks/>
                  </p:cNvSpPr>
                  <p:nvPr/>
                </p:nvSpPr>
                <p:spPr bwMode="auto">
                  <a:xfrm>
                    <a:off x="2410322" y="3189436"/>
                    <a:ext cx="782637" cy="850900"/>
                  </a:xfrm>
                  <a:custGeom>
                    <a:avLst/>
                    <a:gdLst>
                      <a:gd name="T0" fmla="*/ 187 w 220"/>
                      <a:gd name="T1" fmla="*/ 180 h 239"/>
                      <a:gd name="T2" fmla="*/ 196 w 220"/>
                      <a:gd name="T3" fmla="*/ 188 h 239"/>
                      <a:gd name="T4" fmla="*/ 203 w 220"/>
                      <a:gd name="T5" fmla="*/ 194 h 239"/>
                      <a:gd name="T6" fmla="*/ 202 w 220"/>
                      <a:gd name="T7" fmla="*/ 227 h 239"/>
                      <a:gd name="T8" fmla="*/ 192 w 220"/>
                      <a:gd name="T9" fmla="*/ 220 h 239"/>
                      <a:gd name="T10" fmla="*/ 190 w 220"/>
                      <a:gd name="T11" fmla="*/ 230 h 239"/>
                      <a:gd name="T12" fmla="*/ 187 w 220"/>
                      <a:gd name="T13" fmla="*/ 236 h 239"/>
                      <a:gd name="T14" fmla="*/ 179 w 220"/>
                      <a:gd name="T15" fmla="*/ 236 h 239"/>
                      <a:gd name="T16" fmla="*/ 170 w 220"/>
                      <a:gd name="T17" fmla="*/ 239 h 239"/>
                      <a:gd name="T18" fmla="*/ 164 w 220"/>
                      <a:gd name="T19" fmla="*/ 229 h 239"/>
                      <a:gd name="T20" fmla="*/ 161 w 220"/>
                      <a:gd name="T21" fmla="*/ 227 h 239"/>
                      <a:gd name="T22" fmla="*/ 157 w 220"/>
                      <a:gd name="T23" fmla="*/ 233 h 239"/>
                      <a:gd name="T24" fmla="*/ 154 w 220"/>
                      <a:gd name="T25" fmla="*/ 218 h 239"/>
                      <a:gd name="T26" fmla="*/ 145 w 220"/>
                      <a:gd name="T27" fmla="*/ 214 h 239"/>
                      <a:gd name="T28" fmla="*/ 126 w 220"/>
                      <a:gd name="T29" fmla="*/ 217 h 239"/>
                      <a:gd name="T30" fmla="*/ 123 w 220"/>
                      <a:gd name="T31" fmla="*/ 223 h 239"/>
                      <a:gd name="T32" fmla="*/ 114 w 220"/>
                      <a:gd name="T33" fmla="*/ 211 h 239"/>
                      <a:gd name="T34" fmla="*/ 104 w 220"/>
                      <a:gd name="T35" fmla="*/ 208 h 239"/>
                      <a:gd name="T36" fmla="*/ 95 w 220"/>
                      <a:gd name="T37" fmla="*/ 205 h 239"/>
                      <a:gd name="T38" fmla="*/ 85 w 220"/>
                      <a:gd name="T39" fmla="*/ 194 h 239"/>
                      <a:gd name="T40" fmla="*/ 76 w 220"/>
                      <a:gd name="T41" fmla="*/ 185 h 239"/>
                      <a:gd name="T42" fmla="*/ 67 w 220"/>
                      <a:gd name="T43" fmla="*/ 186 h 239"/>
                      <a:gd name="T44" fmla="*/ 60 w 220"/>
                      <a:gd name="T45" fmla="*/ 183 h 239"/>
                      <a:gd name="T46" fmla="*/ 55 w 220"/>
                      <a:gd name="T47" fmla="*/ 177 h 239"/>
                      <a:gd name="T48" fmla="*/ 47 w 220"/>
                      <a:gd name="T49" fmla="*/ 175 h 239"/>
                      <a:gd name="T50" fmla="*/ 45 w 220"/>
                      <a:gd name="T51" fmla="*/ 164 h 239"/>
                      <a:gd name="T52" fmla="*/ 42 w 220"/>
                      <a:gd name="T53" fmla="*/ 160 h 239"/>
                      <a:gd name="T54" fmla="*/ 36 w 220"/>
                      <a:gd name="T55" fmla="*/ 155 h 239"/>
                      <a:gd name="T56" fmla="*/ 31 w 220"/>
                      <a:gd name="T57" fmla="*/ 145 h 239"/>
                      <a:gd name="T58" fmla="*/ 26 w 220"/>
                      <a:gd name="T59" fmla="*/ 128 h 239"/>
                      <a:gd name="T60" fmla="*/ 17 w 220"/>
                      <a:gd name="T61" fmla="*/ 123 h 239"/>
                      <a:gd name="T62" fmla="*/ 11 w 220"/>
                      <a:gd name="T63" fmla="*/ 120 h 239"/>
                      <a:gd name="T64" fmla="*/ 6 w 220"/>
                      <a:gd name="T65" fmla="*/ 114 h 239"/>
                      <a:gd name="T66" fmla="*/ 0 w 220"/>
                      <a:gd name="T67" fmla="*/ 113 h 239"/>
                      <a:gd name="T68" fmla="*/ 1 w 220"/>
                      <a:gd name="T69" fmla="*/ 106 h 239"/>
                      <a:gd name="T70" fmla="*/ 4 w 220"/>
                      <a:gd name="T71" fmla="*/ 100 h 239"/>
                      <a:gd name="T72" fmla="*/ 9 w 220"/>
                      <a:gd name="T73" fmla="*/ 91 h 239"/>
                      <a:gd name="T74" fmla="*/ 10 w 220"/>
                      <a:gd name="T75" fmla="*/ 78 h 239"/>
                      <a:gd name="T76" fmla="*/ 13 w 220"/>
                      <a:gd name="T77" fmla="*/ 70 h 239"/>
                      <a:gd name="T78" fmla="*/ 11 w 220"/>
                      <a:gd name="T79" fmla="*/ 68 h 239"/>
                      <a:gd name="T80" fmla="*/ 9 w 220"/>
                      <a:gd name="T81" fmla="*/ 53 h 239"/>
                      <a:gd name="T82" fmla="*/ 14 w 220"/>
                      <a:gd name="T83" fmla="*/ 50 h 239"/>
                      <a:gd name="T84" fmla="*/ 17 w 220"/>
                      <a:gd name="T85" fmla="*/ 43 h 239"/>
                      <a:gd name="T86" fmla="*/ 19 w 220"/>
                      <a:gd name="T87" fmla="*/ 29 h 239"/>
                      <a:gd name="T88" fmla="*/ 28 w 220"/>
                      <a:gd name="T89" fmla="*/ 13 h 239"/>
                      <a:gd name="T90" fmla="*/ 36 w 220"/>
                      <a:gd name="T91" fmla="*/ 7 h 239"/>
                      <a:gd name="T92" fmla="*/ 42 w 220"/>
                      <a:gd name="T93" fmla="*/ 3 h 239"/>
                      <a:gd name="T94" fmla="*/ 48 w 220"/>
                      <a:gd name="T95" fmla="*/ 2 h 239"/>
                      <a:gd name="T96" fmla="*/ 76 w 220"/>
                      <a:gd name="T97" fmla="*/ 21 h 239"/>
                      <a:gd name="T98" fmla="*/ 104 w 220"/>
                      <a:gd name="T99" fmla="*/ 43 h 239"/>
                      <a:gd name="T100" fmla="*/ 118 w 220"/>
                      <a:gd name="T101" fmla="*/ 43 h 239"/>
                      <a:gd name="T102" fmla="*/ 124 w 220"/>
                      <a:gd name="T103" fmla="*/ 40 h 239"/>
                      <a:gd name="T104" fmla="*/ 139 w 220"/>
                      <a:gd name="T105" fmla="*/ 37 h 239"/>
                      <a:gd name="T106" fmla="*/ 129 w 220"/>
                      <a:gd name="T107" fmla="*/ 46 h 239"/>
                      <a:gd name="T108" fmla="*/ 136 w 220"/>
                      <a:gd name="T109" fmla="*/ 60 h 239"/>
                      <a:gd name="T110" fmla="*/ 152 w 220"/>
                      <a:gd name="T111" fmla="*/ 72 h 239"/>
                      <a:gd name="T112" fmla="*/ 157 w 220"/>
                      <a:gd name="T113" fmla="*/ 113 h 239"/>
                      <a:gd name="T114" fmla="*/ 167 w 220"/>
                      <a:gd name="T115" fmla="*/ 117 h 239"/>
                      <a:gd name="T116" fmla="*/ 177 w 220"/>
                      <a:gd name="T117" fmla="*/ 125 h 239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20"/>
                      <a:gd name="T178" fmla="*/ 0 h 239"/>
                      <a:gd name="T179" fmla="*/ 220 w 220"/>
                      <a:gd name="T180" fmla="*/ 239 h 239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20" h="239">
                        <a:moveTo>
                          <a:pt x="177" y="150"/>
                        </a:moveTo>
                        <a:lnTo>
                          <a:pt x="196" y="172"/>
                        </a:lnTo>
                        <a:lnTo>
                          <a:pt x="187" y="180"/>
                        </a:lnTo>
                        <a:lnTo>
                          <a:pt x="190" y="182"/>
                        </a:lnTo>
                        <a:lnTo>
                          <a:pt x="192" y="185"/>
                        </a:lnTo>
                        <a:lnTo>
                          <a:pt x="196" y="188"/>
                        </a:lnTo>
                        <a:lnTo>
                          <a:pt x="199" y="192"/>
                        </a:lnTo>
                        <a:lnTo>
                          <a:pt x="203" y="192"/>
                        </a:lnTo>
                        <a:lnTo>
                          <a:pt x="203" y="194"/>
                        </a:lnTo>
                        <a:lnTo>
                          <a:pt x="208" y="195"/>
                        </a:lnTo>
                        <a:lnTo>
                          <a:pt x="220" y="208"/>
                        </a:lnTo>
                        <a:lnTo>
                          <a:pt x="202" y="227"/>
                        </a:lnTo>
                        <a:lnTo>
                          <a:pt x="196" y="221"/>
                        </a:lnTo>
                        <a:lnTo>
                          <a:pt x="195" y="223"/>
                        </a:lnTo>
                        <a:lnTo>
                          <a:pt x="192" y="220"/>
                        </a:lnTo>
                        <a:lnTo>
                          <a:pt x="187" y="223"/>
                        </a:lnTo>
                        <a:lnTo>
                          <a:pt x="193" y="227"/>
                        </a:lnTo>
                        <a:lnTo>
                          <a:pt x="190" y="230"/>
                        </a:lnTo>
                        <a:lnTo>
                          <a:pt x="192" y="232"/>
                        </a:lnTo>
                        <a:lnTo>
                          <a:pt x="189" y="238"/>
                        </a:lnTo>
                        <a:lnTo>
                          <a:pt x="187" y="236"/>
                        </a:lnTo>
                        <a:lnTo>
                          <a:pt x="184" y="233"/>
                        </a:lnTo>
                        <a:lnTo>
                          <a:pt x="183" y="233"/>
                        </a:lnTo>
                        <a:lnTo>
                          <a:pt x="179" y="236"/>
                        </a:lnTo>
                        <a:lnTo>
                          <a:pt x="174" y="236"/>
                        </a:lnTo>
                        <a:lnTo>
                          <a:pt x="171" y="239"/>
                        </a:lnTo>
                        <a:lnTo>
                          <a:pt x="170" y="239"/>
                        </a:lnTo>
                        <a:lnTo>
                          <a:pt x="167" y="236"/>
                        </a:lnTo>
                        <a:lnTo>
                          <a:pt x="165" y="232"/>
                        </a:lnTo>
                        <a:lnTo>
                          <a:pt x="164" y="229"/>
                        </a:lnTo>
                        <a:lnTo>
                          <a:pt x="162" y="226"/>
                        </a:lnTo>
                        <a:lnTo>
                          <a:pt x="162" y="227"/>
                        </a:lnTo>
                        <a:lnTo>
                          <a:pt x="161" y="227"/>
                        </a:lnTo>
                        <a:lnTo>
                          <a:pt x="161" y="232"/>
                        </a:lnTo>
                        <a:lnTo>
                          <a:pt x="158" y="233"/>
                        </a:lnTo>
                        <a:lnTo>
                          <a:pt x="157" y="233"/>
                        </a:lnTo>
                        <a:lnTo>
                          <a:pt x="155" y="232"/>
                        </a:lnTo>
                        <a:lnTo>
                          <a:pt x="157" y="220"/>
                        </a:lnTo>
                        <a:lnTo>
                          <a:pt x="154" y="218"/>
                        </a:lnTo>
                        <a:lnTo>
                          <a:pt x="151" y="220"/>
                        </a:lnTo>
                        <a:lnTo>
                          <a:pt x="148" y="220"/>
                        </a:lnTo>
                        <a:lnTo>
                          <a:pt x="145" y="214"/>
                        </a:lnTo>
                        <a:lnTo>
                          <a:pt x="142" y="214"/>
                        </a:lnTo>
                        <a:lnTo>
                          <a:pt x="135" y="216"/>
                        </a:lnTo>
                        <a:lnTo>
                          <a:pt x="126" y="217"/>
                        </a:lnTo>
                        <a:lnTo>
                          <a:pt x="124" y="218"/>
                        </a:lnTo>
                        <a:lnTo>
                          <a:pt x="124" y="223"/>
                        </a:lnTo>
                        <a:lnTo>
                          <a:pt x="123" y="223"/>
                        </a:lnTo>
                        <a:lnTo>
                          <a:pt x="116" y="218"/>
                        </a:lnTo>
                        <a:lnTo>
                          <a:pt x="114" y="217"/>
                        </a:lnTo>
                        <a:lnTo>
                          <a:pt x="114" y="211"/>
                        </a:lnTo>
                        <a:lnTo>
                          <a:pt x="111" y="208"/>
                        </a:lnTo>
                        <a:lnTo>
                          <a:pt x="108" y="208"/>
                        </a:lnTo>
                        <a:lnTo>
                          <a:pt x="104" y="208"/>
                        </a:lnTo>
                        <a:lnTo>
                          <a:pt x="101" y="205"/>
                        </a:lnTo>
                        <a:lnTo>
                          <a:pt x="98" y="205"/>
                        </a:lnTo>
                        <a:lnTo>
                          <a:pt x="95" y="205"/>
                        </a:lnTo>
                        <a:lnTo>
                          <a:pt x="89" y="201"/>
                        </a:lnTo>
                        <a:lnTo>
                          <a:pt x="86" y="198"/>
                        </a:lnTo>
                        <a:lnTo>
                          <a:pt x="85" y="194"/>
                        </a:lnTo>
                        <a:lnTo>
                          <a:pt x="80" y="191"/>
                        </a:lnTo>
                        <a:lnTo>
                          <a:pt x="79" y="186"/>
                        </a:lnTo>
                        <a:lnTo>
                          <a:pt x="76" y="185"/>
                        </a:lnTo>
                        <a:lnTo>
                          <a:pt x="75" y="185"/>
                        </a:lnTo>
                        <a:lnTo>
                          <a:pt x="70" y="188"/>
                        </a:lnTo>
                        <a:lnTo>
                          <a:pt x="67" y="186"/>
                        </a:lnTo>
                        <a:lnTo>
                          <a:pt x="64" y="186"/>
                        </a:lnTo>
                        <a:lnTo>
                          <a:pt x="63" y="186"/>
                        </a:lnTo>
                        <a:lnTo>
                          <a:pt x="60" y="183"/>
                        </a:lnTo>
                        <a:lnTo>
                          <a:pt x="61" y="179"/>
                        </a:lnTo>
                        <a:lnTo>
                          <a:pt x="58" y="177"/>
                        </a:lnTo>
                        <a:lnTo>
                          <a:pt x="55" y="177"/>
                        </a:lnTo>
                        <a:lnTo>
                          <a:pt x="53" y="176"/>
                        </a:lnTo>
                        <a:lnTo>
                          <a:pt x="48" y="175"/>
                        </a:lnTo>
                        <a:lnTo>
                          <a:pt x="47" y="175"/>
                        </a:lnTo>
                        <a:lnTo>
                          <a:pt x="45" y="173"/>
                        </a:lnTo>
                        <a:lnTo>
                          <a:pt x="45" y="166"/>
                        </a:lnTo>
                        <a:lnTo>
                          <a:pt x="45" y="164"/>
                        </a:lnTo>
                        <a:lnTo>
                          <a:pt x="42" y="164"/>
                        </a:lnTo>
                        <a:lnTo>
                          <a:pt x="41" y="163"/>
                        </a:lnTo>
                        <a:lnTo>
                          <a:pt x="42" y="160"/>
                        </a:lnTo>
                        <a:lnTo>
                          <a:pt x="41" y="158"/>
                        </a:lnTo>
                        <a:lnTo>
                          <a:pt x="38" y="157"/>
                        </a:lnTo>
                        <a:lnTo>
                          <a:pt x="36" y="155"/>
                        </a:lnTo>
                        <a:lnTo>
                          <a:pt x="35" y="150"/>
                        </a:lnTo>
                        <a:lnTo>
                          <a:pt x="32" y="147"/>
                        </a:lnTo>
                        <a:lnTo>
                          <a:pt x="31" y="145"/>
                        </a:lnTo>
                        <a:lnTo>
                          <a:pt x="25" y="138"/>
                        </a:lnTo>
                        <a:lnTo>
                          <a:pt x="25" y="135"/>
                        </a:lnTo>
                        <a:lnTo>
                          <a:pt x="26" y="128"/>
                        </a:lnTo>
                        <a:lnTo>
                          <a:pt x="25" y="125"/>
                        </a:lnTo>
                        <a:lnTo>
                          <a:pt x="22" y="123"/>
                        </a:lnTo>
                        <a:lnTo>
                          <a:pt x="17" y="123"/>
                        </a:lnTo>
                        <a:lnTo>
                          <a:pt x="16" y="123"/>
                        </a:lnTo>
                        <a:lnTo>
                          <a:pt x="14" y="123"/>
                        </a:lnTo>
                        <a:lnTo>
                          <a:pt x="11" y="120"/>
                        </a:lnTo>
                        <a:lnTo>
                          <a:pt x="7" y="119"/>
                        </a:lnTo>
                        <a:lnTo>
                          <a:pt x="6" y="117"/>
                        </a:lnTo>
                        <a:lnTo>
                          <a:pt x="6" y="114"/>
                        </a:lnTo>
                        <a:lnTo>
                          <a:pt x="3" y="113"/>
                        </a:lnTo>
                        <a:lnTo>
                          <a:pt x="1" y="113"/>
                        </a:lnTo>
                        <a:lnTo>
                          <a:pt x="0" y="113"/>
                        </a:lnTo>
                        <a:lnTo>
                          <a:pt x="0" y="112"/>
                        </a:lnTo>
                        <a:lnTo>
                          <a:pt x="1" y="106"/>
                        </a:lnTo>
                        <a:lnTo>
                          <a:pt x="1" y="103"/>
                        </a:lnTo>
                        <a:lnTo>
                          <a:pt x="1" y="101"/>
                        </a:lnTo>
                        <a:lnTo>
                          <a:pt x="4" y="100"/>
                        </a:lnTo>
                        <a:lnTo>
                          <a:pt x="4" y="95"/>
                        </a:lnTo>
                        <a:lnTo>
                          <a:pt x="9" y="94"/>
                        </a:lnTo>
                        <a:lnTo>
                          <a:pt x="9" y="91"/>
                        </a:lnTo>
                        <a:lnTo>
                          <a:pt x="9" y="85"/>
                        </a:lnTo>
                        <a:lnTo>
                          <a:pt x="10" y="81"/>
                        </a:lnTo>
                        <a:lnTo>
                          <a:pt x="10" y="78"/>
                        </a:lnTo>
                        <a:lnTo>
                          <a:pt x="10" y="76"/>
                        </a:lnTo>
                        <a:lnTo>
                          <a:pt x="13" y="73"/>
                        </a:lnTo>
                        <a:lnTo>
                          <a:pt x="13" y="70"/>
                        </a:lnTo>
                        <a:lnTo>
                          <a:pt x="13" y="69"/>
                        </a:lnTo>
                        <a:lnTo>
                          <a:pt x="11" y="69"/>
                        </a:lnTo>
                        <a:lnTo>
                          <a:pt x="11" y="68"/>
                        </a:lnTo>
                        <a:lnTo>
                          <a:pt x="13" y="63"/>
                        </a:lnTo>
                        <a:lnTo>
                          <a:pt x="11" y="60"/>
                        </a:lnTo>
                        <a:lnTo>
                          <a:pt x="9" y="53"/>
                        </a:lnTo>
                        <a:lnTo>
                          <a:pt x="9" y="51"/>
                        </a:lnTo>
                        <a:lnTo>
                          <a:pt x="11" y="50"/>
                        </a:lnTo>
                        <a:lnTo>
                          <a:pt x="14" y="50"/>
                        </a:lnTo>
                        <a:lnTo>
                          <a:pt x="14" y="47"/>
                        </a:lnTo>
                        <a:lnTo>
                          <a:pt x="17" y="46"/>
                        </a:lnTo>
                        <a:lnTo>
                          <a:pt x="17" y="43"/>
                        </a:lnTo>
                        <a:lnTo>
                          <a:pt x="19" y="40"/>
                        </a:lnTo>
                        <a:lnTo>
                          <a:pt x="19" y="37"/>
                        </a:lnTo>
                        <a:lnTo>
                          <a:pt x="19" y="29"/>
                        </a:lnTo>
                        <a:lnTo>
                          <a:pt x="19" y="27"/>
                        </a:lnTo>
                        <a:lnTo>
                          <a:pt x="20" y="21"/>
                        </a:lnTo>
                        <a:lnTo>
                          <a:pt x="28" y="13"/>
                        </a:lnTo>
                        <a:lnTo>
                          <a:pt x="29" y="12"/>
                        </a:lnTo>
                        <a:lnTo>
                          <a:pt x="32" y="7"/>
                        </a:lnTo>
                        <a:lnTo>
                          <a:pt x="36" y="7"/>
                        </a:lnTo>
                        <a:lnTo>
                          <a:pt x="38" y="5"/>
                        </a:lnTo>
                        <a:lnTo>
                          <a:pt x="41" y="3"/>
                        </a:lnTo>
                        <a:lnTo>
                          <a:pt x="42" y="3"/>
                        </a:lnTo>
                        <a:lnTo>
                          <a:pt x="42" y="0"/>
                        </a:lnTo>
                        <a:lnTo>
                          <a:pt x="48" y="5"/>
                        </a:lnTo>
                        <a:lnTo>
                          <a:pt x="48" y="2"/>
                        </a:lnTo>
                        <a:lnTo>
                          <a:pt x="77" y="5"/>
                        </a:lnTo>
                        <a:lnTo>
                          <a:pt x="77" y="13"/>
                        </a:lnTo>
                        <a:lnTo>
                          <a:pt x="76" y="21"/>
                        </a:lnTo>
                        <a:lnTo>
                          <a:pt x="77" y="31"/>
                        </a:lnTo>
                        <a:lnTo>
                          <a:pt x="92" y="40"/>
                        </a:lnTo>
                        <a:lnTo>
                          <a:pt x="104" y="43"/>
                        </a:lnTo>
                        <a:lnTo>
                          <a:pt x="104" y="40"/>
                        </a:lnTo>
                        <a:lnTo>
                          <a:pt x="117" y="44"/>
                        </a:lnTo>
                        <a:lnTo>
                          <a:pt x="118" y="43"/>
                        </a:lnTo>
                        <a:lnTo>
                          <a:pt x="120" y="43"/>
                        </a:lnTo>
                        <a:lnTo>
                          <a:pt x="121" y="40"/>
                        </a:lnTo>
                        <a:lnTo>
                          <a:pt x="124" y="40"/>
                        </a:lnTo>
                        <a:lnTo>
                          <a:pt x="132" y="29"/>
                        </a:lnTo>
                        <a:lnTo>
                          <a:pt x="136" y="35"/>
                        </a:lnTo>
                        <a:lnTo>
                          <a:pt x="139" y="37"/>
                        </a:lnTo>
                        <a:lnTo>
                          <a:pt x="140" y="43"/>
                        </a:lnTo>
                        <a:lnTo>
                          <a:pt x="133" y="50"/>
                        </a:lnTo>
                        <a:lnTo>
                          <a:pt x="129" y="46"/>
                        </a:lnTo>
                        <a:lnTo>
                          <a:pt x="126" y="49"/>
                        </a:lnTo>
                        <a:lnTo>
                          <a:pt x="133" y="56"/>
                        </a:lnTo>
                        <a:lnTo>
                          <a:pt x="136" y="60"/>
                        </a:lnTo>
                        <a:lnTo>
                          <a:pt x="143" y="68"/>
                        </a:lnTo>
                        <a:lnTo>
                          <a:pt x="146" y="76"/>
                        </a:lnTo>
                        <a:lnTo>
                          <a:pt x="152" y="72"/>
                        </a:lnTo>
                        <a:lnTo>
                          <a:pt x="165" y="90"/>
                        </a:lnTo>
                        <a:lnTo>
                          <a:pt x="145" y="98"/>
                        </a:lnTo>
                        <a:lnTo>
                          <a:pt x="157" y="113"/>
                        </a:lnTo>
                        <a:lnTo>
                          <a:pt x="164" y="109"/>
                        </a:lnTo>
                        <a:lnTo>
                          <a:pt x="167" y="113"/>
                        </a:lnTo>
                        <a:lnTo>
                          <a:pt x="167" y="117"/>
                        </a:lnTo>
                        <a:lnTo>
                          <a:pt x="170" y="120"/>
                        </a:lnTo>
                        <a:lnTo>
                          <a:pt x="174" y="122"/>
                        </a:lnTo>
                        <a:lnTo>
                          <a:pt x="177" y="125"/>
                        </a:lnTo>
                        <a:lnTo>
                          <a:pt x="164" y="135"/>
                        </a:lnTo>
                        <a:lnTo>
                          <a:pt x="177" y="15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9" name="Freeform 260"/>
                  <p:cNvSpPr>
                    <a:spLocks/>
                  </p:cNvSpPr>
                  <p:nvPr/>
                </p:nvSpPr>
                <p:spPr bwMode="auto">
                  <a:xfrm>
                    <a:off x="4205784" y="1854349"/>
                    <a:ext cx="795338" cy="585787"/>
                  </a:xfrm>
                  <a:custGeom>
                    <a:avLst/>
                    <a:gdLst>
                      <a:gd name="T0" fmla="*/ 187 w 223"/>
                      <a:gd name="T1" fmla="*/ 66 h 164"/>
                      <a:gd name="T2" fmla="*/ 187 w 223"/>
                      <a:gd name="T3" fmla="*/ 70 h 164"/>
                      <a:gd name="T4" fmla="*/ 185 w 223"/>
                      <a:gd name="T5" fmla="*/ 91 h 164"/>
                      <a:gd name="T6" fmla="*/ 178 w 223"/>
                      <a:gd name="T7" fmla="*/ 94 h 164"/>
                      <a:gd name="T8" fmla="*/ 173 w 223"/>
                      <a:gd name="T9" fmla="*/ 100 h 164"/>
                      <a:gd name="T10" fmla="*/ 176 w 223"/>
                      <a:gd name="T11" fmla="*/ 107 h 164"/>
                      <a:gd name="T12" fmla="*/ 181 w 223"/>
                      <a:gd name="T13" fmla="*/ 110 h 164"/>
                      <a:gd name="T14" fmla="*/ 181 w 223"/>
                      <a:gd name="T15" fmla="*/ 120 h 164"/>
                      <a:gd name="T16" fmla="*/ 191 w 223"/>
                      <a:gd name="T17" fmla="*/ 120 h 164"/>
                      <a:gd name="T18" fmla="*/ 194 w 223"/>
                      <a:gd name="T19" fmla="*/ 126 h 164"/>
                      <a:gd name="T20" fmla="*/ 195 w 223"/>
                      <a:gd name="T21" fmla="*/ 136 h 164"/>
                      <a:gd name="T22" fmla="*/ 201 w 223"/>
                      <a:gd name="T23" fmla="*/ 138 h 164"/>
                      <a:gd name="T24" fmla="*/ 213 w 223"/>
                      <a:gd name="T25" fmla="*/ 141 h 164"/>
                      <a:gd name="T26" fmla="*/ 223 w 223"/>
                      <a:gd name="T27" fmla="*/ 142 h 164"/>
                      <a:gd name="T28" fmla="*/ 223 w 223"/>
                      <a:gd name="T29" fmla="*/ 147 h 164"/>
                      <a:gd name="T30" fmla="*/ 173 w 223"/>
                      <a:gd name="T31" fmla="*/ 148 h 164"/>
                      <a:gd name="T32" fmla="*/ 159 w 223"/>
                      <a:gd name="T33" fmla="*/ 139 h 164"/>
                      <a:gd name="T34" fmla="*/ 160 w 223"/>
                      <a:gd name="T35" fmla="*/ 133 h 164"/>
                      <a:gd name="T36" fmla="*/ 156 w 223"/>
                      <a:gd name="T37" fmla="*/ 133 h 164"/>
                      <a:gd name="T38" fmla="*/ 156 w 223"/>
                      <a:gd name="T39" fmla="*/ 141 h 164"/>
                      <a:gd name="T40" fmla="*/ 129 w 223"/>
                      <a:gd name="T41" fmla="*/ 161 h 164"/>
                      <a:gd name="T42" fmla="*/ 112 w 223"/>
                      <a:gd name="T43" fmla="*/ 158 h 164"/>
                      <a:gd name="T44" fmla="*/ 107 w 223"/>
                      <a:gd name="T45" fmla="*/ 152 h 164"/>
                      <a:gd name="T46" fmla="*/ 90 w 223"/>
                      <a:gd name="T47" fmla="*/ 151 h 164"/>
                      <a:gd name="T48" fmla="*/ 41 w 223"/>
                      <a:gd name="T49" fmla="*/ 148 h 164"/>
                      <a:gd name="T50" fmla="*/ 25 w 223"/>
                      <a:gd name="T51" fmla="*/ 145 h 164"/>
                      <a:gd name="T52" fmla="*/ 15 w 223"/>
                      <a:gd name="T53" fmla="*/ 136 h 164"/>
                      <a:gd name="T54" fmla="*/ 0 w 223"/>
                      <a:gd name="T55" fmla="*/ 119 h 164"/>
                      <a:gd name="T56" fmla="*/ 6 w 223"/>
                      <a:gd name="T57" fmla="*/ 110 h 164"/>
                      <a:gd name="T58" fmla="*/ 28 w 223"/>
                      <a:gd name="T59" fmla="*/ 107 h 164"/>
                      <a:gd name="T60" fmla="*/ 52 w 223"/>
                      <a:gd name="T61" fmla="*/ 86 h 164"/>
                      <a:gd name="T62" fmla="*/ 59 w 223"/>
                      <a:gd name="T63" fmla="*/ 89 h 164"/>
                      <a:gd name="T64" fmla="*/ 63 w 223"/>
                      <a:gd name="T65" fmla="*/ 85 h 164"/>
                      <a:gd name="T66" fmla="*/ 66 w 223"/>
                      <a:gd name="T67" fmla="*/ 70 h 164"/>
                      <a:gd name="T68" fmla="*/ 60 w 223"/>
                      <a:gd name="T69" fmla="*/ 66 h 164"/>
                      <a:gd name="T70" fmla="*/ 55 w 223"/>
                      <a:gd name="T71" fmla="*/ 65 h 164"/>
                      <a:gd name="T72" fmla="*/ 49 w 223"/>
                      <a:gd name="T73" fmla="*/ 60 h 164"/>
                      <a:gd name="T74" fmla="*/ 41 w 223"/>
                      <a:gd name="T75" fmla="*/ 54 h 164"/>
                      <a:gd name="T76" fmla="*/ 28 w 223"/>
                      <a:gd name="T77" fmla="*/ 50 h 164"/>
                      <a:gd name="T78" fmla="*/ 27 w 223"/>
                      <a:gd name="T79" fmla="*/ 16 h 164"/>
                      <a:gd name="T80" fmla="*/ 80 w 223"/>
                      <a:gd name="T81" fmla="*/ 29 h 164"/>
                      <a:gd name="T82" fmla="*/ 93 w 223"/>
                      <a:gd name="T83" fmla="*/ 32 h 164"/>
                      <a:gd name="T84" fmla="*/ 100 w 223"/>
                      <a:gd name="T85" fmla="*/ 0 h 164"/>
                      <a:gd name="T86" fmla="*/ 126 w 223"/>
                      <a:gd name="T87" fmla="*/ 21 h 164"/>
                      <a:gd name="T88" fmla="*/ 126 w 223"/>
                      <a:gd name="T89" fmla="*/ 26 h 164"/>
                      <a:gd name="T90" fmla="*/ 135 w 223"/>
                      <a:gd name="T91" fmla="*/ 23 h 164"/>
                      <a:gd name="T92" fmla="*/ 141 w 223"/>
                      <a:gd name="T93" fmla="*/ 25 h 164"/>
                      <a:gd name="T94" fmla="*/ 148 w 223"/>
                      <a:gd name="T95" fmla="*/ 26 h 164"/>
                      <a:gd name="T96" fmla="*/ 159 w 223"/>
                      <a:gd name="T97" fmla="*/ 28 h 164"/>
                      <a:gd name="T98" fmla="*/ 163 w 223"/>
                      <a:gd name="T99" fmla="*/ 26 h 164"/>
                      <a:gd name="T100" fmla="*/ 166 w 223"/>
                      <a:gd name="T101" fmla="*/ 28 h 164"/>
                      <a:gd name="T102" fmla="*/ 169 w 223"/>
                      <a:gd name="T103" fmla="*/ 31 h 164"/>
                      <a:gd name="T104" fmla="*/ 169 w 223"/>
                      <a:gd name="T105" fmla="*/ 43 h 164"/>
                      <a:gd name="T106" fmla="*/ 173 w 223"/>
                      <a:gd name="T107" fmla="*/ 47 h 164"/>
                      <a:gd name="T108" fmla="*/ 173 w 223"/>
                      <a:gd name="T109" fmla="*/ 65 h 164"/>
                      <a:gd name="T110" fmla="*/ 179 w 223"/>
                      <a:gd name="T111" fmla="*/ 66 h 16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23"/>
                      <a:gd name="T169" fmla="*/ 0 h 164"/>
                      <a:gd name="T170" fmla="*/ 223 w 223"/>
                      <a:gd name="T171" fmla="*/ 164 h 16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23" h="164">
                        <a:moveTo>
                          <a:pt x="179" y="66"/>
                        </a:moveTo>
                        <a:lnTo>
                          <a:pt x="184" y="66"/>
                        </a:lnTo>
                        <a:lnTo>
                          <a:pt x="187" y="66"/>
                        </a:lnTo>
                        <a:lnTo>
                          <a:pt x="187" y="67"/>
                        </a:lnTo>
                        <a:lnTo>
                          <a:pt x="187" y="70"/>
                        </a:lnTo>
                        <a:lnTo>
                          <a:pt x="185" y="79"/>
                        </a:lnTo>
                        <a:lnTo>
                          <a:pt x="185" y="86"/>
                        </a:lnTo>
                        <a:lnTo>
                          <a:pt x="185" y="91"/>
                        </a:lnTo>
                        <a:lnTo>
                          <a:pt x="184" y="95"/>
                        </a:lnTo>
                        <a:lnTo>
                          <a:pt x="182" y="95"/>
                        </a:lnTo>
                        <a:lnTo>
                          <a:pt x="178" y="94"/>
                        </a:lnTo>
                        <a:lnTo>
                          <a:pt x="178" y="97"/>
                        </a:lnTo>
                        <a:lnTo>
                          <a:pt x="178" y="100"/>
                        </a:lnTo>
                        <a:lnTo>
                          <a:pt x="173" y="100"/>
                        </a:lnTo>
                        <a:lnTo>
                          <a:pt x="173" y="103"/>
                        </a:lnTo>
                        <a:lnTo>
                          <a:pt x="173" y="107"/>
                        </a:lnTo>
                        <a:lnTo>
                          <a:pt x="176" y="107"/>
                        </a:lnTo>
                        <a:lnTo>
                          <a:pt x="179" y="107"/>
                        </a:lnTo>
                        <a:lnTo>
                          <a:pt x="181" y="108"/>
                        </a:lnTo>
                        <a:lnTo>
                          <a:pt x="181" y="110"/>
                        </a:lnTo>
                        <a:lnTo>
                          <a:pt x="181" y="113"/>
                        </a:lnTo>
                        <a:lnTo>
                          <a:pt x="181" y="117"/>
                        </a:lnTo>
                        <a:lnTo>
                          <a:pt x="181" y="120"/>
                        </a:lnTo>
                        <a:lnTo>
                          <a:pt x="182" y="120"/>
                        </a:lnTo>
                        <a:lnTo>
                          <a:pt x="184" y="120"/>
                        </a:lnTo>
                        <a:lnTo>
                          <a:pt x="191" y="120"/>
                        </a:lnTo>
                        <a:lnTo>
                          <a:pt x="194" y="122"/>
                        </a:lnTo>
                        <a:lnTo>
                          <a:pt x="194" y="123"/>
                        </a:lnTo>
                        <a:lnTo>
                          <a:pt x="194" y="126"/>
                        </a:lnTo>
                        <a:lnTo>
                          <a:pt x="194" y="130"/>
                        </a:lnTo>
                        <a:lnTo>
                          <a:pt x="194" y="133"/>
                        </a:lnTo>
                        <a:lnTo>
                          <a:pt x="195" y="136"/>
                        </a:lnTo>
                        <a:lnTo>
                          <a:pt x="198" y="136"/>
                        </a:lnTo>
                        <a:lnTo>
                          <a:pt x="200" y="138"/>
                        </a:lnTo>
                        <a:lnTo>
                          <a:pt x="201" y="138"/>
                        </a:lnTo>
                        <a:lnTo>
                          <a:pt x="206" y="138"/>
                        </a:lnTo>
                        <a:lnTo>
                          <a:pt x="210" y="139"/>
                        </a:lnTo>
                        <a:lnTo>
                          <a:pt x="213" y="141"/>
                        </a:lnTo>
                        <a:lnTo>
                          <a:pt x="217" y="142"/>
                        </a:lnTo>
                        <a:lnTo>
                          <a:pt x="219" y="142"/>
                        </a:lnTo>
                        <a:lnTo>
                          <a:pt x="223" y="142"/>
                        </a:lnTo>
                        <a:lnTo>
                          <a:pt x="222" y="145"/>
                        </a:lnTo>
                        <a:lnTo>
                          <a:pt x="223" y="145"/>
                        </a:lnTo>
                        <a:lnTo>
                          <a:pt x="223" y="147"/>
                        </a:lnTo>
                        <a:lnTo>
                          <a:pt x="197" y="145"/>
                        </a:lnTo>
                        <a:lnTo>
                          <a:pt x="197" y="150"/>
                        </a:lnTo>
                        <a:lnTo>
                          <a:pt x="173" y="148"/>
                        </a:lnTo>
                        <a:lnTo>
                          <a:pt x="173" y="142"/>
                        </a:lnTo>
                        <a:lnTo>
                          <a:pt x="160" y="141"/>
                        </a:lnTo>
                        <a:lnTo>
                          <a:pt x="159" y="139"/>
                        </a:lnTo>
                        <a:lnTo>
                          <a:pt x="159" y="138"/>
                        </a:lnTo>
                        <a:lnTo>
                          <a:pt x="162" y="136"/>
                        </a:lnTo>
                        <a:lnTo>
                          <a:pt x="160" y="133"/>
                        </a:lnTo>
                        <a:lnTo>
                          <a:pt x="159" y="133"/>
                        </a:lnTo>
                        <a:lnTo>
                          <a:pt x="154" y="132"/>
                        </a:lnTo>
                        <a:lnTo>
                          <a:pt x="156" y="133"/>
                        </a:lnTo>
                        <a:lnTo>
                          <a:pt x="156" y="136"/>
                        </a:lnTo>
                        <a:lnTo>
                          <a:pt x="151" y="141"/>
                        </a:lnTo>
                        <a:lnTo>
                          <a:pt x="156" y="141"/>
                        </a:lnTo>
                        <a:lnTo>
                          <a:pt x="154" y="164"/>
                        </a:lnTo>
                        <a:lnTo>
                          <a:pt x="129" y="164"/>
                        </a:lnTo>
                        <a:lnTo>
                          <a:pt x="129" y="161"/>
                        </a:lnTo>
                        <a:lnTo>
                          <a:pt x="126" y="161"/>
                        </a:lnTo>
                        <a:lnTo>
                          <a:pt x="124" y="163"/>
                        </a:lnTo>
                        <a:lnTo>
                          <a:pt x="112" y="158"/>
                        </a:lnTo>
                        <a:lnTo>
                          <a:pt x="110" y="157"/>
                        </a:lnTo>
                        <a:lnTo>
                          <a:pt x="109" y="154"/>
                        </a:lnTo>
                        <a:lnTo>
                          <a:pt x="107" y="152"/>
                        </a:lnTo>
                        <a:lnTo>
                          <a:pt x="96" y="148"/>
                        </a:lnTo>
                        <a:lnTo>
                          <a:pt x="94" y="148"/>
                        </a:lnTo>
                        <a:lnTo>
                          <a:pt x="90" y="151"/>
                        </a:lnTo>
                        <a:lnTo>
                          <a:pt x="77" y="151"/>
                        </a:lnTo>
                        <a:lnTo>
                          <a:pt x="75" y="150"/>
                        </a:lnTo>
                        <a:lnTo>
                          <a:pt x="41" y="148"/>
                        </a:lnTo>
                        <a:lnTo>
                          <a:pt x="34" y="144"/>
                        </a:lnTo>
                        <a:lnTo>
                          <a:pt x="33" y="144"/>
                        </a:lnTo>
                        <a:lnTo>
                          <a:pt x="25" y="145"/>
                        </a:lnTo>
                        <a:lnTo>
                          <a:pt x="18" y="144"/>
                        </a:lnTo>
                        <a:lnTo>
                          <a:pt x="15" y="144"/>
                        </a:lnTo>
                        <a:lnTo>
                          <a:pt x="15" y="136"/>
                        </a:lnTo>
                        <a:lnTo>
                          <a:pt x="3" y="136"/>
                        </a:lnTo>
                        <a:lnTo>
                          <a:pt x="5" y="120"/>
                        </a:lnTo>
                        <a:lnTo>
                          <a:pt x="0" y="119"/>
                        </a:lnTo>
                        <a:lnTo>
                          <a:pt x="2" y="117"/>
                        </a:lnTo>
                        <a:lnTo>
                          <a:pt x="6" y="116"/>
                        </a:lnTo>
                        <a:lnTo>
                          <a:pt x="6" y="110"/>
                        </a:lnTo>
                        <a:lnTo>
                          <a:pt x="19" y="111"/>
                        </a:lnTo>
                        <a:lnTo>
                          <a:pt x="24" y="111"/>
                        </a:lnTo>
                        <a:lnTo>
                          <a:pt x="28" y="107"/>
                        </a:lnTo>
                        <a:lnTo>
                          <a:pt x="46" y="88"/>
                        </a:lnTo>
                        <a:lnTo>
                          <a:pt x="50" y="85"/>
                        </a:lnTo>
                        <a:lnTo>
                          <a:pt x="52" y="86"/>
                        </a:lnTo>
                        <a:lnTo>
                          <a:pt x="55" y="88"/>
                        </a:lnTo>
                        <a:lnTo>
                          <a:pt x="59" y="89"/>
                        </a:lnTo>
                        <a:lnTo>
                          <a:pt x="60" y="86"/>
                        </a:lnTo>
                        <a:lnTo>
                          <a:pt x="62" y="85"/>
                        </a:lnTo>
                        <a:lnTo>
                          <a:pt x="63" y="85"/>
                        </a:lnTo>
                        <a:lnTo>
                          <a:pt x="65" y="85"/>
                        </a:lnTo>
                        <a:lnTo>
                          <a:pt x="72" y="72"/>
                        </a:lnTo>
                        <a:lnTo>
                          <a:pt x="66" y="70"/>
                        </a:lnTo>
                        <a:lnTo>
                          <a:pt x="65" y="67"/>
                        </a:lnTo>
                        <a:lnTo>
                          <a:pt x="62" y="67"/>
                        </a:lnTo>
                        <a:lnTo>
                          <a:pt x="60" y="66"/>
                        </a:lnTo>
                        <a:lnTo>
                          <a:pt x="58" y="67"/>
                        </a:lnTo>
                        <a:lnTo>
                          <a:pt x="55" y="66"/>
                        </a:lnTo>
                        <a:lnTo>
                          <a:pt x="55" y="65"/>
                        </a:lnTo>
                        <a:lnTo>
                          <a:pt x="52" y="63"/>
                        </a:lnTo>
                        <a:lnTo>
                          <a:pt x="52" y="60"/>
                        </a:lnTo>
                        <a:lnTo>
                          <a:pt x="49" y="60"/>
                        </a:lnTo>
                        <a:lnTo>
                          <a:pt x="44" y="59"/>
                        </a:lnTo>
                        <a:lnTo>
                          <a:pt x="43" y="57"/>
                        </a:lnTo>
                        <a:lnTo>
                          <a:pt x="41" y="54"/>
                        </a:lnTo>
                        <a:lnTo>
                          <a:pt x="40" y="53"/>
                        </a:lnTo>
                        <a:lnTo>
                          <a:pt x="34" y="53"/>
                        </a:lnTo>
                        <a:lnTo>
                          <a:pt x="28" y="50"/>
                        </a:lnTo>
                        <a:lnTo>
                          <a:pt x="27" y="45"/>
                        </a:lnTo>
                        <a:lnTo>
                          <a:pt x="25" y="45"/>
                        </a:lnTo>
                        <a:lnTo>
                          <a:pt x="27" y="16"/>
                        </a:lnTo>
                        <a:lnTo>
                          <a:pt x="50" y="18"/>
                        </a:lnTo>
                        <a:lnTo>
                          <a:pt x="50" y="28"/>
                        </a:lnTo>
                        <a:lnTo>
                          <a:pt x="80" y="29"/>
                        </a:lnTo>
                        <a:lnTo>
                          <a:pt x="80" y="38"/>
                        </a:lnTo>
                        <a:lnTo>
                          <a:pt x="94" y="40"/>
                        </a:lnTo>
                        <a:lnTo>
                          <a:pt x="93" y="32"/>
                        </a:lnTo>
                        <a:lnTo>
                          <a:pt x="99" y="32"/>
                        </a:lnTo>
                        <a:lnTo>
                          <a:pt x="99" y="22"/>
                        </a:lnTo>
                        <a:lnTo>
                          <a:pt x="100" y="0"/>
                        </a:lnTo>
                        <a:lnTo>
                          <a:pt x="126" y="2"/>
                        </a:lnTo>
                        <a:lnTo>
                          <a:pt x="126" y="15"/>
                        </a:lnTo>
                        <a:lnTo>
                          <a:pt x="126" y="21"/>
                        </a:lnTo>
                        <a:lnTo>
                          <a:pt x="125" y="22"/>
                        </a:lnTo>
                        <a:lnTo>
                          <a:pt x="125" y="23"/>
                        </a:lnTo>
                        <a:lnTo>
                          <a:pt x="126" y="26"/>
                        </a:lnTo>
                        <a:lnTo>
                          <a:pt x="129" y="25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37" y="25"/>
                        </a:lnTo>
                        <a:lnTo>
                          <a:pt x="138" y="25"/>
                        </a:lnTo>
                        <a:lnTo>
                          <a:pt x="141" y="25"/>
                        </a:lnTo>
                        <a:lnTo>
                          <a:pt x="144" y="25"/>
                        </a:lnTo>
                        <a:lnTo>
                          <a:pt x="147" y="25"/>
                        </a:lnTo>
                        <a:lnTo>
                          <a:pt x="148" y="26"/>
                        </a:lnTo>
                        <a:lnTo>
                          <a:pt x="154" y="26"/>
                        </a:lnTo>
                        <a:lnTo>
                          <a:pt x="157" y="28"/>
                        </a:lnTo>
                        <a:lnTo>
                          <a:pt x="159" y="28"/>
                        </a:lnTo>
                        <a:lnTo>
                          <a:pt x="160" y="26"/>
                        </a:lnTo>
                        <a:lnTo>
                          <a:pt x="162" y="26"/>
                        </a:lnTo>
                        <a:lnTo>
                          <a:pt x="163" y="26"/>
                        </a:lnTo>
                        <a:lnTo>
                          <a:pt x="165" y="28"/>
                        </a:lnTo>
                        <a:lnTo>
                          <a:pt x="166" y="28"/>
                        </a:lnTo>
                        <a:lnTo>
                          <a:pt x="169" y="28"/>
                        </a:lnTo>
                        <a:lnTo>
                          <a:pt x="169" y="29"/>
                        </a:lnTo>
                        <a:lnTo>
                          <a:pt x="169" y="31"/>
                        </a:lnTo>
                        <a:lnTo>
                          <a:pt x="169" y="32"/>
                        </a:lnTo>
                        <a:lnTo>
                          <a:pt x="167" y="38"/>
                        </a:lnTo>
                        <a:lnTo>
                          <a:pt x="169" y="43"/>
                        </a:lnTo>
                        <a:lnTo>
                          <a:pt x="172" y="43"/>
                        </a:lnTo>
                        <a:lnTo>
                          <a:pt x="173" y="44"/>
                        </a:lnTo>
                        <a:lnTo>
                          <a:pt x="173" y="47"/>
                        </a:lnTo>
                        <a:lnTo>
                          <a:pt x="173" y="60"/>
                        </a:lnTo>
                        <a:lnTo>
                          <a:pt x="173" y="63"/>
                        </a:lnTo>
                        <a:lnTo>
                          <a:pt x="173" y="65"/>
                        </a:lnTo>
                        <a:lnTo>
                          <a:pt x="175" y="66"/>
                        </a:lnTo>
                        <a:lnTo>
                          <a:pt x="176" y="66"/>
                        </a:lnTo>
                        <a:lnTo>
                          <a:pt x="179" y="66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0" name="Freeform 261"/>
                  <p:cNvSpPr>
                    <a:spLocks/>
                  </p:cNvSpPr>
                  <p:nvPr/>
                </p:nvSpPr>
                <p:spPr bwMode="auto">
                  <a:xfrm>
                    <a:off x="1770802" y="3751754"/>
                    <a:ext cx="811212" cy="693737"/>
                  </a:xfrm>
                  <a:custGeom>
                    <a:avLst/>
                    <a:gdLst>
                      <a:gd name="T0" fmla="*/ 72 w 228"/>
                      <a:gd name="T1" fmla="*/ 12 h 195"/>
                      <a:gd name="T2" fmla="*/ 88 w 228"/>
                      <a:gd name="T3" fmla="*/ 13 h 195"/>
                      <a:gd name="T4" fmla="*/ 96 w 228"/>
                      <a:gd name="T5" fmla="*/ 17 h 195"/>
                      <a:gd name="T6" fmla="*/ 94 w 228"/>
                      <a:gd name="T7" fmla="*/ 22 h 195"/>
                      <a:gd name="T8" fmla="*/ 94 w 228"/>
                      <a:gd name="T9" fmla="*/ 31 h 195"/>
                      <a:gd name="T10" fmla="*/ 113 w 228"/>
                      <a:gd name="T11" fmla="*/ 26 h 195"/>
                      <a:gd name="T12" fmla="*/ 119 w 228"/>
                      <a:gd name="T13" fmla="*/ 28 h 195"/>
                      <a:gd name="T14" fmla="*/ 131 w 228"/>
                      <a:gd name="T15" fmla="*/ 26 h 195"/>
                      <a:gd name="T16" fmla="*/ 140 w 228"/>
                      <a:gd name="T17" fmla="*/ 26 h 195"/>
                      <a:gd name="T18" fmla="*/ 148 w 228"/>
                      <a:gd name="T19" fmla="*/ 29 h 195"/>
                      <a:gd name="T20" fmla="*/ 159 w 228"/>
                      <a:gd name="T21" fmla="*/ 28 h 195"/>
                      <a:gd name="T22" fmla="*/ 167 w 228"/>
                      <a:gd name="T23" fmla="*/ 29 h 195"/>
                      <a:gd name="T24" fmla="*/ 181 w 228"/>
                      <a:gd name="T25" fmla="*/ 25 h 195"/>
                      <a:gd name="T26" fmla="*/ 195 w 228"/>
                      <a:gd name="T27" fmla="*/ 26 h 195"/>
                      <a:gd name="T28" fmla="*/ 201 w 228"/>
                      <a:gd name="T29" fmla="*/ 34 h 195"/>
                      <a:gd name="T30" fmla="*/ 217 w 228"/>
                      <a:gd name="T31" fmla="*/ 26 h 195"/>
                      <a:gd name="T32" fmla="*/ 222 w 228"/>
                      <a:gd name="T33" fmla="*/ 25 h 195"/>
                      <a:gd name="T34" fmla="*/ 228 w 228"/>
                      <a:gd name="T35" fmla="*/ 19 h 195"/>
                      <a:gd name="T36" fmla="*/ 222 w 228"/>
                      <a:gd name="T37" fmla="*/ 80 h 195"/>
                      <a:gd name="T38" fmla="*/ 200 w 228"/>
                      <a:gd name="T39" fmla="*/ 88 h 195"/>
                      <a:gd name="T40" fmla="*/ 206 w 228"/>
                      <a:gd name="T41" fmla="*/ 105 h 195"/>
                      <a:gd name="T42" fmla="*/ 195 w 228"/>
                      <a:gd name="T43" fmla="*/ 123 h 195"/>
                      <a:gd name="T44" fmla="*/ 182 w 228"/>
                      <a:gd name="T45" fmla="*/ 120 h 195"/>
                      <a:gd name="T46" fmla="*/ 179 w 228"/>
                      <a:gd name="T47" fmla="*/ 148 h 195"/>
                      <a:gd name="T48" fmla="*/ 172 w 228"/>
                      <a:gd name="T49" fmla="*/ 167 h 195"/>
                      <a:gd name="T50" fmla="*/ 160 w 228"/>
                      <a:gd name="T51" fmla="*/ 179 h 195"/>
                      <a:gd name="T52" fmla="*/ 141 w 228"/>
                      <a:gd name="T53" fmla="*/ 193 h 195"/>
                      <a:gd name="T54" fmla="*/ 125 w 228"/>
                      <a:gd name="T55" fmla="*/ 190 h 195"/>
                      <a:gd name="T56" fmla="*/ 107 w 228"/>
                      <a:gd name="T57" fmla="*/ 176 h 195"/>
                      <a:gd name="T58" fmla="*/ 112 w 228"/>
                      <a:gd name="T59" fmla="*/ 154 h 195"/>
                      <a:gd name="T60" fmla="*/ 100 w 228"/>
                      <a:gd name="T61" fmla="*/ 149 h 195"/>
                      <a:gd name="T62" fmla="*/ 82 w 228"/>
                      <a:gd name="T63" fmla="*/ 146 h 195"/>
                      <a:gd name="T64" fmla="*/ 87 w 228"/>
                      <a:gd name="T65" fmla="*/ 133 h 195"/>
                      <a:gd name="T66" fmla="*/ 80 w 228"/>
                      <a:gd name="T67" fmla="*/ 126 h 195"/>
                      <a:gd name="T68" fmla="*/ 63 w 228"/>
                      <a:gd name="T69" fmla="*/ 123 h 195"/>
                      <a:gd name="T70" fmla="*/ 66 w 228"/>
                      <a:gd name="T71" fmla="*/ 117 h 195"/>
                      <a:gd name="T72" fmla="*/ 58 w 228"/>
                      <a:gd name="T73" fmla="*/ 110 h 195"/>
                      <a:gd name="T74" fmla="*/ 47 w 228"/>
                      <a:gd name="T75" fmla="*/ 97 h 195"/>
                      <a:gd name="T76" fmla="*/ 53 w 228"/>
                      <a:gd name="T77" fmla="*/ 76 h 195"/>
                      <a:gd name="T78" fmla="*/ 47 w 228"/>
                      <a:gd name="T79" fmla="*/ 70 h 195"/>
                      <a:gd name="T80" fmla="*/ 25 w 228"/>
                      <a:gd name="T81" fmla="*/ 51 h 195"/>
                      <a:gd name="T82" fmla="*/ 18 w 228"/>
                      <a:gd name="T83" fmla="*/ 29 h 195"/>
                      <a:gd name="T84" fmla="*/ 6 w 228"/>
                      <a:gd name="T85" fmla="*/ 9 h 195"/>
                      <a:gd name="T86" fmla="*/ 3 w 228"/>
                      <a:gd name="T87" fmla="*/ 3 h 195"/>
                      <a:gd name="T88" fmla="*/ 12 w 228"/>
                      <a:gd name="T89" fmla="*/ 0 h 195"/>
                      <a:gd name="T90" fmla="*/ 19 w 228"/>
                      <a:gd name="T91" fmla="*/ 4 h 195"/>
                      <a:gd name="T92" fmla="*/ 21 w 228"/>
                      <a:gd name="T93" fmla="*/ 12 h 195"/>
                      <a:gd name="T94" fmla="*/ 33 w 228"/>
                      <a:gd name="T95" fmla="*/ 12 h 195"/>
                      <a:gd name="T96" fmla="*/ 40 w 228"/>
                      <a:gd name="T97" fmla="*/ 16 h 195"/>
                      <a:gd name="T98" fmla="*/ 52 w 228"/>
                      <a:gd name="T99" fmla="*/ 20 h 195"/>
                      <a:gd name="T100" fmla="*/ 62 w 228"/>
                      <a:gd name="T101" fmla="*/ 13 h 19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28"/>
                      <a:gd name="T154" fmla="*/ 0 h 195"/>
                      <a:gd name="T155" fmla="*/ 228 w 228"/>
                      <a:gd name="T156" fmla="*/ 195 h 195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28" h="195">
                        <a:moveTo>
                          <a:pt x="62" y="13"/>
                        </a:moveTo>
                        <a:lnTo>
                          <a:pt x="65" y="13"/>
                        </a:lnTo>
                        <a:lnTo>
                          <a:pt x="66" y="12"/>
                        </a:lnTo>
                        <a:lnTo>
                          <a:pt x="72" y="12"/>
                        </a:lnTo>
                        <a:lnTo>
                          <a:pt x="75" y="12"/>
                        </a:lnTo>
                        <a:lnTo>
                          <a:pt x="80" y="12"/>
                        </a:lnTo>
                        <a:lnTo>
                          <a:pt x="87" y="13"/>
                        </a:lnTo>
                        <a:lnTo>
                          <a:pt x="88" y="13"/>
                        </a:lnTo>
                        <a:lnTo>
                          <a:pt x="88" y="16"/>
                        </a:lnTo>
                        <a:lnTo>
                          <a:pt x="91" y="15"/>
                        </a:lnTo>
                        <a:lnTo>
                          <a:pt x="93" y="17"/>
                        </a:lnTo>
                        <a:lnTo>
                          <a:pt x="96" y="17"/>
                        </a:lnTo>
                        <a:lnTo>
                          <a:pt x="97" y="19"/>
                        </a:lnTo>
                        <a:lnTo>
                          <a:pt x="96" y="20"/>
                        </a:lnTo>
                        <a:lnTo>
                          <a:pt x="94" y="22"/>
                        </a:lnTo>
                        <a:lnTo>
                          <a:pt x="96" y="25"/>
                        </a:lnTo>
                        <a:lnTo>
                          <a:pt x="94" y="26"/>
                        </a:lnTo>
                        <a:lnTo>
                          <a:pt x="94" y="29"/>
                        </a:lnTo>
                        <a:lnTo>
                          <a:pt x="94" y="31"/>
                        </a:lnTo>
                        <a:lnTo>
                          <a:pt x="97" y="32"/>
                        </a:lnTo>
                        <a:lnTo>
                          <a:pt x="103" y="32"/>
                        </a:lnTo>
                        <a:lnTo>
                          <a:pt x="107" y="28"/>
                        </a:lnTo>
                        <a:lnTo>
                          <a:pt x="113" y="26"/>
                        </a:lnTo>
                        <a:lnTo>
                          <a:pt x="113" y="25"/>
                        </a:lnTo>
                        <a:lnTo>
                          <a:pt x="115" y="25"/>
                        </a:lnTo>
                        <a:lnTo>
                          <a:pt x="116" y="28"/>
                        </a:lnTo>
                        <a:lnTo>
                          <a:pt x="119" y="28"/>
                        </a:lnTo>
                        <a:lnTo>
                          <a:pt x="122" y="29"/>
                        </a:lnTo>
                        <a:lnTo>
                          <a:pt x="124" y="29"/>
                        </a:lnTo>
                        <a:lnTo>
                          <a:pt x="128" y="26"/>
                        </a:lnTo>
                        <a:lnTo>
                          <a:pt x="131" y="26"/>
                        </a:lnTo>
                        <a:lnTo>
                          <a:pt x="132" y="26"/>
                        </a:lnTo>
                        <a:lnTo>
                          <a:pt x="134" y="28"/>
                        </a:lnTo>
                        <a:lnTo>
                          <a:pt x="135" y="28"/>
                        </a:lnTo>
                        <a:lnTo>
                          <a:pt x="140" y="26"/>
                        </a:lnTo>
                        <a:lnTo>
                          <a:pt x="143" y="26"/>
                        </a:lnTo>
                        <a:lnTo>
                          <a:pt x="144" y="26"/>
                        </a:lnTo>
                        <a:lnTo>
                          <a:pt x="147" y="26"/>
                        </a:lnTo>
                        <a:lnTo>
                          <a:pt x="148" y="29"/>
                        </a:lnTo>
                        <a:lnTo>
                          <a:pt x="150" y="29"/>
                        </a:lnTo>
                        <a:lnTo>
                          <a:pt x="153" y="28"/>
                        </a:lnTo>
                        <a:lnTo>
                          <a:pt x="156" y="28"/>
                        </a:lnTo>
                        <a:lnTo>
                          <a:pt x="159" y="28"/>
                        </a:lnTo>
                        <a:lnTo>
                          <a:pt x="160" y="29"/>
                        </a:lnTo>
                        <a:lnTo>
                          <a:pt x="163" y="32"/>
                        </a:lnTo>
                        <a:lnTo>
                          <a:pt x="165" y="31"/>
                        </a:lnTo>
                        <a:lnTo>
                          <a:pt x="167" y="29"/>
                        </a:lnTo>
                        <a:lnTo>
                          <a:pt x="170" y="28"/>
                        </a:lnTo>
                        <a:lnTo>
                          <a:pt x="172" y="26"/>
                        </a:lnTo>
                        <a:lnTo>
                          <a:pt x="175" y="28"/>
                        </a:lnTo>
                        <a:lnTo>
                          <a:pt x="181" y="25"/>
                        </a:lnTo>
                        <a:lnTo>
                          <a:pt x="189" y="25"/>
                        </a:lnTo>
                        <a:lnTo>
                          <a:pt x="192" y="23"/>
                        </a:lnTo>
                        <a:lnTo>
                          <a:pt x="195" y="25"/>
                        </a:lnTo>
                        <a:lnTo>
                          <a:pt x="195" y="26"/>
                        </a:lnTo>
                        <a:lnTo>
                          <a:pt x="197" y="28"/>
                        </a:lnTo>
                        <a:lnTo>
                          <a:pt x="198" y="28"/>
                        </a:lnTo>
                        <a:lnTo>
                          <a:pt x="200" y="31"/>
                        </a:lnTo>
                        <a:lnTo>
                          <a:pt x="201" y="34"/>
                        </a:lnTo>
                        <a:lnTo>
                          <a:pt x="203" y="34"/>
                        </a:lnTo>
                        <a:lnTo>
                          <a:pt x="211" y="26"/>
                        </a:lnTo>
                        <a:lnTo>
                          <a:pt x="214" y="28"/>
                        </a:lnTo>
                        <a:lnTo>
                          <a:pt x="217" y="26"/>
                        </a:lnTo>
                        <a:lnTo>
                          <a:pt x="220" y="26"/>
                        </a:lnTo>
                        <a:lnTo>
                          <a:pt x="222" y="26"/>
                        </a:lnTo>
                        <a:lnTo>
                          <a:pt x="222" y="25"/>
                        </a:lnTo>
                        <a:lnTo>
                          <a:pt x="223" y="20"/>
                        </a:lnTo>
                        <a:lnTo>
                          <a:pt x="226" y="15"/>
                        </a:lnTo>
                        <a:lnTo>
                          <a:pt x="228" y="17"/>
                        </a:lnTo>
                        <a:lnTo>
                          <a:pt x="228" y="19"/>
                        </a:lnTo>
                        <a:lnTo>
                          <a:pt x="223" y="72"/>
                        </a:lnTo>
                        <a:lnTo>
                          <a:pt x="222" y="75"/>
                        </a:lnTo>
                        <a:lnTo>
                          <a:pt x="223" y="78"/>
                        </a:lnTo>
                        <a:lnTo>
                          <a:pt x="222" y="80"/>
                        </a:lnTo>
                        <a:lnTo>
                          <a:pt x="217" y="82"/>
                        </a:lnTo>
                        <a:lnTo>
                          <a:pt x="213" y="86"/>
                        </a:lnTo>
                        <a:lnTo>
                          <a:pt x="206" y="86"/>
                        </a:lnTo>
                        <a:lnTo>
                          <a:pt x="200" y="88"/>
                        </a:lnTo>
                        <a:lnTo>
                          <a:pt x="192" y="91"/>
                        </a:lnTo>
                        <a:lnTo>
                          <a:pt x="198" y="98"/>
                        </a:lnTo>
                        <a:lnTo>
                          <a:pt x="206" y="98"/>
                        </a:lnTo>
                        <a:lnTo>
                          <a:pt x="206" y="105"/>
                        </a:lnTo>
                        <a:lnTo>
                          <a:pt x="203" y="105"/>
                        </a:lnTo>
                        <a:lnTo>
                          <a:pt x="201" y="124"/>
                        </a:lnTo>
                        <a:lnTo>
                          <a:pt x="195" y="124"/>
                        </a:lnTo>
                        <a:lnTo>
                          <a:pt x="195" y="123"/>
                        </a:lnTo>
                        <a:lnTo>
                          <a:pt x="188" y="123"/>
                        </a:lnTo>
                        <a:lnTo>
                          <a:pt x="187" y="120"/>
                        </a:lnTo>
                        <a:lnTo>
                          <a:pt x="182" y="120"/>
                        </a:lnTo>
                        <a:lnTo>
                          <a:pt x="181" y="121"/>
                        </a:lnTo>
                        <a:lnTo>
                          <a:pt x="184" y="124"/>
                        </a:lnTo>
                        <a:lnTo>
                          <a:pt x="173" y="143"/>
                        </a:lnTo>
                        <a:lnTo>
                          <a:pt x="179" y="148"/>
                        </a:lnTo>
                        <a:lnTo>
                          <a:pt x="175" y="151"/>
                        </a:lnTo>
                        <a:lnTo>
                          <a:pt x="176" y="160"/>
                        </a:lnTo>
                        <a:lnTo>
                          <a:pt x="176" y="167"/>
                        </a:lnTo>
                        <a:lnTo>
                          <a:pt x="172" y="167"/>
                        </a:lnTo>
                        <a:lnTo>
                          <a:pt x="170" y="182"/>
                        </a:lnTo>
                        <a:lnTo>
                          <a:pt x="166" y="186"/>
                        </a:lnTo>
                        <a:lnTo>
                          <a:pt x="159" y="182"/>
                        </a:lnTo>
                        <a:lnTo>
                          <a:pt x="160" y="179"/>
                        </a:lnTo>
                        <a:lnTo>
                          <a:pt x="153" y="177"/>
                        </a:lnTo>
                        <a:lnTo>
                          <a:pt x="151" y="179"/>
                        </a:lnTo>
                        <a:lnTo>
                          <a:pt x="147" y="190"/>
                        </a:lnTo>
                        <a:lnTo>
                          <a:pt x="141" y="193"/>
                        </a:lnTo>
                        <a:lnTo>
                          <a:pt x="141" y="195"/>
                        </a:lnTo>
                        <a:lnTo>
                          <a:pt x="134" y="192"/>
                        </a:lnTo>
                        <a:lnTo>
                          <a:pt x="128" y="189"/>
                        </a:lnTo>
                        <a:lnTo>
                          <a:pt x="125" y="190"/>
                        </a:lnTo>
                        <a:lnTo>
                          <a:pt x="122" y="187"/>
                        </a:lnTo>
                        <a:lnTo>
                          <a:pt x="122" y="182"/>
                        </a:lnTo>
                        <a:lnTo>
                          <a:pt x="110" y="170"/>
                        </a:lnTo>
                        <a:lnTo>
                          <a:pt x="107" y="176"/>
                        </a:lnTo>
                        <a:lnTo>
                          <a:pt x="104" y="176"/>
                        </a:lnTo>
                        <a:lnTo>
                          <a:pt x="107" y="164"/>
                        </a:lnTo>
                        <a:lnTo>
                          <a:pt x="104" y="160"/>
                        </a:lnTo>
                        <a:lnTo>
                          <a:pt x="112" y="154"/>
                        </a:lnTo>
                        <a:lnTo>
                          <a:pt x="107" y="152"/>
                        </a:lnTo>
                        <a:lnTo>
                          <a:pt x="104" y="155"/>
                        </a:lnTo>
                        <a:lnTo>
                          <a:pt x="100" y="154"/>
                        </a:lnTo>
                        <a:lnTo>
                          <a:pt x="100" y="149"/>
                        </a:lnTo>
                        <a:lnTo>
                          <a:pt x="90" y="148"/>
                        </a:lnTo>
                        <a:lnTo>
                          <a:pt x="90" y="146"/>
                        </a:lnTo>
                        <a:lnTo>
                          <a:pt x="82" y="146"/>
                        </a:lnTo>
                        <a:lnTo>
                          <a:pt x="85" y="141"/>
                        </a:lnTo>
                        <a:lnTo>
                          <a:pt x="88" y="142"/>
                        </a:lnTo>
                        <a:lnTo>
                          <a:pt x="91" y="136"/>
                        </a:lnTo>
                        <a:lnTo>
                          <a:pt x="87" y="133"/>
                        </a:lnTo>
                        <a:lnTo>
                          <a:pt x="87" y="130"/>
                        </a:lnTo>
                        <a:lnTo>
                          <a:pt x="85" y="129"/>
                        </a:lnTo>
                        <a:lnTo>
                          <a:pt x="84" y="126"/>
                        </a:lnTo>
                        <a:lnTo>
                          <a:pt x="80" y="126"/>
                        </a:lnTo>
                        <a:lnTo>
                          <a:pt x="72" y="129"/>
                        </a:lnTo>
                        <a:lnTo>
                          <a:pt x="66" y="129"/>
                        </a:lnTo>
                        <a:lnTo>
                          <a:pt x="62" y="124"/>
                        </a:lnTo>
                        <a:lnTo>
                          <a:pt x="63" y="123"/>
                        </a:lnTo>
                        <a:lnTo>
                          <a:pt x="66" y="121"/>
                        </a:lnTo>
                        <a:lnTo>
                          <a:pt x="75" y="120"/>
                        </a:lnTo>
                        <a:lnTo>
                          <a:pt x="75" y="119"/>
                        </a:lnTo>
                        <a:lnTo>
                          <a:pt x="66" y="117"/>
                        </a:lnTo>
                        <a:lnTo>
                          <a:pt x="65" y="114"/>
                        </a:lnTo>
                        <a:lnTo>
                          <a:pt x="62" y="108"/>
                        </a:lnTo>
                        <a:lnTo>
                          <a:pt x="61" y="108"/>
                        </a:lnTo>
                        <a:lnTo>
                          <a:pt x="58" y="110"/>
                        </a:lnTo>
                        <a:lnTo>
                          <a:pt x="56" y="108"/>
                        </a:lnTo>
                        <a:lnTo>
                          <a:pt x="52" y="108"/>
                        </a:lnTo>
                        <a:lnTo>
                          <a:pt x="50" y="101"/>
                        </a:lnTo>
                        <a:lnTo>
                          <a:pt x="47" y="97"/>
                        </a:lnTo>
                        <a:lnTo>
                          <a:pt x="44" y="95"/>
                        </a:lnTo>
                        <a:lnTo>
                          <a:pt x="44" y="92"/>
                        </a:lnTo>
                        <a:lnTo>
                          <a:pt x="43" y="88"/>
                        </a:lnTo>
                        <a:lnTo>
                          <a:pt x="53" y="76"/>
                        </a:lnTo>
                        <a:lnTo>
                          <a:pt x="55" y="75"/>
                        </a:lnTo>
                        <a:lnTo>
                          <a:pt x="53" y="73"/>
                        </a:lnTo>
                        <a:lnTo>
                          <a:pt x="50" y="70"/>
                        </a:lnTo>
                        <a:lnTo>
                          <a:pt x="47" y="70"/>
                        </a:lnTo>
                        <a:lnTo>
                          <a:pt x="43" y="69"/>
                        </a:lnTo>
                        <a:lnTo>
                          <a:pt x="40" y="66"/>
                        </a:lnTo>
                        <a:lnTo>
                          <a:pt x="40" y="63"/>
                        </a:lnTo>
                        <a:lnTo>
                          <a:pt x="25" y="51"/>
                        </a:lnTo>
                        <a:lnTo>
                          <a:pt x="21" y="50"/>
                        </a:lnTo>
                        <a:lnTo>
                          <a:pt x="18" y="45"/>
                        </a:lnTo>
                        <a:lnTo>
                          <a:pt x="18" y="37"/>
                        </a:lnTo>
                        <a:lnTo>
                          <a:pt x="18" y="29"/>
                        </a:lnTo>
                        <a:lnTo>
                          <a:pt x="15" y="26"/>
                        </a:lnTo>
                        <a:lnTo>
                          <a:pt x="17" y="26"/>
                        </a:lnTo>
                        <a:lnTo>
                          <a:pt x="17" y="10"/>
                        </a:lnTo>
                        <a:lnTo>
                          <a:pt x="6" y="9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7" y="1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1" y="6"/>
                        </a:lnTo>
                        <a:lnTo>
                          <a:pt x="21" y="7"/>
                        </a:lnTo>
                        <a:lnTo>
                          <a:pt x="19" y="10"/>
                        </a:lnTo>
                        <a:lnTo>
                          <a:pt x="21" y="12"/>
                        </a:lnTo>
                        <a:lnTo>
                          <a:pt x="22" y="12"/>
                        </a:lnTo>
                        <a:lnTo>
                          <a:pt x="30" y="12"/>
                        </a:lnTo>
                        <a:lnTo>
                          <a:pt x="31" y="13"/>
                        </a:lnTo>
                        <a:lnTo>
                          <a:pt x="33" y="12"/>
                        </a:lnTo>
                        <a:lnTo>
                          <a:pt x="34" y="13"/>
                        </a:lnTo>
                        <a:lnTo>
                          <a:pt x="34" y="15"/>
                        </a:lnTo>
                        <a:lnTo>
                          <a:pt x="40" y="15"/>
                        </a:lnTo>
                        <a:lnTo>
                          <a:pt x="40" y="16"/>
                        </a:lnTo>
                        <a:lnTo>
                          <a:pt x="46" y="16"/>
                        </a:lnTo>
                        <a:lnTo>
                          <a:pt x="49" y="17"/>
                        </a:lnTo>
                        <a:lnTo>
                          <a:pt x="52" y="20"/>
                        </a:lnTo>
                        <a:lnTo>
                          <a:pt x="55" y="20"/>
                        </a:lnTo>
                        <a:lnTo>
                          <a:pt x="56" y="19"/>
                        </a:lnTo>
                        <a:lnTo>
                          <a:pt x="59" y="16"/>
                        </a:lnTo>
                        <a:lnTo>
                          <a:pt x="62" y="13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1" name="Freeform 262"/>
                  <p:cNvSpPr>
                    <a:spLocks/>
                  </p:cNvSpPr>
                  <p:nvPr/>
                </p:nvSpPr>
                <p:spPr bwMode="auto">
                  <a:xfrm>
                    <a:off x="4542334" y="3916511"/>
                    <a:ext cx="960438" cy="801688"/>
                  </a:xfrm>
                  <a:custGeom>
                    <a:avLst/>
                    <a:gdLst>
                      <a:gd name="T0" fmla="*/ 98 w 270"/>
                      <a:gd name="T1" fmla="*/ 25 h 225"/>
                      <a:gd name="T2" fmla="*/ 107 w 270"/>
                      <a:gd name="T3" fmla="*/ 32 h 225"/>
                      <a:gd name="T4" fmla="*/ 125 w 270"/>
                      <a:gd name="T5" fmla="*/ 17 h 225"/>
                      <a:gd name="T6" fmla="*/ 161 w 270"/>
                      <a:gd name="T7" fmla="*/ 35 h 225"/>
                      <a:gd name="T8" fmla="*/ 176 w 270"/>
                      <a:gd name="T9" fmla="*/ 51 h 225"/>
                      <a:gd name="T10" fmla="*/ 195 w 270"/>
                      <a:gd name="T11" fmla="*/ 69 h 225"/>
                      <a:gd name="T12" fmla="*/ 214 w 270"/>
                      <a:gd name="T13" fmla="*/ 79 h 225"/>
                      <a:gd name="T14" fmla="*/ 211 w 270"/>
                      <a:gd name="T15" fmla="*/ 123 h 225"/>
                      <a:gd name="T16" fmla="*/ 242 w 270"/>
                      <a:gd name="T17" fmla="*/ 113 h 225"/>
                      <a:gd name="T18" fmla="*/ 239 w 270"/>
                      <a:gd name="T19" fmla="*/ 132 h 225"/>
                      <a:gd name="T20" fmla="*/ 239 w 270"/>
                      <a:gd name="T21" fmla="*/ 154 h 225"/>
                      <a:gd name="T22" fmla="*/ 255 w 270"/>
                      <a:gd name="T23" fmla="*/ 170 h 225"/>
                      <a:gd name="T24" fmla="*/ 255 w 270"/>
                      <a:gd name="T25" fmla="*/ 196 h 225"/>
                      <a:gd name="T26" fmla="*/ 261 w 270"/>
                      <a:gd name="T27" fmla="*/ 211 h 225"/>
                      <a:gd name="T28" fmla="*/ 254 w 270"/>
                      <a:gd name="T29" fmla="*/ 214 h 225"/>
                      <a:gd name="T30" fmla="*/ 205 w 270"/>
                      <a:gd name="T31" fmla="*/ 198 h 225"/>
                      <a:gd name="T32" fmla="*/ 182 w 270"/>
                      <a:gd name="T33" fmla="*/ 208 h 225"/>
                      <a:gd name="T34" fmla="*/ 170 w 270"/>
                      <a:gd name="T35" fmla="*/ 224 h 225"/>
                      <a:gd name="T36" fmla="*/ 158 w 270"/>
                      <a:gd name="T37" fmla="*/ 218 h 225"/>
                      <a:gd name="T38" fmla="*/ 156 w 270"/>
                      <a:gd name="T39" fmla="*/ 206 h 225"/>
                      <a:gd name="T40" fmla="*/ 154 w 270"/>
                      <a:gd name="T41" fmla="*/ 189 h 225"/>
                      <a:gd name="T42" fmla="*/ 153 w 270"/>
                      <a:gd name="T43" fmla="*/ 183 h 225"/>
                      <a:gd name="T44" fmla="*/ 148 w 270"/>
                      <a:gd name="T45" fmla="*/ 177 h 225"/>
                      <a:gd name="T46" fmla="*/ 144 w 270"/>
                      <a:gd name="T47" fmla="*/ 165 h 225"/>
                      <a:gd name="T48" fmla="*/ 142 w 270"/>
                      <a:gd name="T49" fmla="*/ 154 h 225"/>
                      <a:gd name="T50" fmla="*/ 132 w 270"/>
                      <a:gd name="T51" fmla="*/ 139 h 225"/>
                      <a:gd name="T52" fmla="*/ 125 w 270"/>
                      <a:gd name="T53" fmla="*/ 121 h 225"/>
                      <a:gd name="T54" fmla="*/ 117 w 270"/>
                      <a:gd name="T55" fmla="*/ 116 h 225"/>
                      <a:gd name="T56" fmla="*/ 107 w 270"/>
                      <a:gd name="T57" fmla="*/ 110 h 225"/>
                      <a:gd name="T58" fmla="*/ 100 w 270"/>
                      <a:gd name="T59" fmla="*/ 102 h 225"/>
                      <a:gd name="T60" fmla="*/ 98 w 270"/>
                      <a:gd name="T61" fmla="*/ 95 h 225"/>
                      <a:gd name="T62" fmla="*/ 93 w 270"/>
                      <a:gd name="T63" fmla="*/ 89 h 225"/>
                      <a:gd name="T64" fmla="*/ 88 w 270"/>
                      <a:gd name="T65" fmla="*/ 85 h 225"/>
                      <a:gd name="T66" fmla="*/ 87 w 270"/>
                      <a:gd name="T67" fmla="*/ 80 h 225"/>
                      <a:gd name="T68" fmla="*/ 82 w 270"/>
                      <a:gd name="T69" fmla="*/ 82 h 225"/>
                      <a:gd name="T70" fmla="*/ 79 w 270"/>
                      <a:gd name="T71" fmla="*/ 75 h 225"/>
                      <a:gd name="T72" fmla="*/ 78 w 270"/>
                      <a:gd name="T73" fmla="*/ 72 h 225"/>
                      <a:gd name="T74" fmla="*/ 73 w 270"/>
                      <a:gd name="T75" fmla="*/ 70 h 225"/>
                      <a:gd name="T76" fmla="*/ 71 w 270"/>
                      <a:gd name="T77" fmla="*/ 69 h 225"/>
                      <a:gd name="T78" fmla="*/ 65 w 270"/>
                      <a:gd name="T79" fmla="*/ 69 h 225"/>
                      <a:gd name="T80" fmla="*/ 62 w 270"/>
                      <a:gd name="T81" fmla="*/ 63 h 225"/>
                      <a:gd name="T82" fmla="*/ 60 w 270"/>
                      <a:gd name="T83" fmla="*/ 58 h 225"/>
                      <a:gd name="T84" fmla="*/ 60 w 270"/>
                      <a:gd name="T85" fmla="*/ 53 h 225"/>
                      <a:gd name="T86" fmla="*/ 57 w 270"/>
                      <a:gd name="T87" fmla="*/ 48 h 225"/>
                      <a:gd name="T88" fmla="*/ 50 w 270"/>
                      <a:gd name="T89" fmla="*/ 51 h 225"/>
                      <a:gd name="T90" fmla="*/ 47 w 270"/>
                      <a:gd name="T91" fmla="*/ 45 h 225"/>
                      <a:gd name="T92" fmla="*/ 41 w 270"/>
                      <a:gd name="T93" fmla="*/ 42 h 225"/>
                      <a:gd name="T94" fmla="*/ 34 w 270"/>
                      <a:gd name="T95" fmla="*/ 41 h 225"/>
                      <a:gd name="T96" fmla="*/ 27 w 270"/>
                      <a:gd name="T97" fmla="*/ 36 h 225"/>
                      <a:gd name="T98" fmla="*/ 21 w 270"/>
                      <a:gd name="T99" fmla="*/ 41 h 225"/>
                      <a:gd name="T100" fmla="*/ 13 w 270"/>
                      <a:gd name="T101" fmla="*/ 41 h 225"/>
                      <a:gd name="T102" fmla="*/ 6 w 270"/>
                      <a:gd name="T103" fmla="*/ 42 h 225"/>
                      <a:gd name="T104" fmla="*/ 0 w 270"/>
                      <a:gd name="T105" fmla="*/ 45 h 225"/>
                      <a:gd name="T106" fmla="*/ 15 w 270"/>
                      <a:gd name="T107" fmla="*/ 13 h 225"/>
                      <a:gd name="T108" fmla="*/ 31 w 270"/>
                      <a:gd name="T109" fmla="*/ 13 h 225"/>
                      <a:gd name="T110" fmla="*/ 49 w 270"/>
                      <a:gd name="T111" fmla="*/ 9 h 225"/>
                      <a:gd name="T112" fmla="*/ 63 w 270"/>
                      <a:gd name="T113" fmla="*/ 3 h 22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70"/>
                      <a:gd name="T172" fmla="*/ 0 h 225"/>
                      <a:gd name="T173" fmla="*/ 270 w 270"/>
                      <a:gd name="T174" fmla="*/ 225 h 225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70" h="225">
                        <a:moveTo>
                          <a:pt x="84" y="13"/>
                        </a:moveTo>
                        <a:lnTo>
                          <a:pt x="87" y="14"/>
                        </a:lnTo>
                        <a:lnTo>
                          <a:pt x="85" y="17"/>
                        </a:lnTo>
                        <a:lnTo>
                          <a:pt x="98" y="25"/>
                        </a:lnTo>
                        <a:lnTo>
                          <a:pt x="97" y="28"/>
                        </a:lnTo>
                        <a:lnTo>
                          <a:pt x="103" y="32"/>
                        </a:lnTo>
                        <a:lnTo>
                          <a:pt x="104" y="31"/>
                        </a:lnTo>
                        <a:lnTo>
                          <a:pt x="107" y="32"/>
                        </a:lnTo>
                        <a:lnTo>
                          <a:pt x="115" y="20"/>
                        </a:lnTo>
                        <a:lnTo>
                          <a:pt x="116" y="19"/>
                        </a:lnTo>
                        <a:lnTo>
                          <a:pt x="120" y="22"/>
                        </a:lnTo>
                        <a:lnTo>
                          <a:pt x="125" y="17"/>
                        </a:lnTo>
                        <a:lnTo>
                          <a:pt x="144" y="29"/>
                        </a:lnTo>
                        <a:lnTo>
                          <a:pt x="138" y="39"/>
                        </a:lnTo>
                        <a:lnTo>
                          <a:pt x="154" y="48"/>
                        </a:lnTo>
                        <a:lnTo>
                          <a:pt x="161" y="35"/>
                        </a:lnTo>
                        <a:lnTo>
                          <a:pt x="166" y="36"/>
                        </a:lnTo>
                        <a:lnTo>
                          <a:pt x="164" y="39"/>
                        </a:lnTo>
                        <a:lnTo>
                          <a:pt x="179" y="48"/>
                        </a:lnTo>
                        <a:lnTo>
                          <a:pt x="176" y="51"/>
                        </a:lnTo>
                        <a:lnTo>
                          <a:pt x="185" y="58"/>
                        </a:lnTo>
                        <a:lnTo>
                          <a:pt x="188" y="56"/>
                        </a:lnTo>
                        <a:lnTo>
                          <a:pt x="198" y="66"/>
                        </a:lnTo>
                        <a:lnTo>
                          <a:pt x="195" y="69"/>
                        </a:lnTo>
                        <a:lnTo>
                          <a:pt x="202" y="77"/>
                        </a:lnTo>
                        <a:lnTo>
                          <a:pt x="207" y="73"/>
                        </a:lnTo>
                        <a:lnTo>
                          <a:pt x="211" y="80"/>
                        </a:lnTo>
                        <a:lnTo>
                          <a:pt x="214" y="79"/>
                        </a:lnTo>
                        <a:lnTo>
                          <a:pt x="219" y="83"/>
                        </a:lnTo>
                        <a:lnTo>
                          <a:pt x="192" y="105"/>
                        </a:lnTo>
                        <a:lnTo>
                          <a:pt x="207" y="124"/>
                        </a:lnTo>
                        <a:lnTo>
                          <a:pt x="211" y="123"/>
                        </a:lnTo>
                        <a:lnTo>
                          <a:pt x="221" y="111"/>
                        </a:lnTo>
                        <a:lnTo>
                          <a:pt x="226" y="116"/>
                        </a:lnTo>
                        <a:lnTo>
                          <a:pt x="238" y="108"/>
                        </a:lnTo>
                        <a:lnTo>
                          <a:pt x="242" y="113"/>
                        </a:lnTo>
                        <a:lnTo>
                          <a:pt x="239" y="116"/>
                        </a:lnTo>
                        <a:lnTo>
                          <a:pt x="241" y="117"/>
                        </a:lnTo>
                        <a:lnTo>
                          <a:pt x="238" y="129"/>
                        </a:lnTo>
                        <a:lnTo>
                          <a:pt x="239" y="132"/>
                        </a:lnTo>
                        <a:lnTo>
                          <a:pt x="238" y="135"/>
                        </a:lnTo>
                        <a:lnTo>
                          <a:pt x="236" y="136"/>
                        </a:lnTo>
                        <a:lnTo>
                          <a:pt x="236" y="148"/>
                        </a:lnTo>
                        <a:lnTo>
                          <a:pt x="239" y="154"/>
                        </a:lnTo>
                        <a:lnTo>
                          <a:pt x="245" y="158"/>
                        </a:lnTo>
                        <a:lnTo>
                          <a:pt x="246" y="161"/>
                        </a:lnTo>
                        <a:lnTo>
                          <a:pt x="254" y="164"/>
                        </a:lnTo>
                        <a:lnTo>
                          <a:pt x="255" y="170"/>
                        </a:lnTo>
                        <a:lnTo>
                          <a:pt x="258" y="173"/>
                        </a:lnTo>
                        <a:lnTo>
                          <a:pt x="265" y="176"/>
                        </a:lnTo>
                        <a:lnTo>
                          <a:pt x="270" y="189"/>
                        </a:lnTo>
                        <a:lnTo>
                          <a:pt x="255" y="196"/>
                        </a:lnTo>
                        <a:lnTo>
                          <a:pt x="260" y="206"/>
                        </a:lnTo>
                        <a:lnTo>
                          <a:pt x="264" y="203"/>
                        </a:lnTo>
                        <a:lnTo>
                          <a:pt x="265" y="208"/>
                        </a:lnTo>
                        <a:lnTo>
                          <a:pt x="261" y="211"/>
                        </a:lnTo>
                        <a:lnTo>
                          <a:pt x="263" y="214"/>
                        </a:lnTo>
                        <a:lnTo>
                          <a:pt x="258" y="215"/>
                        </a:lnTo>
                        <a:lnTo>
                          <a:pt x="257" y="212"/>
                        </a:lnTo>
                        <a:lnTo>
                          <a:pt x="254" y="214"/>
                        </a:lnTo>
                        <a:lnTo>
                          <a:pt x="246" y="201"/>
                        </a:lnTo>
                        <a:lnTo>
                          <a:pt x="235" y="205"/>
                        </a:lnTo>
                        <a:lnTo>
                          <a:pt x="227" y="189"/>
                        </a:lnTo>
                        <a:lnTo>
                          <a:pt x="205" y="198"/>
                        </a:lnTo>
                        <a:lnTo>
                          <a:pt x="210" y="201"/>
                        </a:lnTo>
                        <a:lnTo>
                          <a:pt x="211" y="203"/>
                        </a:lnTo>
                        <a:lnTo>
                          <a:pt x="183" y="214"/>
                        </a:lnTo>
                        <a:lnTo>
                          <a:pt x="182" y="208"/>
                        </a:lnTo>
                        <a:lnTo>
                          <a:pt x="175" y="209"/>
                        </a:lnTo>
                        <a:lnTo>
                          <a:pt x="173" y="214"/>
                        </a:lnTo>
                        <a:lnTo>
                          <a:pt x="172" y="220"/>
                        </a:lnTo>
                        <a:lnTo>
                          <a:pt x="170" y="224"/>
                        </a:lnTo>
                        <a:lnTo>
                          <a:pt x="160" y="225"/>
                        </a:lnTo>
                        <a:lnTo>
                          <a:pt x="160" y="223"/>
                        </a:lnTo>
                        <a:lnTo>
                          <a:pt x="160" y="220"/>
                        </a:lnTo>
                        <a:lnTo>
                          <a:pt x="158" y="218"/>
                        </a:lnTo>
                        <a:lnTo>
                          <a:pt x="158" y="217"/>
                        </a:lnTo>
                        <a:lnTo>
                          <a:pt x="157" y="214"/>
                        </a:lnTo>
                        <a:lnTo>
                          <a:pt x="157" y="211"/>
                        </a:lnTo>
                        <a:lnTo>
                          <a:pt x="156" y="206"/>
                        </a:lnTo>
                        <a:lnTo>
                          <a:pt x="154" y="203"/>
                        </a:lnTo>
                        <a:lnTo>
                          <a:pt x="154" y="201"/>
                        </a:lnTo>
                        <a:lnTo>
                          <a:pt x="154" y="195"/>
                        </a:lnTo>
                        <a:lnTo>
                          <a:pt x="154" y="189"/>
                        </a:lnTo>
                        <a:lnTo>
                          <a:pt x="153" y="187"/>
                        </a:lnTo>
                        <a:lnTo>
                          <a:pt x="153" y="186"/>
                        </a:lnTo>
                        <a:lnTo>
                          <a:pt x="153" y="184"/>
                        </a:lnTo>
                        <a:lnTo>
                          <a:pt x="153" y="183"/>
                        </a:lnTo>
                        <a:lnTo>
                          <a:pt x="151" y="180"/>
                        </a:lnTo>
                        <a:lnTo>
                          <a:pt x="150" y="179"/>
                        </a:lnTo>
                        <a:lnTo>
                          <a:pt x="148" y="179"/>
                        </a:lnTo>
                        <a:lnTo>
                          <a:pt x="148" y="177"/>
                        </a:lnTo>
                        <a:lnTo>
                          <a:pt x="147" y="176"/>
                        </a:lnTo>
                        <a:lnTo>
                          <a:pt x="145" y="174"/>
                        </a:lnTo>
                        <a:lnTo>
                          <a:pt x="145" y="171"/>
                        </a:lnTo>
                        <a:lnTo>
                          <a:pt x="144" y="165"/>
                        </a:lnTo>
                        <a:lnTo>
                          <a:pt x="145" y="160"/>
                        </a:lnTo>
                        <a:lnTo>
                          <a:pt x="144" y="157"/>
                        </a:lnTo>
                        <a:lnTo>
                          <a:pt x="144" y="155"/>
                        </a:lnTo>
                        <a:lnTo>
                          <a:pt x="142" y="154"/>
                        </a:lnTo>
                        <a:lnTo>
                          <a:pt x="138" y="148"/>
                        </a:lnTo>
                        <a:lnTo>
                          <a:pt x="135" y="143"/>
                        </a:lnTo>
                        <a:lnTo>
                          <a:pt x="135" y="142"/>
                        </a:lnTo>
                        <a:lnTo>
                          <a:pt x="132" y="139"/>
                        </a:lnTo>
                        <a:lnTo>
                          <a:pt x="131" y="138"/>
                        </a:lnTo>
                        <a:lnTo>
                          <a:pt x="131" y="129"/>
                        </a:lnTo>
                        <a:lnTo>
                          <a:pt x="126" y="123"/>
                        </a:lnTo>
                        <a:lnTo>
                          <a:pt x="125" y="121"/>
                        </a:lnTo>
                        <a:lnTo>
                          <a:pt x="123" y="120"/>
                        </a:lnTo>
                        <a:lnTo>
                          <a:pt x="122" y="119"/>
                        </a:lnTo>
                        <a:lnTo>
                          <a:pt x="120" y="117"/>
                        </a:lnTo>
                        <a:lnTo>
                          <a:pt x="117" y="116"/>
                        </a:lnTo>
                        <a:lnTo>
                          <a:pt x="115" y="117"/>
                        </a:lnTo>
                        <a:lnTo>
                          <a:pt x="113" y="116"/>
                        </a:lnTo>
                        <a:lnTo>
                          <a:pt x="109" y="113"/>
                        </a:lnTo>
                        <a:lnTo>
                          <a:pt x="107" y="110"/>
                        </a:lnTo>
                        <a:lnTo>
                          <a:pt x="107" y="108"/>
                        </a:lnTo>
                        <a:lnTo>
                          <a:pt x="106" y="107"/>
                        </a:lnTo>
                        <a:lnTo>
                          <a:pt x="104" y="105"/>
                        </a:lnTo>
                        <a:lnTo>
                          <a:pt x="100" y="102"/>
                        </a:lnTo>
                        <a:lnTo>
                          <a:pt x="98" y="102"/>
                        </a:lnTo>
                        <a:lnTo>
                          <a:pt x="98" y="99"/>
                        </a:lnTo>
                        <a:lnTo>
                          <a:pt x="97" y="98"/>
                        </a:lnTo>
                        <a:lnTo>
                          <a:pt x="98" y="95"/>
                        </a:lnTo>
                        <a:lnTo>
                          <a:pt x="97" y="94"/>
                        </a:lnTo>
                        <a:lnTo>
                          <a:pt x="97" y="92"/>
                        </a:lnTo>
                        <a:lnTo>
                          <a:pt x="94" y="89"/>
                        </a:lnTo>
                        <a:lnTo>
                          <a:pt x="93" y="89"/>
                        </a:lnTo>
                        <a:lnTo>
                          <a:pt x="93" y="88"/>
                        </a:lnTo>
                        <a:lnTo>
                          <a:pt x="93" y="86"/>
                        </a:lnTo>
                        <a:lnTo>
                          <a:pt x="91" y="85"/>
                        </a:lnTo>
                        <a:lnTo>
                          <a:pt x="88" y="85"/>
                        </a:lnTo>
                        <a:lnTo>
                          <a:pt x="88" y="82"/>
                        </a:lnTo>
                        <a:lnTo>
                          <a:pt x="87" y="82"/>
                        </a:lnTo>
                        <a:lnTo>
                          <a:pt x="87" y="80"/>
                        </a:lnTo>
                        <a:lnTo>
                          <a:pt x="84" y="80"/>
                        </a:lnTo>
                        <a:lnTo>
                          <a:pt x="82" y="82"/>
                        </a:lnTo>
                        <a:lnTo>
                          <a:pt x="81" y="80"/>
                        </a:lnTo>
                        <a:lnTo>
                          <a:pt x="81" y="79"/>
                        </a:lnTo>
                        <a:lnTo>
                          <a:pt x="81" y="76"/>
                        </a:lnTo>
                        <a:lnTo>
                          <a:pt x="79" y="75"/>
                        </a:lnTo>
                        <a:lnTo>
                          <a:pt x="78" y="75"/>
                        </a:lnTo>
                        <a:lnTo>
                          <a:pt x="78" y="73"/>
                        </a:lnTo>
                        <a:lnTo>
                          <a:pt x="78" y="72"/>
                        </a:lnTo>
                        <a:lnTo>
                          <a:pt x="78" y="70"/>
                        </a:lnTo>
                        <a:lnTo>
                          <a:pt x="76" y="70"/>
                        </a:lnTo>
                        <a:lnTo>
                          <a:pt x="75" y="70"/>
                        </a:lnTo>
                        <a:lnTo>
                          <a:pt x="73" y="70"/>
                        </a:lnTo>
                        <a:lnTo>
                          <a:pt x="72" y="72"/>
                        </a:lnTo>
                        <a:lnTo>
                          <a:pt x="71" y="72"/>
                        </a:lnTo>
                        <a:lnTo>
                          <a:pt x="71" y="70"/>
                        </a:lnTo>
                        <a:lnTo>
                          <a:pt x="71" y="69"/>
                        </a:lnTo>
                        <a:lnTo>
                          <a:pt x="69" y="67"/>
                        </a:lnTo>
                        <a:lnTo>
                          <a:pt x="68" y="67"/>
                        </a:lnTo>
                        <a:lnTo>
                          <a:pt x="66" y="69"/>
                        </a:lnTo>
                        <a:lnTo>
                          <a:pt x="65" y="69"/>
                        </a:lnTo>
                        <a:lnTo>
                          <a:pt x="63" y="66"/>
                        </a:lnTo>
                        <a:lnTo>
                          <a:pt x="62" y="64"/>
                        </a:lnTo>
                        <a:lnTo>
                          <a:pt x="62" y="63"/>
                        </a:lnTo>
                        <a:lnTo>
                          <a:pt x="62" y="61"/>
                        </a:lnTo>
                        <a:lnTo>
                          <a:pt x="60" y="60"/>
                        </a:lnTo>
                        <a:lnTo>
                          <a:pt x="59" y="60"/>
                        </a:lnTo>
                        <a:lnTo>
                          <a:pt x="60" y="58"/>
                        </a:lnTo>
                        <a:lnTo>
                          <a:pt x="62" y="58"/>
                        </a:lnTo>
                        <a:lnTo>
                          <a:pt x="62" y="57"/>
                        </a:lnTo>
                        <a:lnTo>
                          <a:pt x="62" y="56"/>
                        </a:lnTo>
                        <a:lnTo>
                          <a:pt x="60" y="53"/>
                        </a:lnTo>
                        <a:lnTo>
                          <a:pt x="60" y="51"/>
                        </a:lnTo>
                        <a:lnTo>
                          <a:pt x="59" y="48"/>
                        </a:lnTo>
                        <a:lnTo>
                          <a:pt x="57" y="48"/>
                        </a:lnTo>
                        <a:lnTo>
                          <a:pt x="53" y="48"/>
                        </a:lnTo>
                        <a:lnTo>
                          <a:pt x="50" y="51"/>
                        </a:lnTo>
                        <a:lnTo>
                          <a:pt x="49" y="51"/>
                        </a:lnTo>
                        <a:lnTo>
                          <a:pt x="49" y="50"/>
                        </a:lnTo>
                        <a:lnTo>
                          <a:pt x="49" y="47"/>
                        </a:lnTo>
                        <a:lnTo>
                          <a:pt x="47" y="45"/>
                        </a:lnTo>
                        <a:lnTo>
                          <a:pt x="46" y="42"/>
                        </a:lnTo>
                        <a:lnTo>
                          <a:pt x="44" y="42"/>
                        </a:lnTo>
                        <a:lnTo>
                          <a:pt x="43" y="42"/>
                        </a:lnTo>
                        <a:lnTo>
                          <a:pt x="41" y="42"/>
                        </a:lnTo>
                        <a:lnTo>
                          <a:pt x="38" y="42"/>
                        </a:lnTo>
                        <a:lnTo>
                          <a:pt x="34" y="41"/>
                        </a:lnTo>
                        <a:lnTo>
                          <a:pt x="31" y="39"/>
                        </a:lnTo>
                        <a:lnTo>
                          <a:pt x="30" y="38"/>
                        </a:lnTo>
                        <a:lnTo>
                          <a:pt x="28" y="36"/>
                        </a:lnTo>
                        <a:lnTo>
                          <a:pt x="27" y="36"/>
                        </a:lnTo>
                        <a:lnTo>
                          <a:pt x="25" y="36"/>
                        </a:lnTo>
                        <a:lnTo>
                          <a:pt x="24" y="39"/>
                        </a:lnTo>
                        <a:lnTo>
                          <a:pt x="22" y="41"/>
                        </a:lnTo>
                        <a:lnTo>
                          <a:pt x="21" y="41"/>
                        </a:lnTo>
                        <a:lnTo>
                          <a:pt x="18" y="41"/>
                        </a:lnTo>
                        <a:lnTo>
                          <a:pt x="16" y="42"/>
                        </a:lnTo>
                        <a:lnTo>
                          <a:pt x="15" y="41"/>
                        </a:lnTo>
                        <a:lnTo>
                          <a:pt x="13" y="41"/>
                        </a:lnTo>
                        <a:lnTo>
                          <a:pt x="12" y="41"/>
                        </a:lnTo>
                        <a:lnTo>
                          <a:pt x="10" y="41"/>
                        </a:lnTo>
                        <a:lnTo>
                          <a:pt x="6" y="42"/>
                        </a:lnTo>
                        <a:lnTo>
                          <a:pt x="3" y="42"/>
                        </a:lnTo>
                        <a:lnTo>
                          <a:pt x="3" y="45"/>
                        </a:lnTo>
                        <a:lnTo>
                          <a:pt x="2" y="45"/>
                        </a:lnTo>
                        <a:lnTo>
                          <a:pt x="0" y="45"/>
                        </a:lnTo>
                        <a:lnTo>
                          <a:pt x="6" y="34"/>
                        </a:lnTo>
                        <a:lnTo>
                          <a:pt x="3" y="32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9" y="12"/>
                        </a:lnTo>
                        <a:lnTo>
                          <a:pt x="21" y="9"/>
                        </a:lnTo>
                        <a:lnTo>
                          <a:pt x="31" y="13"/>
                        </a:lnTo>
                        <a:lnTo>
                          <a:pt x="32" y="10"/>
                        </a:lnTo>
                        <a:lnTo>
                          <a:pt x="47" y="17"/>
                        </a:lnTo>
                        <a:lnTo>
                          <a:pt x="51" y="12"/>
                        </a:lnTo>
                        <a:lnTo>
                          <a:pt x="49" y="9"/>
                        </a:lnTo>
                        <a:lnTo>
                          <a:pt x="50" y="6"/>
                        </a:lnTo>
                        <a:lnTo>
                          <a:pt x="53" y="7"/>
                        </a:lnTo>
                        <a:lnTo>
                          <a:pt x="59" y="0"/>
                        </a:lnTo>
                        <a:lnTo>
                          <a:pt x="63" y="3"/>
                        </a:lnTo>
                        <a:lnTo>
                          <a:pt x="63" y="6"/>
                        </a:lnTo>
                        <a:lnTo>
                          <a:pt x="82" y="16"/>
                        </a:lnTo>
                        <a:lnTo>
                          <a:pt x="84" y="13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2" name="Freeform 263"/>
                  <p:cNvSpPr>
                    <a:spLocks/>
                  </p:cNvSpPr>
                  <p:nvPr/>
                </p:nvSpPr>
                <p:spPr bwMode="auto">
                  <a:xfrm>
                    <a:off x="3796209" y="1479699"/>
                    <a:ext cx="925513" cy="771525"/>
                  </a:xfrm>
                  <a:custGeom>
                    <a:avLst/>
                    <a:gdLst>
                      <a:gd name="T0" fmla="*/ 259 w 260"/>
                      <a:gd name="T1" fmla="*/ 82 h 216"/>
                      <a:gd name="T2" fmla="*/ 255 w 260"/>
                      <a:gd name="T3" fmla="*/ 86 h 216"/>
                      <a:gd name="T4" fmla="*/ 250 w 260"/>
                      <a:gd name="T5" fmla="*/ 90 h 216"/>
                      <a:gd name="T6" fmla="*/ 244 w 260"/>
                      <a:gd name="T7" fmla="*/ 89 h 216"/>
                      <a:gd name="T8" fmla="*/ 243 w 260"/>
                      <a:gd name="T9" fmla="*/ 95 h 216"/>
                      <a:gd name="T10" fmla="*/ 215 w 260"/>
                      <a:gd name="T11" fmla="*/ 105 h 216"/>
                      <a:gd name="T12" fmla="*/ 208 w 260"/>
                      <a:gd name="T13" fmla="*/ 137 h 216"/>
                      <a:gd name="T14" fmla="*/ 195 w 260"/>
                      <a:gd name="T15" fmla="*/ 134 h 216"/>
                      <a:gd name="T16" fmla="*/ 142 w 260"/>
                      <a:gd name="T17" fmla="*/ 121 h 216"/>
                      <a:gd name="T18" fmla="*/ 143 w 260"/>
                      <a:gd name="T19" fmla="*/ 155 h 216"/>
                      <a:gd name="T20" fmla="*/ 156 w 260"/>
                      <a:gd name="T21" fmla="*/ 159 h 216"/>
                      <a:gd name="T22" fmla="*/ 164 w 260"/>
                      <a:gd name="T23" fmla="*/ 165 h 216"/>
                      <a:gd name="T24" fmla="*/ 170 w 260"/>
                      <a:gd name="T25" fmla="*/ 170 h 216"/>
                      <a:gd name="T26" fmla="*/ 175 w 260"/>
                      <a:gd name="T27" fmla="*/ 171 h 216"/>
                      <a:gd name="T28" fmla="*/ 181 w 260"/>
                      <a:gd name="T29" fmla="*/ 175 h 216"/>
                      <a:gd name="T30" fmla="*/ 178 w 260"/>
                      <a:gd name="T31" fmla="*/ 190 h 216"/>
                      <a:gd name="T32" fmla="*/ 174 w 260"/>
                      <a:gd name="T33" fmla="*/ 194 h 216"/>
                      <a:gd name="T34" fmla="*/ 167 w 260"/>
                      <a:gd name="T35" fmla="*/ 191 h 216"/>
                      <a:gd name="T36" fmla="*/ 143 w 260"/>
                      <a:gd name="T37" fmla="*/ 212 h 216"/>
                      <a:gd name="T38" fmla="*/ 121 w 260"/>
                      <a:gd name="T39" fmla="*/ 215 h 216"/>
                      <a:gd name="T40" fmla="*/ 99 w 260"/>
                      <a:gd name="T41" fmla="*/ 200 h 216"/>
                      <a:gd name="T42" fmla="*/ 70 w 260"/>
                      <a:gd name="T43" fmla="*/ 149 h 216"/>
                      <a:gd name="T44" fmla="*/ 51 w 260"/>
                      <a:gd name="T45" fmla="*/ 164 h 216"/>
                      <a:gd name="T46" fmla="*/ 42 w 260"/>
                      <a:gd name="T47" fmla="*/ 159 h 216"/>
                      <a:gd name="T48" fmla="*/ 26 w 260"/>
                      <a:gd name="T49" fmla="*/ 124 h 216"/>
                      <a:gd name="T50" fmla="*/ 22 w 260"/>
                      <a:gd name="T51" fmla="*/ 82 h 216"/>
                      <a:gd name="T52" fmla="*/ 19 w 260"/>
                      <a:gd name="T53" fmla="*/ 80 h 216"/>
                      <a:gd name="T54" fmla="*/ 0 w 260"/>
                      <a:gd name="T55" fmla="*/ 49 h 216"/>
                      <a:gd name="T56" fmla="*/ 5 w 260"/>
                      <a:gd name="T57" fmla="*/ 41 h 216"/>
                      <a:gd name="T58" fmla="*/ 16 w 260"/>
                      <a:gd name="T59" fmla="*/ 30 h 216"/>
                      <a:gd name="T60" fmla="*/ 16 w 260"/>
                      <a:gd name="T61" fmla="*/ 5 h 216"/>
                      <a:gd name="T62" fmla="*/ 27 w 260"/>
                      <a:gd name="T63" fmla="*/ 7 h 216"/>
                      <a:gd name="T64" fmla="*/ 35 w 260"/>
                      <a:gd name="T65" fmla="*/ 5 h 216"/>
                      <a:gd name="T66" fmla="*/ 41 w 260"/>
                      <a:gd name="T67" fmla="*/ 4 h 216"/>
                      <a:gd name="T68" fmla="*/ 47 w 260"/>
                      <a:gd name="T69" fmla="*/ 4 h 216"/>
                      <a:gd name="T70" fmla="*/ 57 w 260"/>
                      <a:gd name="T71" fmla="*/ 5 h 216"/>
                      <a:gd name="T72" fmla="*/ 61 w 260"/>
                      <a:gd name="T73" fmla="*/ 5 h 216"/>
                      <a:gd name="T74" fmla="*/ 68 w 260"/>
                      <a:gd name="T75" fmla="*/ 2 h 216"/>
                      <a:gd name="T76" fmla="*/ 73 w 260"/>
                      <a:gd name="T77" fmla="*/ 0 h 216"/>
                      <a:gd name="T78" fmla="*/ 82 w 260"/>
                      <a:gd name="T79" fmla="*/ 1 h 216"/>
                      <a:gd name="T80" fmla="*/ 93 w 260"/>
                      <a:gd name="T81" fmla="*/ 5 h 216"/>
                      <a:gd name="T82" fmla="*/ 105 w 260"/>
                      <a:gd name="T83" fmla="*/ 13 h 216"/>
                      <a:gd name="T84" fmla="*/ 114 w 260"/>
                      <a:gd name="T85" fmla="*/ 16 h 216"/>
                      <a:gd name="T86" fmla="*/ 133 w 260"/>
                      <a:gd name="T87" fmla="*/ 16 h 216"/>
                      <a:gd name="T88" fmla="*/ 145 w 260"/>
                      <a:gd name="T89" fmla="*/ 16 h 216"/>
                      <a:gd name="T90" fmla="*/ 148 w 260"/>
                      <a:gd name="T91" fmla="*/ 16 h 216"/>
                      <a:gd name="T92" fmla="*/ 151 w 260"/>
                      <a:gd name="T93" fmla="*/ 16 h 216"/>
                      <a:gd name="T94" fmla="*/ 158 w 260"/>
                      <a:gd name="T95" fmla="*/ 16 h 216"/>
                      <a:gd name="T96" fmla="*/ 170 w 260"/>
                      <a:gd name="T97" fmla="*/ 20 h 216"/>
                      <a:gd name="T98" fmla="*/ 183 w 260"/>
                      <a:gd name="T99" fmla="*/ 26 h 216"/>
                      <a:gd name="T100" fmla="*/ 192 w 260"/>
                      <a:gd name="T101" fmla="*/ 27 h 216"/>
                      <a:gd name="T102" fmla="*/ 215 w 260"/>
                      <a:gd name="T103" fmla="*/ 29 h 216"/>
                      <a:gd name="T104" fmla="*/ 237 w 260"/>
                      <a:gd name="T105" fmla="*/ 32 h 216"/>
                      <a:gd name="T106" fmla="*/ 247 w 260"/>
                      <a:gd name="T107" fmla="*/ 32 h 216"/>
                      <a:gd name="T108" fmla="*/ 247 w 260"/>
                      <a:gd name="T109" fmla="*/ 45 h 216"/>
                      <a:gd name="T110" fmla="*/ 252 w 260"/>
                      <a:gd name="T111" fmla="*/ 46 h 216"/>
                      <a:gd name="T112" fmla="*/ 253 w 260"/>
                      <a:gd name="T113" fmla="*/ 49 h 216"/>
                      <a:gd name="T114" fmla="*/ 256 w 260"/>
                      <a:gd name="T115" fmla="*/ 49 h 216"/>
                      <a:gd name="T116" fmla="*/ 260 w 260"/>
                      <a:gd name="T117" fmla="*/ 51 h 216"/>
                      <a:gd name="T118" fmla="*/ 260 w 260"/>
                      <a:gd name="T119" fmla="*/ 70 h 21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60"/>
                      <a:gd name="T181" fmla="*/ 0 h 216"/>
                      <a:gd name="T182" fmla="*/ 260 w 260"/>
                      <a:gd name="T183" fmla="*/ 216 h 21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60" h="216">
                        <a:moveTo>
                          <a:pt x="260" y="70"/>
                        </a:moveTo>
                        <a:lnTo>
                          <a:pt x="260" y="71"/>
                        </a:lnTo>
                        <a:lnTo>
                          <a:pt x="259" y="82"/>
                        </a:lnTo>
                        <a:lnTo>
                          <a:pt x="258" y="85"/>
                        </a:lnTo>
                        <a:lnTo>
                          <a:pt x="255" y="85"/>
                        </a:lnTo>
                        <a:lnTo>
                          <a:pt x="255" y="86"/>
                        </a:lnTo>
                        <a:lnTo>
                          <a:pt x="255" y="90"/>
                        </a:lnTo>
                        <a:lnTo>
                          <a:pt x="252" y="90"/>
                        </a:lnTo>
                        <a:lnTo>
                          <a:pt x="250" y="90"/>
                        </a:lnTo>
                        <a:lnTo>
                          <a:pt x="249" y="90"/>
                        </a:lnTo>
                        <a:lnTo>
                          <a:pt x="247" y="90"/>
                        </a:lnTo>
                        <a:lnTo>
                          <a:pt x="244" y="89"/>
                        </a:lnTo>
                        <a:lnTo>
                          <a:pt x="243" y="89"/>
                        </a:lnTo>
                        <a:lnTo>
                          <a:pt x="243" y="95"/>
                        </a:lnTo>
                        <a:lnTo>
                          <a:pt x="243" y="101"/>
                        </a:lnTo>
                        <a:lnTo>
                          <a:pt x="241" y="107"/>
                        </a:lnTo>
                        <a:lnTo>
                          <a:pt x="215" y="105"/>
                        </a:lnTo>
                        <a:lnTo>
                          <a:pt x="214" y="127"/>
                        </a:lnTo>
                        <a:lnTo>
                          <a:pt x="214" y="137"/>
                        </a:lnTo>
                        <a:lnTo>
                          <a:pt x="208" y="137"/>
                        </a:lnTo>
                        <a:lnTo>
                          <a:pt x="209" y="145"/>
                        </a:lnTo>
                        <a:lnTo>
                          <a:pt x="195" y="143"/>
                        </a:lnTo>
                        <a:lnTo>
                          <a:pt x="195" y="134"/>
                        </a:lnTo>
                        <a:lnTo>
                          <a:pt x="165" y="133"/>
                        </a:lnTo>
                        <a:lnTo>
                          <a:pt x="165" y="123"/>
                        </a:lnTo>
                        <a:lnTo>
                          <a:pt x="142" y="121"/>
                        </a:lnTo>
                        <a:lnTo>
                          <a:pt x="140" y="150"/>
                        </a:lnTo>
                        <a:lnTo>
                          <a:pt x="142" y="150"/>
                        </a:lnTo>
                        <a:lnTo>
                          <a:pt x="143" y="155"/>
                        </a:lnTo>
                        <a:lnTo>
                          <a:pt x="149" y="158"/>
                        </a:lnTo>
                        <a:lnTo>
                          <a:pt x="155" y="158"/>
                        </a:lnTo>
                        <a:lnTo>
                          <a:pt x="156" y="159"/>
                        </a:lnTo>
                        <a:lnTo>
                          <a:pt x="158" y="162"/>
                        </a:lnTo>
                        <a:lnTo>
                          <a:pt x="159" y="164"/>
                        </a:lnTo>
                        <a:lnTo>
                          <a:pt x="164" y="165"/>
                        </a:lnTo>
                        <a:lnTo>
                          <a:pt x="167" y="165"/>
                        </a:lnTo>
                        <a:lnTo>
                          <a:pt x="167" y="168"/>
                        </a:lnTo>
                        <a:lnTo>
                          <a:pt x="170" y="170"/>
                        </a:lnTo>
                        <a:lnTo>
                          <a:pt x="170" y="171"/>
                        </a:lnTo>
                        <a:lnTo>
                          <a:pt x="173" y="172"/>
                        </a:lnTo>
                        <a:lnTo>
                          <a:pt x="175" y="171"/>
                        </a:lnTo>
                        <a:lnTo>
                          <a:pt x="177" y="172"/>
                        </a:lnTo>
                        <a:lnTo>
                          <a:pt x="180" y="172"/>
                        </a:lnTo>
                        <a:lnTo>
                          <a:pt x="181" y="175"/>
                        </a:lnTo>
                        <a:lnTo>
                          <a:pt x="187" y="177"/>
                        </a:lnTo>
                        <a:lnTo>
                          <a:pt x="180" y="190"/>
                        </a:lnTo>
                        <a:lnTo>
                          <a:pt x="178" y="190"/>
                        </a:lnTo>
                        <a:lnTo>
                          <a:pt x="177" y="190"/>
                        </a:lnTo>
                        <a:lnTo>
                          <a:pt x="175" y="191"/>
                        </a:lnTo>
                        <a:lnTo>
                          <a:pt x="174" y="194"/>
                        </a:lnTo>
                        <a:lnTo>
                          <a:pt x="170" y="193"/>
                        </a:lnTo>
                        <a:lnTo>
                          <a:pt x="167" y="191"/>
                        </a:lnTo>
                        <a:lnTo>
                          <a:pt x="165" y="190"/>
                        </a:lnTo>
                        <a:lnTo>
                          <a:pt x="161" y="193"/>
                        </a:lnTo>
                        <a:lnTo>
                          <a:pt x="143" y="212"/>
                        </a:lnTo>
                        <a:lnTo>
                          <a:pt x="134" y="206"/>
                        </a:lnTo>
                        <a:lnTo>
                          <a:pt x="134" y="216"/>
                        </a:lnTo>
                        <a:lnTo>
                          <a:pt x="121" y="215"/>
                        </a:lnTo>
                        <a:lnTo>
                          <a:pt x="99" y="213"/>
                        </a:lnTo>
                        <a:lnTo>
                          <a:pt x="99" y="211"/>
                        </a:lnTo>
                        <a:lnTo>
                          <a:pt x="99" y="200"/>
                        </a:lnTo>
                        <a:lnTo>
                          <a:pt x="96" y="196"/>
                        </a:lnTo>
                        <a:lnTo>
                          <a:pt x="67" y="193"/>
                        </a:lnTo>
                        <a:lnTo>
                          <a:pt x="70" y="149"/>
                        </a:lnTo>
                        <a:lnTo>
                          <a:pt x="63" y="150"/>
                        </a:lnTo>
                        <a:lnTo>
                          <a:pt x="51" y="150"/>
                        </a:lnTo>
                        <a:lnTo>
                          <a:pt x="51" y="164"/>
                        </a:lnTo>
                        <a:lnTo>
                          <a:pt x="48" y="162"/>
                        </a:lnTo>
                        <a:lnTo>
                          <a:pt x="48" y="161"/>
                        </a:lnTo>
                        <a:lnTo>
                          <a:pt x="42" y="159"/>
                        </a:lnTo>
                        <a:lnTo>
                          <a:pt x="42" y="161"/>
                        </a:lnTo>
                        <a:lnTo>
                          <a:pt x="25" y="161"/>
                        </a:lnTo>
                        <a:lnTo>
                          <a:pt x="26" y="124"/>
                        </a:lnTo>
                        <a:lnTo>
                          <a:pt x="22" y="124"/>
                        </a:lnTo>
                        <a:lnTo>
                          <a:pt x="25" y="82"/>
                        </a:lnTo>
                        <a:lnTo>
                          <a:pt x="22" y="82"/>
                        </a:lnTo>
                        <a:lnTo>
                          <a:pt x="20" y="85"/>
                        </a:lnTo>
                        <a:lnTo>
                          <a:pt x="19" y="86"/>
                        </a:lnTo>
                        <a:lnTo>
                          <a:pt x="19" y="80"/>
                        </a:lnTo>
                        <a:lnTo>
                          <a:pt x="20" y="54"/>
                        </a:lnTo>
                        <a:lnTo>
                          <a:pt x="0" y="52"/>
                        </a:lnTo>
                        <a:lnTo>
                          <a:pt x="0" y="49"/>
                        </a:lnTo>
                        <a:lnTo>
                          <a:pt x="1" y="44"/>
                        </a:lnTo>
                        <a:lnTo>
                          <a:pt x="3" y="41"/>
                        </a:lnTo>
                        <a:lnTo>
                          <a:pt x="5" y="41"/>
                        </a:lnTo>
                        <a:lnTo>
                          <a:pt x="11" y="42"/>
                        </a:lnTo>
                        <a:lnTo>
                          <a:pt x="14" y="41"/>
                        </a:lnTo>
                        <a:lnTo>
                          <a:pt x="16" y="30"/>
                        </a:lnTo>
                        <a:lnTo>
                          <a:pt x="16" y="26"/>
                        </a:lnTo>
                        <a:lnTo>
                          <a:pt x="16" y="11"/>
                        </a:lnTo>
                        <a:lnTo>
                          <a:pt x="16" y="5"/>
                        </a:lnTo>
                        <a:lnTo>
                          <a:pt x="20" y="5"/>
                        </a:lnTo>
                        <a:lnTo>
                          <a:pt x="23" y="5"/>
                        </a:lnTo>
                        <a:lnTo>
                          <a:pt x="27" y="7"/>
                        </a:lnTo>
                        <a:lnTo>
                          <a:pt x="32" y="7"/>
                        </a:lnTo>
                        <a:lnTo>
                          <a:pt x="35" y="7"/>
                        </a:lnTo>
                        <a:lnTo>
                          <a:pt x="35" y="5"/>
                        </a:lnTo>
                        <a:lnTo>
                          <a:pt x="36" y="4"/>
                        </a:lnTo>
                        <a:lnTo>
                          <a:pt x="38" y="4"/>
                        </a:lnTo>
                        <a:lnTo>
                          <a:pt x="41" y="4"/>
                        </a:lnTo>
                        <a:lnTo>
                          <a:pt x="42" y="4"/>
                        </a:lnTo>
                        <a:lnTo>
                          <a:pt x="45" y="4"/>
                        </a:lnTo>
                        <a:lnTo>
                          <a:pt x="47" y="4"/>
                        </a:lnTo>
                        <a:lnTo>
                          <a:pt x="51" y="2"/>
                        </a:lnTo>
                        <a:lnTo>
                          <a:pt x="52" y="4"/>
                        </a:lnTo>
                        <a:lnTo>
                          <a:pt x="57" y="5"/>
                        </a:lnTo>
                        <a:lnTo>
                          <a:pt x="60" y="5"/>
                        </a:lnTo>
                        <a:lnTo>
                          <a:pt x="61" y="5"/>
                        </a:lnTo>
                        <a:lnTo>
                          <a:pt x="64" y="5"/>
                        </a:lnTo>
                        <a:lnTo>
                          <a:pt x="67" y="4"/>
                        </a:lnTo>
                        <a:lnTo>
                          <a:pt x="68" y="2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6" y="1"/>
                        </a:lnTo>
                        <a:lnTo>
                          <a:pt x="80" y="1"/>
                        </a:lnTo>
                        <a:lnTo>
                          <a:pt x="82" y="1"/>
                        </a:lnTo>
                        <a:lnTo>
                          <a:pt x="82" y="5"/>
                        </a:lnTo>
                        <a:lnTo>
                          <a:pt x="83" y="5"/>
                        </a:lnTo>
                        <a:lnTo>
                          <a:pt x="93" y="5"/>
                        </a:lnTo>
                        <a:lnTo>
                          <a:pt x="105" y="7"/>
                        </a:lnTo>
                        <a:lnTo>
                          <a:pt x="105" y="8"/>
                        </a:lnTo>
                        <a:lnTo>
                          <a:pt x="105" y="13"/>
                        </a:lnTo>
                        <a:lnTo>
                          <a:pt x="105" y="16"/>
                        </a:lnTo>
                        <a:lnTo>
                          <a:pt x="110" y="16"/>
                        </a:lnTo>
                        <a:lnTo>
                          <a:pt x="114" y="16"/>
                        </a:lnTo>
                        <a:lnTo>
                          <a:pt x="117" y="16"/>
                        </a:lnTo>
                        <a:lnTo>
                          <a:pt x="123" y="16"/>
                        </a:lnTo>
                        <a:lnTo>
                          <a:pt x="133" y="16"/>
                        </a:lnTo>
                        <a:lnTo>
                          <a:pt x="136" y="16"/>
                        </a:lnTo>
                        <a:lnTo>
                          <a:pt x="145" y="16"/>
                        </a:lnTo>
                        <a:lnTo>
                          <a:pt x="146" y="14"/>
                        </a:lnTo>
                        <a:lnTo>
                          <a:pt x="146" y="16"/>
                        </a:lnTo>
                        <a:lnTo>
                          <a:pt x="148" y="16"/>
                        </a:lnTo>
                        <a:lnTo>
                          <a:pt x="149" y="16"/>
                        </a:lnTo>
                        <a:lnTo>
                          <a:pt x="151" y="16"/>
                        </a:lnTo>
                        <a:lnTo>
                          <a:pt x="152" y="16"/>
                        </a:lnTo>
                        <a:lnTo>
                          <a:pt x="153" y="17"/>
                        </a:lnTo>
                        <a:lnTo>
                          <a:pt x="158" y="16"/>
                        </a:lnTo>
                        <a:lnTo>
                          <a:pt x="159" y="19"/>
                        </a:lnTo>
                        <a:lnTo>
                          <a:pt x="164" y="20"/>
                        </a:lnTo>
                        <a:lnTo>
                          <a:pt x="170" y="20"/>
                        </a:lnTo>
                        <a:lnTo>
                          <a:pt x="183" y="20"/>
                        </a:lnTo>
                        <a:lnTo>
                          <a:pt x="183" y="22"/>
                        </a:lnTo>
                        <a:lnTo>
                          <a:pt x="183" y="26"/>
                        </a:lnTo>
                        <a:lnTo>
                          <a:pt x="183" y="27"/>
                        </a:lnTo>
                        <a:lnTo>
                          <a:pt x="189" y="27"/>
                        </a:lnTo>
                        <a:lnTo>
                          <a:pt x="192" y="27"/>
                        </a:lnTo>
                        <a:lnTo>
                          <a:pt x="197" y="27"/>
                        </a:lnTo>
                        <a:lnTo>
                          <a:pt x="208" y="29"/>
                        </a:lnTo>
                        <a:lnTo>
                          <a:pt x="215" y="29"/>
                        </a:lnTo>
                        <a:lnTo>
                          <a:pt x="221" y="30"/>
                        </a:lnTo>
                        <a:lnTo>
                          <a:pt x="230" y="30"/>
                        </a:lnTo>
                        <a:lnTo>
                          <a:pt x="237" y="32"/>
                        </a:lnTo>
                        <a:lnTo>
                          <a:pt x="241" y="32"/>
                        </a:lnTo>
                        <a:lnTo>
                          <a:pt x="246" y="32"/>
                        </a:lnTo>
                        <a:lnTo>
                          <a:pt x="247" y="32"/>
                        </a:lnTo>
                        <a:lnTo>
                          <a:pt x="247" y="39"/>
                        </a:lnTo>
                        <a:lnTo>
                          <a:pt x="247" y="42"/>
                        </a:lnTo>
                        <a:lnTo>
                          <a:pt x="247" y="45"/>
                        </a:lnTo>
                        <a:lnTo>
                          <a:pt x="250" y="44"/>
                        </a:lnTo>
                        <a:lnTo>
                          <a:pt x="252" y="44"/>
                        </a:lnTo>
                        <a:lnTo>
                          <a:pt x="252" y="46"/>
                        </a:lnTo>
                        <a:lnTo>
                          <a:pt x="252" y="48"/>
                        </a:lnTo>
                        <a:lnTo>
                          <a:pt x="253" y="49"/>
                        </a:lnTo>
                        <a:lnTo>
                          <a:pt x="255" y="49"/>
                        </a:lnTo>
                        <a:lnTo>
                          <a:pt x="256" y="49"/>
                        </a:lnTo>
                        <a:lnTo>
                          <a:pt x="259" y="49"/>
                        </a:lnTo>
                        <a:lnTo>
                          <a:pt x="259" y="51"/>
                        </a:lnTo>
                        <a:lnTo>
                          <a:pt x="260" y="51"/>
                        </a:lnTo>
                        <a:lnTo>
                          <a:pt x="260" y="55"/>
                        </a:lnTo>
                        <a:lnTo>
                          <a:pt x="260" y="61"/>
                        </a:lnTo>
                        <a:lnTo>
                          <a:pt x="260" y="7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" name="Freeform 264"/>
                  <p:cNvSpPr>
                    <a:spLocks noEditPoints="1"/>
                  </p:cNvSpPr>
                  <p:nvPr/>
                </p:nvSpPr>
                <p:spPr bwMode="auto">
                  <a:xfrm>
                    <a:off x="5082388" y="4587698"/>
                    <a:ext cx="573087" cy="1068388"/>
                  </a:xfrm>
                  <a:custGeom>
                    <a:avLst/>
                    <a:gdLst>
                      <a:gd name="T0" fmla="*/ 51 w 161"/>
                      <a:gd name="T1" fmla="*/ 14 h 300"/>
                      <a:gd name="T2" fmla="*/ 67 w 161"/>
                      <a:gd name="T3" fmla="*/ 0 h 300"/>
                      <a:gd name="T4" fmla="*/ 94 w 161"/>
                      <a:gd name="T5" fmla="*/ 25 h 300"/>
                      <a:gd name="T6" fmla="*/ 103 w 161"/>
                      <a:gd name="T7" fmla="*/ 25 h 300"/>
                      <a:gd name="T8" fmla="*/ 110 w 161"/>
                      <a:gd name="T9" fmla="*/ 23 h 300"/>
                      <a:gd name="T10" fmla="*/ 117 w 161"/>
                      <a:gd name="T11" fmla="*/ 45 h 300"/>
                      <a:gd name="T12" fmla="*/ 132 w 161"/>
                      <a:gd name="T13" fmla="*/ 58 h 300"/>
                      <a:gd name="T14" fmla="*/ 155 w 161"/>
                      <a:gd name="T15" fmla="*/ 73 h 300"/>
                      <a:gd name="T16" fmla="*/ 148 w 161"/>
                      <a:gd name="T17" fmla="*/ 95 h 300"/>
                      <a:gd name="T18" fmla="*/ 149 w 161"/>
                      <a:gd name="T19" fmla="*/ 129 h 300"/>
                      <a:gd name="T20" fmla="*/ 151 w 161"/>
                      <a:gd name="T21" fmla="*/ 141 h 300"/>
                      <a:gd name="T22" fmla="*/ 152 w 161"/>
                      <a:gd name="T23" fmla="*/ 165 h 300"/>
                      <a:gd name="T24" fmla="*/ 145 w 161"/>
                      <a:gd name="T25" fmla="*/ 182 h 300"/>
                      <a:gd name="T26" fmla="*/ 132 w 161"/>
                      <a:gd name="T27" fmla="*/ 189 h 300"/>
                      <a:gd name="T28" fmla="*/ 113 w 161"/>
                      <a:gd name="T29" fmla="*/ 208 h 300"/>
                      <a:gd name="T30" fmla="*/ 123 w 161"/>
                      <a:gd name="T31" fmla="*/ 217 h 300"/>
                      <a:gd name="T32" fmla="*/ 130 w 161"/>
                      <a:gd name="T33" fmla="*/ 243 h 300"/>
                      <a:gd name="T34" fmla="*/ 141 w 161"/>
                      <a:gd name="T35" fmla="*/ 268 h 300"/>
                      <a:gd name="T36" fmla="*/ 145 w 161"/>
                      <a:gd name="T37" fmla="*/ 268 h 300"/>
                      <a:gd name="T38" fmla="*/ 148 w 161"/>
                      <a:gd name="T39" fmla="*/ 268 h 300"/>
                      <a:gd name="T40" fmla="*/ 154 w 161"/>
                      <a:gd name="T41" fmla="*/ 274 h 300"/>
                      <a:gd name="T42" fmla="*/ 149 w 161"/>
                      <a:gd name="T43" fmla="*/ 277 h 300"/>
                      <a:gd name="T44" fmla="*/ 139 w 161"/>
                      <a:gd name="T45" fmla="*/ 277 h 300"/>
                      <a:gd name="T46" fmla="*/ 132 w 161"/>
                      <a:gd name="T47" fmla="*/ 283 h 300"/>
                      <a:gd name="T48" fmla="*/ 129 w 161"/>
                      <a:gd name="T49" fmla="*/ 286 h 300"/>
                      <a:gd name="T50" fmla="*/ 125 w 161"/>
                      <a:gd name="T51" fmla="*/ 291 h 300"/>
                      <a:gd name="T52" fmla="*/ 105 w 161"/>
                      <a:gd name="T53" fmla="*/ 284 h 300"/>
                      <a:gd name="T54" fmla="*/ 100 w 161"/>
                      <a:gd name="T55" fmla="*/ 286 h 300"/>
                      <a:gd name="T56" fmla="*/ 91 w 161"/>
                      <a:gd name="T57" fmla="*/ 280 h 300"/>
                      <a:gd name="T58" fmla="*/ 76 w 161"/>
                      <a:gd name="T59" fmla="*/ 271 h 300"/>
                      <a:gd name="T60" fmla="*/ 69 w 161"/>
                      <a:gd name="T61" fmla="*/ 271 h 300"/>
                      <a:gd name="T62" fmla="*/ 59 w 161"/>
                      <a:gd name="T63" fmla="*/ 245 h 300"/>
                      <a:gd name="T64" fmla="*/ 57 w 161"/>
                      <a:gd name="T65" fmla="*/ 224 h 300"/>
                      <a:gd name="T66" fmla="*/ 63 w 161"/>
                      <a:gd name="T67" fmla="*/ 209 h 300"/>
                      <a:gd name="T68" fmla="*/ 60 w 161"/>
                      <a:gd name="T69" fmla="*/ 202 h 300"/>
                      <a:gd name="T70" fmla="*/ 51 w 161"/>
                      <a:gd name="T71" fmla="*/ 190 h 300"/>
                      <a:gd name="T72" fmla="*/ 51 w 161"/>
                      <a:gd name="T73" fmla="*/ 184 h 300"/>
                      <a:gd name="T74" fmla="*/ 50 w 161"/>
                      <a:gd name="T75" fmla="*/ 176 h 300"/>
                      <a:gd name="T76" fmla="*/ 42 w 161"/>
                      <a:gd name="T77" fmla="*/ 165 h 300"/>
                      <a:gd name="T78" fmla="*/ 40 w 161"/>
                      <a:gd name="T79" fmla="*/ 155 h 300"/>
                      <a:gd name="T80" fmla="*/ 37 w 161"/>
                      <a:gd name="T81" fmla="*/ 152 h 300"/>
                      <a:gd name="T82" fmla="*/ 31 w 161"/>
                      <a:gd name="T83" fmla="*/ 141 h 300"/>
                      <a:gd name="T84" fmla="*/ 29 w 161"/>
                      <a:gd name="T85" fmla="*/ 135 h 300"/>
                      <a:gd name="T86" fmla="*/ 28 w 161"/>
                      <a:gd name="T87" fmla="*/ 129 h 300"/>
                      <a:gd name="T88" fmla="*/ 26 w 161"/>
                      <a:gd name="T89" fmla="*/ 116 h 300"/>
                      <a:gd name="T90" fmla="*/ 22 w 161"/>
                      <a:gd name="T91" fmla="*/ 108 h 300"/>
                      <a:gd name="T92" fmla="*/ 19 w 161"/>
                      <a:gd name="T93" fmla="*/ 101 h 300"/>
                      <a:gd name="T94" fmla="*/ 19 w 161"/>
                      <a:gd name="T95" fmla="*/ 89 h 300"/>
                      <a:gd name="T96" fmla="*/ 20 w 161"/>
                      <a:gd name="T97" fmla="*/ 75 h 300"/>
                      <a:gd name="T98" fmla="*/ 19 w 161"/>
                      <a:gd name="T99" fmla="*/ 69 h 300"/>
                      <a:gd name="T100" fmla="*/ 15 w 161"/>
                      <a:gd name="T101" fmla="*/ 61 h 300"/>
                      <a:gd name="T102" fmla="*/ 10 w 161"/>
                      <a:gd name="T103" fmla="*/ 58 h 300"/>
                      <a:gd name="T104" fmla="*/ 4 w 161"/>
                      <a:gd name="T105" fmla="*/ 45 h 300"/>
                      <a:gd name="T106" fmla="*/ 0 w 161"/>
                      <a:gd name="T107" fmla="*/ 38 h 300"/>
                      <a:gd name="T108" fmla="*/ 12 w 161"/>
                      <a:gd name="T109" fmla="*/ 31 h 300"/>
                      <a:gd name="T110" fmla="*/ 22 w 161"/>
                      <a:gd name="T111" fmla="*/ 19 h 300"/>
                      <a:gd name="T112" fmla="*/ 148 w 161"/>
                      <a:gd name="T113" fmla="*/ 289 h 300"/>
                      <a:gd name="T114" fmla="*/ 152 w 161"/>
                      <a:gd name="T115" fmla="*/ 293 h 300"/>
                      <a:gd name="T116" fmla="*/ 160 w 161"/>
                      <a:gd name="T117" fmla="*/ 296 h 300"/>
                      <a:gd name="T118" fmla="*/ 152 w 161"/>
                      <a:gd name="T119" fmla="*/ 299 h 300"/>
                      <a:gd name="T120" fmla="*/ 142 w 161"/>
                      <a:gd name="T121" fmla="*/ 300 h 300"/>
                      <a:gd name="T122" fmla="*/ 142 w 161"/>
                      <a:gd name="T123" fmla="*/ 293 h 30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1"/>
                      <a:gd name="T187" fmla="*/ 0 h 300"/>
                      <a:gd name="T188" fmla="*/ 161 w 161"/>
                      <a:gd name="T189" fmla="*/ 300 h 30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1" h="300">
                        <a:moveTo>
                          <a:pt x="22" y="19"/>
                        </a:moveTo>
                        <a:lnTo>
                          <a:pt x="23" y="25"/>
                        </a:lnTo>
                        <a:lnTo>
                          <a:pt x="51" y="14"/>
                        </a:lnTo>
                        <a:lnTo>
                          <a:pt x="50" y="12"/>
                        </a:lnTo>
                        <a:lnTo>
                          <a:pt x="45" y="9"/>
                        </a:lnTo>
                        <a:lnTo>
                          <a:pt x="67" y="0"/>
                        </a:lnTo>
                        <a:lnTo>
                          <a:pt x="75" y="16"/>
                        </a:lnTo>
                        <a:lnTo>
                          <a:pt x="86" y="12"/>
                        </a:lnTo>
                        <a:lnTo>
                          <a:pt x="94" y="25"/>
                        </a:lnTo>
                        <a:lnTo>
                          <a:pt x="97" y="23"/>
                        </a:lnTo>
                        <a:lnTo>
                          <a:pt x="98" y="26"/>
                        </a:lnTo>
                        <a:lnTo>
                          <a:pt x="103" y="25"/>
                        </a:lnTo>
                        <a:lnTo>
                          <a:pt x="108" y="22"/>
                        </a:lnTo>
                        <a:lnTo>
                          <a:pt x="110" y="23"/>
                        </a:lnTo>
                        <a:lnTo>
                          <a:pt x="114" y="31"/>
                        </a:lnTo>
                        <a:lnTo>
                          <a:pt x="116" y="38"/>
                        </a:lnTo>
                        <a:lnTo>
                          <a:pt x="117" y="45"/>
                        </a:lnTo>
                        <a:lnTo>
                          <a:pt x="123" y="42"/>
                        </a:lnTo>
                        <a:lnTo>
                          <a:pt x="135" y="56"/>
                        </a:lnTo>
                        <a:lnTo>
                          <a:pt x="132" y="58"/>
                        </a:lnTo>
                        <a:lnTo>
                          <a:pt x="141" y="66"/>
                        </a:lnTo>
                        <a:lnTo>
                          <a:pt x="148" y="67"/>
                        </a:lnTo>
                        <a:lnTo>
                          <a:pt x="155" y="73"/>
                        </a:lnTo>
                        <a:lnTo>
                          <a:pt x="139" y="88"/>
                        </a:lnTo>
                        <a:lnTo>
                          <a:pt x="145" y="97"/>
                        </a:lnTo>
                        <a:lnTo>
                          <a:pt x="148" y="95"/>
                        </a:lnTo>
                        <a:lnTo>
                          <a:pt x="161" y="113"/>
                        </a:lnTo>
                        <a:lnTo>
                          <a:pt x="148" y="126"/>
                        </a:lnTo>
                        <a:lnTo>
                          <a:pt x="149" y="129"/>
                        </a:lnTo>
                        <a:lnTo>
                          <a:pt x="148" y="132"/>
                        </a:lnTo>
                        <a:lnTo>
                          <a:pt x="157" y="141"/>
                        </a:lnTo>
                        <a:lnTo>
                          <a:pt x="151" y="141"/>
                        </a:lnTo>
                        <a:lnTo>
                          <a:pt x="157" y="158"/>
                        </a:lnTo>
                        <a:lnTo>
                          <a:pt x="151" y="162"/>
                        </a:lnTo>
                        <a:lnTo>
                          <a:pt x="152" y="165"/>
                        </a:lnTo>
                        <a:lnTo>
                          <a:pt x="147" y="170"/>
                        </a:lnTo>
                        <a:lnTo>
                          <a:pt x="148" y="177"/>
                        </a:lnTo>
                        <a:lnTo>
                          <a:pt x="145" y="182"/>
                        </a:lnTo>
                        <a:lnTo>
                          <a:pt x="142" y="192"/>
                        </a:lnTo>
                        <a:lnTo>
                          <a:pt x="138" y="193"/>
                        </a:lnTo>
                        <a:lnTo>
                          <a:pt x="132" y="189"/>
                        </a:lnTo>
                        <a:lnTo>
                          <a:pt x="111" y="199"/>
                        </a:lnTo>
                        <a:lnTo>
                          <a:pt x="111" y="205"/>
                        </a:lnTo>
                        <a:lnTo>
                          <a:pt x="113" y="208"/>
                        </a:lnTo>
                        <a:lnTo>
                          <a:pt x="114" y="211"/>
                        </a:lnTo>
                        <a:lnTo>
                          <a:pt x="119" y="212"/>
                        </a:lnTo>
                        <a:lnTo>
                          <a:pt x="123" y="217"/>
                        </a:lnTo>
                        <a:lnTo>
                          <a:pt x="122" y="230"/>
                        </a:lnTo>
                        <a:lnTo>
                          <a:pt x="126" y="240"/>
                        </a:lnTo>
                        <a:lnTo>
                          <a:pt x="130" y="243"/>
                        </a:lnTo>
                        <a:lnTo>
                          <a:pt x="132" y="258"/>
                        </a:lnTo>
                        <a:lnTo>
                          <a:pt x="138" y="269"/>
                        </a:lnTo>
                        <a:lnTo>
                          <a:pt x="141" y="268"/>
                        </a:lnTo>
                        <a:lnTo>
                          <a:pt x="144" y="268"/>
                        </a:lnTo>
                        <a:lnTo>
                          <a:pt x="144" y="267"/>
                        </a:lnTo>
                        <a:lnTo>
                          <a:pt x="145" y="268"/>
                        </a:lnTo>
                        <a:lnTo>
                          <a:pt x="148" y="265"/>
                        </a:lnTo>
                        <a:lnTo>
                          <a:pt x="148" y="267"/>
                        </a:lnTo>
                        <a:lnTo>
                          <a:pt x="148" y="268"/>
                        </a:lnTo>
                        <a:lnTo>
                          <a:pt x="152" y="269"/>
                        </a:lnTo>
                        <a:lnTo>
                          <a:pt x="155" y="272"/>
                        </a:lnTo>
                        <a:lnTo>
                          <a:pt x="154" y="274"/>
                        </a:lnTo>
                        <a:lnTo>
                          <a:pt x="149" y="272"/>
                        </a:lnTo>
                        <a:lnTo>
                          <a:pt x="147" y="274"/>
                        </a:lnTo>
                        <a:lnTo>
                          <a:pt x="149" y="277"/>
                        </a:lnTo>
                        <a:lnTo>
                          <a:pt x="147" y="278"/>
                        </a:lnTo>
                        <a:lnTo>
                          <a:pt x="144" y="277"/>
                        </a:lnTo>
                        <a:lnTo>
                          <a:pt x="139" y="277"/>
                        </a:lnTo>
                        <a:lnTo>
                          <a:pt x="136" y="284"/>
                        </a:lnTo>
                        <a:lnTo>
                          <a:pt x="135" y="283"/>
                        </a:lnTo>
                        <a:lnTo>
                          <a:pt x="132" y="283"/>
                        </a:lnTo>
                        <a:lnTo>
                          <a:pt x="130" y="283"/>
                        </a:lnTo>
                        <a:lnTo>
                          <a:pt x="129" y="284"/>
                        </a:lnTo>
                        <a:lnTo>
                          <a:pt x="129" y="286"/>
                        </a:lnTo>
                        <a:lnTo>
                          <a:pt x="129" y="290"/>
                        </a:lnTo>
                        <a:lnTo>
                          <a:pt x="127" y="290"/>
                        </a:lnTo>
                        <a:lnTo>
                          <a:pt x="125" y="291"/>
                        </a:lnTo>
                        <a:lnTo>
                          <a:pt x="110" y="287"/>
                        </a:lnTo>
                        <a:lnTo>
                          <a:pt x="107" y="286"/>
                        </a:lnTo>
                        <a:lnTo>
                          <a:pt x="105" y="284"/>
                        </a:lnTo>
                        <a:lnTo>
                          <a:pt x="103" y="284"/>
                        </a:lnTo>
                        <a:lnTo>
                          <a:pt x="101" y="287"/>
                        </a:lnTo>
                        <a:lnTo>
                          <a:pt x="100" y="286"/>
                        </a:lnTo>
                        <a:lnTo>
                          <a:pt x="98" y="286"/>
                        </a:lnTo>
                        <a:lnTo>
                          <a:pt x="91" y="280"/>
                        </a:lnTo>
                        <a:lnTo>
                          <a:pt x="83" y="275"/>
                        </a:lnTo>
                        <a:lnTo>
                          <a:pt x="81" y="272"/>
                        </a:lnTo>
                        <a:lnTo>
                          <a:pt x="76" y="271"/>
                        </a:lnTo>
                        <a:lnTo>
                          <a:pt x="73" y="271"/>
                        </a:lnTo>
                        <a:lnTo>
                          <a:pt x="70" y="269"/>
                        </a:lnTo>
                        <a:lnTo>
                          <a:pt x="69" y="271"/>
                        </a:lnTo>
                        <a:lnTo>
                          <a:pt x="67" y="252"/>
                        </a:lnTo>
                        <a:lnTo>
                          <a:pt x="64" y="247"/>
                        </a:lnTo>
                        <a:lnTo>
                          <a:pt x="59" y="245"/>
                        </a:lnTo>
                        <a:lnTo>
                          <a:pt x="56" y="242"/>
                        </a:lnTo>
                        <a:lnTo>
                          <a:pt x="56" y="239"/>
                        </a:lnTo>
                        <a:lnTo>
                          <a:pt x="57" y="224"/>
                        </a:lnTo>
                        <a:lnTo>
                          <a:pt x="60" y="220"/>
                        </a:lnTo>
                        <a:lnTo>
                          <a:pt x="61" y="214"/>
                        </a:lnTo>
                        <a:lnTo>
                          <a:pt x="63" y="209"/>
                        </a:lnTo>
                        <a:lnTo>
                          <a:pt x="63" y="208"/>
                        </a:lnTo>
                        <a:lnTo>
                          <a:pt x="61" y="205"/>
                        </a:lnTo>
                        <a:lnTo>
                          <a:pt x="60" y="202"/>
                        </a:lnTo>
                        <a:lnTo>
                          <a:pt x="59" y="201"/>
                        </a:lnTo>
                        <a:lnTo>
                          <a:pt x="53" y="196"/>
                        </a:lnTo>
                        <a:lnTo>
                          <a:pt x="51" y="190"/>
                        </a:lnTo>
                        <a:lnTo>
                          <a:pt x="51" y="189"/>
                        </a:lnTo>
                        <a:lnTo>
                          <a:pt x="51" y="186"/>
                        </a:lnTo>
                        <a:lnTo>
                          <a:pt x="51" y="184"/>
                        </a:lnTo>
                        <a:lnTo>
                          <a:pt x="50" y="183"/>
                        </a:lnTo>
                        <a:lnTo>
                          <a:pt x="50" y="180"/>
                        </a:lnTo>
                        <a:lnTo>
                          <a:pt x="50" y="176"/>
                        </a:lnTo>
                        <a:lnTo>
                          <a:pt x="48" y="173"/>
                        </a:lnTo>
                        <a:lnTo>
                          <a:pt x="47" y="171"/>
                        </a:lnTo>
                        <a:lnTo>
                          <a:pt x="42" y="165"/>
                        </a:lnTo>
                        <a:lnTo>
                          <a:pt x="42" y="164"/>
                        </a:lnTo>
                        <a:lnTo>
                          <a:pt x="40" y="157"/>
                        </a:lnTo>
                        <a:lnTo>
                          <a:pt x="40" y="155"/>
                        </a:lnTo>
                        <a:lnTo>
                          <a:pt x="38" y="154"/>
                        </a:lnTo>
                        <a:lnTo>
                          <a:pt x="38" y="152"/>
                        </a:lnTo>
                        <a:lnTo>
                          <a:pt x="37" y="152"/>
                        </a:lnTo>
                        <a:lnTo>
                          <a:pt x="37" y="151"/>
                        </a:lnTo>
                        <a:lnTo>
                          <a:pt x="32" y="142"/>
                        </a:lnTo>
                        <a:lnTo>
                          <a:pt x="31" y="141"/>
                        </a:lnTo>
                        <a:lnTo>
                          <a:pt x="29" y="139"/>
                        </a:lnTo>
                        <a:lnTo>
                          <a:pt x="31" y="136"/>
                        </a:lnTo>
                        <a:lnTo>
                          <a:pt x="29" y="135"/>
                        </a:lnTo>
                        <a:lnTo>
                          <a:pt x="29" y="132"/>
                        </a:lnTo>
                        <a:lnTo>
                          <a:pt x="28" y="130"/>
                        </a:lnTo>
                        <a:lnTo>
                          <a:pt x="28" y="129"/>
                        </a:lnTo>
                        <a:lnTo>
                          <a:pt x="28" y="126"/>
                        </a:lnTo>
                        <a:lnTo>
                          <a:pt x="29" y="124"/>
                        </a:lnTo>
                        <a:lnTo>
                          <a:pt x="26" y="116"/>
                        </a:lnTo>
                        <a:lnTo>
                          <a:pt x="25" y="113"/>
                        </a:lnTo>
                        <a:lnTo>
                          <a:pt x="25" y="111"/>
                        </a:lnTo>
                        <a:lnTo>
                          <a:pt x="22" y="108"/>
                        </a:lnTo>
                        <a:lnTo>
                          <a:pt x="19" y="102"/>
                        </a:lnTo>
                        <a:lnTo>
                          <a:pt x="19" y="101"/>
                        </a:lnTo>
                        <a:lnTo>
                          <a:pt x="19" y="98"/>
                        </a:lnTo>
                        <a:lnTo>
                          <a:pt x="19" y="97"/>
                        </a:lnTo>
                        <a:lnTo>
                          <a:pt x="19" y="89"/>
                        </a:lnTo>
                        <a:lnTo>
                          <a:pt x="20" y="83"/>
                        </a:lnTo>
                        <a:lnTo>
                          <a:pt x="22" y="78"/>
                        </a:lnTo>
                        <a:lnTo>
                          <a:pt x="20" y="75"/>
                        </a:lnTo>
                        <a:lnTo>
                          <a:pt x="19" y="73"/>
                        </a:lnTo>
                        <a:lnTo>
                          <a:pt x="19" y="72"/>
                        </a:lnTo>
                        <a:lnTo>
                          <a:pt x="19" y="69"/>
                        </a:lnTo>
                        <a:lnTo>
                          <a:pt x="19" y="67"/>
                        </a:lnTo>
                        <a:lnTo>
                          <a:pt x="18" y="64"/>
                        </a:lnTo>
                        <a:lnTo>
                          <a:pt x="15" y="61"/>
                        </a:lnTo>
                        <a:lnTo>
                          <a:pt x="13" y="60"/>
                        </a:lnTo>
                        <a:lnTo>
                          <a:pt x="12" y="58"/>
                        </a:lnTo>
                        <a:lnTo>
                          <a:pt x="10" y="58"/>
                        </a:lnTo>
                        <a:lnTo>
                          <a:pt x="10" y="53"/>
                        </a:lnTo>
                        <a:lnTo>
                          <a:pt x="7" y="48"/>
                        </a:lnTo>
                        <a:lnTo>
                          <a:pt x="4" y="45"/>
                        </a:lnTo>
                        <a:lnTo>
                          <a:pt x="4" y="44"/>
                        </a:lnTo>
                        <a:lnTo>
                          <a:pt x="1" y="39"/>
                        </a:lnTo>
                        <a:lnTo>
                          <a:pt x="0" y="38"/>
                        </a:lnTo>
                        <a:lnTo>
                          <a:pt x="0" y="36"/>
                        </a:lnTo>
                        <a:lnTo>
                          <a:pt x="10" y="35"/>
                        </a:lnTo>
                        <a:lnTo>
                          <a:pt x="12" y="31"/>
                        </a:lnTo>
                        <a:lnTo>
                          <a:pt x="13" y="25"/>
                        </a:lnTo>
                        <a:lnTo>
                          <a:pt x="15" y="20"/>
                        </a:lnTo>
                        <a:lnTo>
                          <a:pt x="22" y="19"/>
                        </a:lnTo>
                        <a:close/>
                        <a:moveTo>
                          <a:pt x="141" y="290"/>
                        </a:moveTo>
                        <a:lnTo>
                          <a:pt x="147" y="291"/>
                        </a:lnTo>
                        <a:lnTo>
                          <a:pt x="148" y="289"/>
                        </a:lnTo>
                        <a:lnTo>
                          <a:pt x="151" y="289"/>
                        </a:lnTo>
                        <a:lnTo>
                          <a:pt x="152" y="290"/>
                        </a:lnTo>
                        <a:lnTo>
                          <a:pt x="152" y="293"/>
                        </a:lnTo>
                        <a:lnTo>
                          <a:pt x="155" y="294"/>
                        </a:lnTo>
                        <a:lnTo>
                          <a:pt x="160" y="296"/>
                        </a:lnTo>
                        <a:lnTo>
                          <a:pt x="157" y="297"/>
                        </a:lnTo>
                        <a:lnTo>
                          <a:pt x="155" y="299"/>
                        </a:lnTo>
                        <a:lnTo>
                          <a:pt x="152" y="299"/>
                        </a:lnTo>
                        <a:lnTo>
                          <a:pt x="148" y="299"/>
                        </a:lnTo>
                        <a:lnTo>
                          <a:pt x="145" y="299"/>
                        </a:lnTo>
                        <a:lnTo>
                          <a:pt x="142" y="300"/>
                        </a:lnTo>
                        <a:lnTo>
                          <a:pt x="142" y="297"/>
                        </a:lnTo>
                        <a:lnTo>
                          <a:pt x="142" y="294"/>
                        </a:lnTo>
                        <a:lnTo>
                          <a:pt x="142" y="293"/>
                        </a:lnTo>
                        <a:lnTo>
                          <a:pt x="141" y="291"/>
                        </a:lnTo>
                        <a:lnTo>
                          <a:pt x="141" y="29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" name="Freeform 265"/>
                  <p:cNvSpPr>
                    <a:spLocks noEditPoints="1"/>
                  </p:cNvSpPr>
                  <p:nvPr/>
                </p:nvSpPr>
                <p:spPr bwMode="auto">
                  <a:xfrm>
                    <a:off x="3607297" y="2013099"/>
                    <a:ext cx="700087" cy="687387"/>
                  </a:xfrm>
                  <a:custGeom>
                    <a:avLst/>
                    <a:gdLst>
                      <a:gd name="T0" fmla="*/ 29 w 196"/>
                      <a:gd name="T1" fmla="*/ 53 h 193"/>
                      <a:gd name="T2" fmla="*/ 39 w 196"/>
                      <a:gd name="T3" fmla="*/ 26 h 193"/>
                      <a:gd name="T4" fmla="*/ 48 w 196"/>
                      <a:gd name="T5" fmla="*/ 25 h 193"/>
                      <a:gd name="T6" fmla="*/ 57 w 196"/>
                      <a:gd name="T7" fmla="*/ 21 h 193"/>
                      <a:gd name="T8" fmla="*/ 56 w 196"/>
                      <a:gd name="T9" fmla="*/ 12 h 193"/>
                      <a:gd name="T10" fmla="*/ 69 w 196"/>
                      <a:gd name="T11" fmla="*/ 12 h 193"/>
                      <a:gd name="T12" fmla="*/ 78 w 196"/>
                      <a:gd name="T13" fmla="*/ 12 h 193"/>
                      <a:gd name="T14" fmla="*/ 95 w 196"/>
                      <a:gd name="T15" fmla="*/ 10 h 193"/>
                      <a:gd name="T16" fmla="*/ 101 w 196"/>
                      <a:gd name="T17" fmla="*/ 13 h 193"/>
                      <a:gd name="T18" fmla="*/ 104 w 196"/>
                      <a:gd name="T19" fmla="*/ 1 h 193"/>
                      <a:gd name="T20" fmla="*/ 123 w 196"/>
                      <a:gd name="T21" fmla="*/ 0 h 193"/>
                      <a:gd name="T22" fmla="*/ 149 w 196"/>
                      <a:gd name="T23" fmla="*/ 47 h 193"/>
                      <a:gd name="T24" fmla="*/ 152 w 196"/>
                      <a:gd name="T25" fmla="*/ 62 h 193"/>
                      <a:gd name="T26" fmla="*/ 174 w 196"/>
                      <a:gd name="T27" fmla="*/ 66 h 193"/>
                      <a:gd name="T28" fmla="*/ 170 w 196"/>
                      <a:gd name="T29" fmla="*/ 73 h 193"/>
                      <a:gd name="T30" fmla="*/ 173 w 196"/>
                      <a:gd name="T31" fmla="*/ 76 h 193"/>
                      <a:gd name="T32" fmla="*/ 170 w 196"/>
                      <a:gd name="T33" fmla="*/ 104 h 193"/>
                      <a:gd name="T34" fmla="*/ 157 w 196"/>
                      <a:gd name="T35" fmla="*/ 107 h 193"/>
                      <a:gd name="T36" fmla="*/ 145 w 196"/>
                      <a:gd name="T37" fmla="*/ 117 h 193"/>
                      <a:gd name="T38" fmla="*/ 138 w 196"/>
                      <a:gd name="T39" fmla="*/ 148 h 193"/>
                      <a:gd name="T40" fmla="*/ 135 w 196"/>
                      <a:gd name="T41" fmla="*/ 151 h 193"/>
                      <a:gd name="T42" fmla="*/ 133 w 196"/>
                      <a:gd name="T43" fmla="*/ 155 h 193"/>
                      <a:gd name="T44" fmla="*/ 130 w 196"/>
                      <a:gd name="T45" fmla="*/ 157 h 193"/>
                      <a:gd name="T46" fmla="*/ 127 w 196"/>
                      <a:gd name="T47" fmla="*/ 157 h 193"/>
                      <a:gd name="T48" fmla="*/ 123 w 196"/>
                      <a:gd name="T49" fmla="*/ 160 h 193"/>
                      <a:gd name="T50" fmla="*/ 123 w 196"/>
                      <a:gd name="T51" fmla="*/ 176 h 193"/>
                      <a:gd name="T52" fmla="*/ 101 w 196"/>
                      <a:gd name="T53" fmla="*/ 174 h 193"/>
                      <a:gd name="T54" fmla="*/ 67 w 196"/>
                      <a:gd name="T55" fmla="*/ 173 h 193"/>
                      <a:gd name="T56" fmla="*/ 57 w 196"/>
                      <a:gd name="T57" fmla="*/ 182 h 193"/>
                      <a:gd name="T58" fmla="*/ 56 w 196"/>
                      <a:gd name="T59" fmla="*/ 186 h 193"/>
                      <a:gd name="T60" fmla="*/ 61 w 196"/>
                      <a:gd name="T61" fmla="*/ 189 h 193"/>
                      <a:gd name="T62" fmla="*/ 64 w 196"/>
                      <a:gd name="T63" fmla="*/ 190 h 193"/>
                      <a:gd name="T64" fmla="*/ 50 w 196"/>
                      <a:gd name="T65" fmla="*/ 188 h 193"/>
                      <a:gd name="T66" fmla="*/ 29 w 196"/>
                      <a:gd name="T67" fmla="*/ 185 h 193"/>
                      <a:gd name="T68" fmla="*/ 22 w 196"/>
                      <a:gd name="T69" fmla="*/ 179 h 193"/>
                      <a:gd name="T70" fmla="*/ 28 w 196"/>
                      <a:gd name="T71" fmla="*/ 144 h 193"/>
                      <a:gd name="T72" fmla="*/ 31 w 196"/>
                      <a:gd name="T73" fmla="*/ 147 h 193"/>
                      <a:gd name="T74" fmla="*/ 34 w 196"/>
                      <a:gd name="T75" fmla="*/ 147 h 193"/>
                      <a:gd name="T76" fmla="*/ 35 w 196"/>
                      <a:gd name="T77" fmla="*/ 126 h 193"/>
                      <a:gd name="T78" fmla="*/ 39 w 196"/>
                      <a:gd name="T79" fmla="*/ 107 h 193"/>
                      <a:gd name="T80" fmla="*/ 32 w 196"/>
                      <a:gd name="T81" fmla="*/ 107 h 193"/>
                      <a:gd name="T82" fmla="*/ 17 w 196"/>
                      <a:gd name="T83" fmla="*/ 107 h 193"/>
                      <a:gd name="T84" fmla="*/ 13 w 196"/>
                      <a:gd name="T85" fmla="*/ 104 h 193"/>
                      <a:gd name="T86" fmla="*/ 10 w 196"/>
                      <a:gd name="T87" fmla="*/ 94 h 193"/>
                      <a:gd name="T88" fmla="*/ 7 w 196"/>
                      <a:gd name="T89" fmla="*/ 88 h 193"/>
                      <a:gd name="T90" fmla="*/ 6 w 196"/>
                      <a:gd name="T91" fmla="*/ 88 h 193"/>
                      <a:gd name="T92" fmla="*/ 1 w 196"/>
                      <a:gd name="T93" fmla="*/ 91 h 193"/>
                      <a:gd name="T94" fmla="*/ 0 w 196"/>
                      <a:gd name="T95" fmla="*/ 60 h 193"/>
                      <a:gd name="T96" fmla="*/ 3 w 196"/>
                      <a:gd name="T97" fmla="*/ 56 h 193"/>
                      <a:gd name="T98" fmla="*/ 9 w 196"/>
                      <a:gd name="T99" fmla="*/ 51 h 193"/>
                      <a:gd name="T100" fmla="*/ 13 w 196"/>
                      <a:gd name="T101" fmla="*/ 45 h 193"/>
                      <a:gd name="T102" fmla="*/ 192 w 196"/>
                      <a:gd name="T103" fmla="*/ 67 h 193"/>
                      <a:gd name="T104" fmla="*/ 187 w 196"/>
                      <a:gd name="T105" fmla="*/ 57 h 19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96"/>
                      <a:gd name="T160" fmla="*/ 0 h 193"/>
                      <a:gd name="T161" fmla="*/ 196 w 196"/>
                      <a:gd name="T162" fmla="*/ 193 h 19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96" h="193">
                        <a:moveTo>
                          <a:pt x="13" y="45"/>
                        </a:moveTo>
                        <a:lnTo>
                          <a:pt x="29" y="53"/>
                        </a:lnTo>
                        <a:lnTo>
                          <a:pt x="29" y="37"/>
                        </a:lnTo>
                        <a:lnTo>
                          <a:pt x="39" y="26"/>
                        </a:lnTo>
                        <a:lnTo>
                          <a:pt x="44" y="26"/>
                        </a:lnTo>
                        <a:lnTo>
                          <a:pt x="48" y="25"/>
                        </a:lnTo>
                        <a:lnTo>
                          <a:pt x="54" y="22"/>
                        </a:lnTo>
                        <a:lnTo>
                          <a:pt x="57" y="21"/>
                        </a:lnTo>
                        <a:lnTo>
                          <a:pt x="57" y="16"/>
                        </a:lnTo>
                        <a:lnTo>
                          <a:pt x="56" y="12"/>
                        </a:lnTo>
                        <a:lnTo>
                          <a:pt x="63" y="13"/>
                        </a:lnTo>
                        <a:lnTo>
                          <a:pt x="69" y="12"/>
                        </a:lnTo>
                        <a:lnTo>
                          <a:pt x="76" y="16"/>
                        </a:lnTo>
                        <a:lnTo>
                          <a:pt x="78" y="12"/>
                        </a:lnTo>
                        <a:lnTo>
                          <a:pt x="95" y="12"/>
                        </a:lnTo>
                        <a:lnTo>
                          <a:pt x="95" y="10"/>
                        </a:lnTo>
                        <a:lnTo>
                          <a:pt x="101" y="12"/>
                        </a:lnTo>
                        <a:lnTo>
                          <a:pt x="101" y="13"/>
                        </a:lnTo>
                        <a:lnTo>
                          <a:pt x="104" y="15"/>
                        </a:lnTo>
                        <a:lnTo>
                          <a:pt x="104" y="1"/>
                        </a:lnTo>
                        <a:lnTo>
                          <a:pt x="116" y="1"/>
                        </a:lnTo>
                        <a:lnTo>
                          <a:pt x="123" y="0"/>
                        </a:lnTo>
                        <a:lnTo>
                          <a:pt x="120" y="44"/>
                        </a:lnTo>
                        <a:lnTo>
                          <a:pt x="149" y="47"/>
                        </a:lnTo>
                        <a:lnTo>
                          <a:pt x="152" y="51"/>
                        </a:lnTo>
                        <a:lnTo>
                          <a:pt x="152" y="62"/>
                        </a:lnTo>
                        <a:lnTo>
                          <a:pt x="152" y="64"/>
                        </a:lnTo>
                        <a:lnTo>
                          <a:pt x="174" y="66"/>
                        </a:lnTo>
                        <a:lnTo>
                          <a:pt x="174" y="72"/>
                        </a:lnTo>
                        <a:lnTo>
                          <a:pt x="170" y="73"/>
                        </a:lnTo>
                        <a:lnTo>
                          <a:pt x="168" y="75"/>
                        </a:lnTo>
                        <a:lnTo>
                          <a:pt x="173" y="76"/>
                        </a:lnTo>
                        <a:lnTo>
                          <a:pt x="171" y="92"/>
                        </a:lnTo>
                        <a:lnTo>
                          <a:pt x="170" y="104"/>
                        </a:lnTo>
                        <a:lnTo>
                          <a:pt x="157" y="103"/>
                        </a:lnTo>
                        <a:lnTo>
                          <a:pt x="157" y="107"/>
                        </a:lnTo>
                        <a:lnTo>
                          <a:pt x="152" y="107"/>
                        </a:lnTo>
                        <a:lnTo>
                          <a:pt x="145" y="117"/>
                        </a:lnTo>
                        <a:lnTo>
                          <a:pt x="142" y="151"/>
                        </a:lnTo>
                        <a:lnTo>
                          <a:pt x="138" y="148"/>
                        </a:lnTo>
                        <a:lnTo>
                          <a:pt x="136" y="151"/>
                        </a:lnTo>
                        <a:lnTo>
                          <a:pt x="135" y="151"/>
                        </a:lnTo>
                        <a:lnTo>
                          <a:pt x="132" y="154"/>
                        </a:lnTo>
                        <a:lnTo>
                          <a:pt x="133" y="155"/>
                        </a:lnTo>
                        <a:lnTo>
                          <a:pt x="132" y="157"/>
                        </a:lnTo>
                        <a:lnTo>
                          <a:pt x="130" y="157"/>
                        </a:lnTo>
                        <a:lnTo>
                          <a:pt x="129" y="157"/>
                        </a:lnTo>
                        <a:lnTo>
                          <a:pt x="127" y="157"/>
                        </a:lnTo>
                        <a:lnTo>
                          <a:pt x="126" y="155"/>
                        </a:lnTo>
                        <a:lnTo>
                          <a:pt x="123" y="160"/>
                        </a:lnTo>
                        <a:lnTo>
                          <a:pt x="123" y="164"/>
                        </a:lnTo>
                        <a:lnTo>
                          <a:pt x="123" y="176"/>
                        </a:lnTo>
                        <a:lnTo>
                          <a:pt x="114" y="176"/>
                        </a:lnTo>
                        <a:lnTo>
                          <a:pt x="101" y="174"/>
                        </a:lnTo>
                        <a:lnTo>
                          <a:pt x="85" y="173"/>
                        </a:lnTo>
                        <a:lnTo>
                          <a:pt x="67" y="173"/>
                        </a:lnTo>
                        <a:lnTo>
                          <a:pt x="67" y="185"/>
                        </a:lnTo>
                        <a:lnTo>
                          <a:pt x="57" y="182"/>
                        </a:lnTo>
                        <a:lnTo>
                          <a:pt x="56" y="183"/>
                        </a:lnTo>
                        <a:lnTo>
                          <a:pt x="56" y="186"/>
                        </a:lnTo>
                        <a:lnTo>
                          <a:pt x="61" y="188"/>
                        </a:lnTo>
                        <a:lnTo>
                          <a:pt x="61" y="189"/>
                        </a:lnTo>
                        <a:lnTo>
                          <a:pt x="64" y="189"/>
                        </a:lnTo>
                        <a:lnTo>
                          <a:pt x="64" y="190"/>
                        </a:lnTo>
                        <a:lnTo>
                          <a:pt x="64" y="193"/>
                        </a:lnTo>
                        <a:lnTo>
                          <a:pt x="50" y="188"/>
                        </a:lnTo>
                        <a:lnTo>
                          <a:pt x="47" y="192"/>
                        </a:lnTo>
                        <a:lnTo>
                          <a:pt x="29" y="185"/>
                        </a:lnTo>
                        <a:lnTo>
                          <a:pt x="31" y="182"/>
                        </a:lnTo>
                        <a:lnTo>
                          <a:pt x="22" y="179"/>
                        </a:lnTo>
                        <a:lnTo>
                          <a:pt x="28" y="166"/>
                        </a:lnTo>
                        <a:lnTo>
                          <a:pt x="28" y="144"/>
                        </a:lnTo>
                        <a:lnTo>
                          <a:pt x="31" y="145"/>
                        </a:lnTo>
                        <a:lnTo>
                          <a:pt x="31" y="147"/>
                        </a:lnTo>
                        <a:lnTo>
                          <a:pt x="34" y="147"/>
                        </a:lnTo>
                        <a:lnTo>
                          <a:pt x="35" y="145"/>
                        </a:lnTo>
                        <a:lnTo>
                          <a:pt x="35" y="126"/>
                        </a:lnTo>
                        <a:lnTo>
                          <a:pt x="39" y="126"/>
                        </a:lnTo>
                        <a:lnTo>
                          <a:pt x="39" y="107"/>
                        </a:lnTo>
                        <a:lnTo>
                          <a:pt x="32" y="107"/>
                        </a:lnTo>
                        <a:lnTo>
                          <a:pt x="31" y="108"/>
                        </a:lnTo>
                        <a:lnTo>
                          <a:pt x="17" y="107"/>
                        </a:lnTo>
                        <a:lnTo>
                          <a:pt x="19" y="103"/>
                        </a:lnTo>
                        <a:lnTo>
                          <a:pt x="13" y="104"/>
                        </a:lnTo>
                        <a:lnTo>
                          <a:pt x="13" y="94"/>
                        </a:lnTo>
                        <a:lnTo>
                          <a:pt x="10" y="94"/>
                        </a:lnTo>
                        <a:lnTo>
                          <a:pt x="10" y="91"/>
                        </a:lnTo>
                        <a:lnTo>
                          <a:pt x="7" y="88"/>
                        </a:lnTo>
                        <a:lnTo>
                          <a:pt x="6" y="88"/>
                        </a:lnTo>
                        <a:lnTo>
                          <a:pt x="3" y="88"/>
                        </a:lnTo>
                        <a:lnTo>
                          <a:pt x="1" y="91"/>
                        </a:lnTo>
                        <a:lnTo>
                          <a:pt x="3" y="60"/>
                        </a:lnTo>
                        <a:lnTo>
                          <a:pt x="0" y="60"/>
                        </a:lnTo>
                        <a:lnTo>
                          <a:pt x="0" y="57"/>
                        </a:lnTo>
                        <a:lnTo>
                          <a:pt x="3" y="56"/>
                        </a:lnTo>
                        <a:lnTo>
                          <a:pt x="6" y="53"/>
                        </a:lnTo>
                        <a:lnTo>
                          <a:pt x="9" y="51"/>
                        </a:lnTo>
                        <a:lnTo>
                          <a:pt x="10" y="48"/>
                        </a:lnTo>
                        <a:lnTo>
                          <a:pt x="13" y="45"/>
                        </a:lnTo>
                        <a:close/>
                        <a:moveTo>
                          <a:pt x="196" y="63"/>
                        </a:moveTo>
                        <a:lnTo>
                          <a:pt x="192" y="67"/>
                        </a:lnTo>
                        <a:lnTo>
                          <a:pt x="187" y="67"/>
                        </a:lnTo>
                        <a:lnTo>
                          <a:pt x="187" y="57"/>
                        </a:lnTo>
                        <a:lnTo>
                          <a:pt x="196" y="63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" name="Freeform 267"/>
                  <p:cNvSpPr>
                    <a:spLocks noEditPoints="1"/>
                  </p:cNvSpPr>
                  <p:nvPr/>
                </p:nvSpPr>
                <p:spPr bwMode="auto">
                  <a:xfrm>
                    <a:off x="5223372" y="3903811"/>
                    <a:ext cx="728662" cy="1112838"/>
                  </a:xfrm>
                  <a:custGeom>
                    <a:avLst/>
                    <a:gdLst>
                      <a:gd name="T0" fmla="*/ 186 w 204"/>
                      <a:gd name="T1" fmla="*/ 35 h 312"/>
                      <a:gd name="T2" fmla="*/ 189 w 204"/>
                      <a:gd name="T3" fmla="*/ 38 h 312"/>
                      <a:gd name="T4" fmla="*/ 185 w 204"/>
                      <a:gd name="T5" fmla="*/ 45 h 312"/>
                      <a:gd name="T6" fmla="*/ 185 w 204"/>
                      <a:gd name="T7" fmla="*/ 69 h 312"/>
                      <a:gd name="T8" fmla="*/ 188 w 204"/>
                      <a:gd name="T9" fmla="*/ 79 h 312"/>
                      <a:gd name="T10" fmla="*/ 197 w 204"/>
                      <a:gd name="T11" fmla="*/ 86 h 312"/>
                      <a:gd name="T12" fmla="*/ 200 w 204"/>
                      <a:gd name="T13" fmla="*/ 92 h 312"/>
                      <a:gd name="T14" fmla="*/ 197 w 204"/>
                      <a:gd name="T15" fmla="*/ 113 h 312"/>
                      <a:gd name="T16" fmla="*/ 153 w 204"/>
                      <a:gd name="T17" fmla="*/ 98 h 312"/>
                      <a:gd name="T18" fmla="*/ 126 w 204"/>
                      <a:gd name="T19" fmla="*/ 116 h 312"/>
                      <a:gd name="T20" fmla="*/ 125 w 204"/>
                      <a:gd name="T21" fmla="*/ 105 h 312"/>
                      <a:gd name="T22" fmla="*/ 116 w 204"/>
                      <a:gd name="T23" fmla="*/ 100 h 312"/>
                      <a:gd name="T24" fmla="*/ 112 w 204"/>
                      <a:gd name="T25" fmla="*/ 94 h 312"/>
                      <a:gd name="T26" fmla="*/ 104 w 204"/>
                      <a:gd name="T27" fmla="*/ 82 h 312"/>
                      <a:gd name="T28" fmla="*/ 85 w 204"/>
                      <a:gd name="T29" fmla="*/ 97 h 312"/>
                      <a:gd name="T30" fmla="*/ 49 w 204"/>
                      <a:gd name="T31" fmla="*/ 88 h 312"/>
                      <a:gd name="T32" fmla="*/ 85 w 204"/>
                      <a:gd name="T33" fmla="*/ 126 h 312"/>
                      <a:gd name="T34" fmla="*/ 100 w 204"/>
                      <a:gd name="T35" fmla="*/ 151 h 312"/>
                      <a:gd name="T36" fmla="*/ 119 w 204"/>
                      <a:gd name="T37" fmla="*/ 157 h 312"/>
                      <a:gd name="T38" fmla="*/ 120 w 204"/>
                      <a:gd name="T39" fmla="*/ 161 h 312"/>
                      <a:gd name="T40" fmla="*/ 117 w 204"/>
                      <a:gd name="T41" fmla="*/ 171 h 312"/>
                      <a:gd name="T42" fmla="*/ 119 w 204"/>
                      <a:gd name="T43" fmla="*/ 186 h 312"/>
                      <a:gd name="T44" fmla="*/ 125 w 204"/>
                      <a:gd name="T45" fmla="*/ 199 h 312"/>
                      <a:gd name="T46" fmla="*/ 134 w 204"/>
                      <a:gd name="T47" fmla="*/ 206 h 312"/>
                      <a:gd name="T48" fmla="*/ 135 w 204"/>
                      <a:gd name="T49" fmla="*/ 214 h 312"/>
                      <a:gd name="T50" fmla="*/ 145 w 204"/>
                      <a:gd name="T51" fmla="*/ 226 h 312"/>
                      <a:gd name="T52" fmla="*/ 150 w 204"/>
                      <a:gd name="T53" fmla="*/ 234 h 312"/>
                      <a:gd name="T54" fmla="*/ 156 w 204"/>
                      <a:gd name="T55" fmla="*/ 242 h 312"/>
                      <a:gd name="T56" fmla="*/ 164 w 204"/>
                      <a:gd name="T57" fmla="*/ 259 h 312"/>
                      <a:gd name="T58" fmla="*/ 180 w 204"/>
                      <a:gd name="T59" fmla="*/ 271 h 312"/>
                      <a:gd name="T60" fmla="*/ 180 w 204"/>
                      <a:gd name="T61" fmla="*/ 280 h 312"/>
                      <a:gd name="T62" fmla="*/ 166 w 204"/>
                      <a:gd name="T63" fmla="*/ 299 h 312"/>
                      <a:gd name="T64" fmla="*/ 116 w 204"/>
                      <a:gd name="T65" fmla="*/ 287 h 312"/>
                      <a:gd name="T66" fmla="*/ 116 w 204"/>
                      <a:gd name="T67" fmla="*/ 259 h 312"/>
                      <a:gd name="T68" fmla="*/ 91 w 204"/>
                      <a:gd name="T69" fmla="*/ 234 h 312"/>
                      <a:gd name="T70" fmla="*/ 78 w 204"/>
                      <a:gd name="T71" fmla="*/ 215 h 312"/>
                      <a:gd name="T72" fmla="*/ 69 w 204"/>
                      <a:gd name="T73" fmla="*/ 214 h 312"/>
                      <a:gd name="T74" fmla="*/ 63 w 204"/>
                      <a:gd name="T75" fmla="*/ 199 h 312"/>
                      <a:gd name="T76" fmla="*/ 63 w 204"/>
                      <a:gd name="T77" fmla="*/ 173 h 312"/>
                      <a:gd name="T78" fmla="*/ 47 w 204"/>
                      <a:gd name="T79" fmla="*/ 157 h 312"/>
                      <a:gd name="T80" fmla="*/ 47 w 204"/>
                      <a:gd name="T81" fmla="*/ 135 h 312"/>
                      <a:gd name="T82" fmla="*/ 50 w 204"/>
                      <a:gd name="T83" fmla="*/ 116 h 312"/>
                      <a:gd name="T84" fmla="*/ 19 w 204"/>
                      <a:gd name="T85" fmla="*/ 126 h 312"/>
                      <a:gd name="T86" fmla="*/ 22 w 204"/>
                      <a:gd name="T87" fmla="*/ 82 h 312"/>
                      <a:gd name="T88" fmla="*/ 22 w 204"/>
                      <a:gd name="T89" fmla="*/ 59 h 312"/>
                      <a:gd name="T90" fmla="*/ 32 w 204"/>
                      <a:gd name="T91" fmla="*/ 13 h 312"/>
                      <a:gd name="T92" fmla="*/ 51 w 204"/>
                      <a:gd name="T93" fmla="*/ 10 h 312"/>
                      <a:gd name="T94" fmla="*/ 84 w 204"/>
                      <a:gd name="T95" fmla="*/ 13 h 312"/>
                      <a:gd name="T96" fmla="*/ 97 w 204"/>
                      <a:gd name="T97" fmla="*/ 15 h 312"/>
                      <a:gd name="T98" fmla="*/ 132 w 204"/>
                      <a:gd name="T99" fmla="*/ 16 h 312"/>
                      <a:gd name="T100" fmla="*/ 150 w 204"/>
                      <a:gd name="T101" fmla="*/ 12 h 312"/>
                      <a:gd name="T102" fmla="*/ 156 w 204"/>
                      <a:gd name="T103" fmla="*/ 13 h 312"/>
                      <a:gd name="T104" fmla="*/ 160 w 204"/>
                      <a:gd name="T105" fmla="*/ 6 h 312"/>
                      <a:gd name="T106" fmla="*/ 167 w 204"/>
                      <a:gd name="T107" fmla="*/ 3 h 312"/>
                      <a:gd name="T108" fmla="*/ 170 w 204"/>
                      <a:gd name="T109" fmla="*/ 16 h 312"/>
                      <a:gd name="T110" fmla="*/ 185 w 204"/>
                      <a:gd name="T111" fmla="*/ 20 h 312"/>
                      <a:gd name="T112" fmla="*/ 95 w 204"/>
                      <a:gd name="T113" fmla="*/ 170 h 312"/>
                      <a:gd name="T114" fmla="*/ 82 w 204"/>
                      <a:gd name="T115" fmla="*/ 173 h 31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04"/>
                      <a:gd name="T175" fmla="*/ 0 h 312"/>
                      <a:gd name="T176" fmla="*/ 204 w 204"/>
                      <a:gd name="T177" fmla="*/ 312 h 31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04" h="312">
                        <a:moveTo>
                          <a:pt x="185" y="22"/>
                        </a:moveTo>
                        <a:lnTo>
                          <a:pt x="186" y="26"/>
                        </a:lnTo>
                        <a:lnTo>
                          <a:pt x="186" y="34"/>
                        </a:lnTo>
                        <a:lnTo>
                          <a:pt x="186" y="35"/>
                        </a:lnTo>
                        <a:lnTo>
                          <a:pt x="189" y="34"/>
                        </a:lnTo>
                        <a:lnTo>
                          <a:pt x="191" y="35"/>
                        </a:lnTo>
                        <a:lnTo>
                          <a:pt x="191" y="37"/>
                        </a:lnTo>
                        <a:lnTo>
                          <a:pt x="189" y="38"/>
                        </a:lnTo>
                        <a:lnTo>
                          <a:pt x="185" y="37"/>
                        </a:lnTo>
                        <a:lnTo>
                          <a:pt x="185" y="38"/>
                        </a:lnTo>
                        <a:lnTo>
                          <a:pt x="185" y="39"/>
                        </a:lnTo>
                        <a:lnTo>
                          <a:pt x="185" y="45"/>
                        </a:lnTo>
                        <a:lnTo>
                          <a:pt x="185" y="56"/>
                        </a:lnTo>
                        <a:lnTo>
                          <a:pt x="185" y="61"/>
                        </a:lnTo>
                        <a:lnTo>
                          <a:pt x="183" y="66"/>
                        </a:lnTo>
                        <a:lnTo>
                          <a:pt x="185" y="69"/>
                        </a:lnTo>
                        <a:lnTo>
                          <a:pt x="185" y="75"/>
                        </a:lnTo>
                        <a:lnTo>
                          <a:pt x="186" y="76"/>
                        </a:lnTo>
                        <a:lnTo>
                          <a:pt x="188" y="78"/>
                        </a:lnTo>
                        <a:lnTo>
                          <a:pt x="188" y="79"/>
                        </a:lnTo>
                        <a:lnTo>
                          <a:pt x="194" y="82"/>
                        </a:lnTo>
                        <a:lnTo>
                          <a:pt x="195" y="85"/>
                        </a:lnTo>
                        <a:lnTo>
                          <a:pt x="197" y="85"/>
                        </a:lnTo>
                        <a:lnTo>
                          <a:pt x="197" y="86"/>
                        </a:lnTo>
                        <a:lnTo>
                          <a:pt x="198" y="89"/>
                        </a:lnTo>
                        <a:lnTo>
                          <a:pt x="200" y="91"/>
                        </a:lnTo>
                        <a:lnTo>
                          <a:pt x="200" y="92"/>
                        </a:lnTo>
                        <a:lnTo>
                          <a:pt x="201" y="98"/>
                        </a:lnTo>
                        <a:lnTo>
                          <a:pt x="202" y="105"/>
                        </a:lnTo>
                        <a:lnTo>
                          <a:pt x="204" y="107"/>
                        </a:lnTo>
                        <a:lnTo>
                          <a:pt x="197" y="113"/>
                        </a:lnTo>
                        <a:lnTo>
                          <a:pt x="180" y="97"/>
                        </a:lnTo>
                        <a:lnTo>
                          <a:pt x="173" y="104"/>
                        </a:lnTo>
                        <a:lnTo>
                          <a:pt x="160" y="91"/>
                        </a:lnTo>
                        <a:lnTo>
                          <a:pt x="153" y="98"/>
                        </a:lnTo>
                        <a:lnTo>
                          <a:pt x="139" y="110"/>
                        </a:lnTo>
                        <a:lnTo>
                          <a:pt x="132" y="116"/>
                        </a:lnTo>
                        <a:lnTo>
                          <a:pt x="131" y="114"/>
                        </a:lnTo>
                        <a:lnTo>
                          <a:pt x="126" y="116"/>
                        </a:lnTo>
                        <a:lnTo>
                          <a:pt x="123" y="114"/>
                        </a:lnTo>
                        <a:lnTo>
                          <a:pt x="122" y="113"/>
                        </a:lnTo>
                        <a:lnTo>
                          <a:pt x="120" y="110"/>
                        </a:lnTo>
                        <a:lnTo>
                          <a:pt x="125" y="105"/>
                        </a:lnTo>
                        <a:lnTo>
                          <a:pt x="123" y="104"/>
                        </a:lnTo>
                        <a:lnTo>
                          <a:pt x="126" y="102"/>
                        </a:lnTo>
                        <a:lnTo>
                          <a:pt x="122" y="97"/>
                        </a:lnTo>
                        <a:lnTo>
                          <a:pt x="116" y="100"/>
                        </a:lnTo>
                        <a:lnTo>
                          <a:pt x="116" y="98"/>
                        </a:lnTo>
                        <a:lnTo>
                          <a:pt x="115" y="97"/>
                        </a:lnTo>
                        <a:lnTo>
                          <a:pt x="113" y="95"/>
                        </a:lnTo>
                        <a:lnTo>
                          <a:pt x="112" y="94"/>
                        </a:lnTo>
                        <a:lnTo>
                          <a:pt x="112" y="88"/>
                        </a:lnTo>
                        <a:lnTo>
                          <a:pt x="110" y="83"/>
                        </a:lnTo>
                        <a:lnTo>
                          <a:pt x="107" y="83"/>
                        </a:lnTo>
                        <a:lnTo>
                          <a:pt x="104" y="82"/>
                        </a:lnTo>
                        <a:lnTo>
                          <a:pt x="103" y="80"/>
                        </a:lnTo>
                        <a:lnTo>
                          <a:pt x="93" y="88"/>
                        </a:lnTo>
                        <a:lnTo>
                          <a:pt x="94" y="91"/>
                        </a:lnTo>
                        <a:lnTo>
                          <a:pt x="85" y="97"/>
                        </a:lnTo>
                        <a:lnTo>
                          <a:pt x="84" y="94"/>
                        </a:lnTo>
                        <a:lnTo>
                          <a:pt x="72" y="104"/>
                        </a:lnTo>
                        <a:lnTo>
                          <a:pt x="54" y="83"/>
                        </a:lnTo>
                        <a:lnTo>
                          <a:pt x="49" y="88"/>
                        </a:lnTo>
                        <a:lnTo>
                          <a:pt x="44" y="91"/>
                        </a:lnTo>
                        <a:lnTo>
                          <a:pt x="66" y="117"/>
                        </a:lnTo>
                        <a:lnTo>
                          <a:pt x="76" y="114"/>
                        </a:lnTo>
                        <a:lnTo>
                          <a:pt x="85" y="126"/>
                        </a:lnTo>
                        <a:lnTo>
                          <a:pt x="94" y="122"/>
                        </a:lnTo>
                        <a:lnTo>
                          <a:pt x="101" y="129"/>
                        </a:lnTo>
                        <a:lnTo>
                          <a:pt x="90" y="139"/>
                        </a:lnTo>
                        <a:lnTo>
                          <a:pt x="100" y="151"/>
                        </a:lnTo>
                        <a:lnTo>
                          <a:pt x="112" y="141"/>
                        </a:lnTo>
                        <a:lnTo>
                          <a:pt x="120" y="145"/>
                        </a:lnTo>
                        <a:lnTo>
                          <a:pt x="117" y="155"/>
                        </a:lnTo>
                        <a:lnTo>
                          <a:pt x="119" y="157"/>
                        </a:lnTo>
                        <a:lnTo>
                          <a:pt x="120" y="157"/>
                        </a:lnTo>
                        <a:lnTo>
                          <a:pt x="122" y="157"/>
                        </a:lnTo>
                        <a:lnTo>
                          <a:pt x="122" y="160"/>
                        </a:lnTo>
                        <a:lnTo>
                          <a:pt x="120" y="161"/>
                        </a:lnTo>
                        <a:lnTo>
                          <a:pt x="117" y="164"/>
                        </a:lnTo>
                        <a:lnTo>
                          <a:pt x="116" y="167"/>
                        </a:lnTo>
                        <a:lnTo>
                          <a:pt x="117" y="171"/>
                        </a:lnTo>
                        <a:lnTo>
                          <a:pt x="117" y="174"/>
                        </a:lnTo>
                        <a:lnTo>
                          <a:pt x="120" y="180"/>
                        </a:lnTo>
                        <a:lnTo>
                          <a:pt x="117" y="185"/>
                        </a:lnTo>
                        <a:lnTo>
                          <a:pt x="119" y="186"/>
                        </a:lnTo>
                        <a:lnTo>
                          <a:pt x="119" y="190"/>
                        </a:lnTo>
                        <a:lnTo>
                          <a:pt x="122" y="196"/>
                        </a:lnTo>
                        <a:lnTo>
                          <a:pt x="123" y="199"/>
                        </a:lnTo>
                        <a:lnTo>
                          <a:pt x="125" y="199"/>
                        </a:lnTo>
                        <a:lnTo>
                          <a:pt x="128" y="204"/>
                        </a:lnTo>
                        <a:lnTo>
                          <a:pt x="129" y="204"/>
                        </a:lnTo>
                        <a:lnTo>
                          <a:pt x="132" y="205"/>
                        </a:lnTo>
                        <a:lnTo>
                          <a:pt x="134" y="206"/>
                        </a:lnTo>
                        <a:lnTo>
                          <a:pt x="135" y="209"/>
                        </a:lnTo>
                        <a:lnTo>
                          <a:pt x="134" y="211"/>
                        </a:lnTo>
                        <a:lnTo>
                          <a:pt x="134" y="212"/>
                        </a:lnTo>
                        <a:lnTo>
                          <a:pt x="135" y="214"/>
                        </a:lnTo>
                        <a:lnTo>
                          <a:pt x="138" y="214"/>
                        </a:lnTo>
                        <a:lnTo>
                          <a:pt x="139" y="215"/>
                        </a:lnTo>
                        <a:lnTo>
                          <a:pt x="142" y="218"/>
                        </a:lnTo>
                        <a:lnTo>
                          <a:pt x="145" y="226"/>
                        </a:lnTo>
                        <a:lnTo>
                          <a:pt x="150" y="228"/>
                        </a:lnTo>
                        <a:lnTo>
                          <a:pt x="150" y="233"/>
                        </a:lnTo>
                        <a:lnTo>
                          <a:pt x="151" y="233"/>
                        </a:lnTo>
                        <a:lnTo>
                          <a:pt x="150" y="234"/>
                        </a:lnTo>
                        <a:lnTo>
                          <a:pt x="151" y="236"/>
                        </a:lnTo>
                        <a:lnTo>
                          <a:pt x="153" y="237"/>
                        </a:lnTo>
                        <a:lnTo>
                          <a:pt x="156" y="239"/>
                        </a:lnTo>
                        <a:lnTo>
                          <a:pt x="156" y="242"/>
                        </a:lnTo>
                        <a:lnTo>
                          <a:pt x="158" y="242"/>
                        </a:lnTo>
                        <a:lnTo>
                          <a:pt x="157" y="248"/>
                        </a:lnTo>
                        <a:lnTo>
                          <a:pt x="161" y="252"/>
                        </a:lnTo>
                        <a:lnTo>
                          <a:pt x="164" y="259"/>
                        </a:lnTo>
                        <a:lnTo>
                          <a:pt x="164" y="262"/>
                        </a:lnTo>
                        <a:lnTo>
                          <a:pt x="173" y="270"/>
                        </a:lnTo>
                        <a:lnTo>
                          <a:pt x="178" y="270"/>
                        </a:lnTo>
                        <a:lnTo>
                          <a:pt x="180" y="271"/>
                        </a:lnTo>
                        <a:lnTo>
                          <a:pt x="182" y="272"/>
                        </a:lnTo>
                        <a:lnTo>
                          <a:pt x="186" y="278"/>
                        </a:lnTo>
                        <a:lnTo>
                          <a:pt x="183" y="281"/>
                        </a:lnTo>
                        <a:lnTo>
                          <a:pt x="180" y="280"/>
                        </a:lnTo>
                        <a:lnTo>
                          <a:pt x="176" y="283"/>
                        </a:lnTo>
                        <a:lnTo>
                          <a:pt x="176" y="284"/>
                        </a:lnTo>
                        <a:lnTo>
                          <a:pt x="163" y="296"/>
                        </a:lnTo>
                        <a:lnTo>
                          <a:pt x="166" y="299"/>
                        </a:lnTo>
                        <a:lnTo>
                          <a:pt x="153" y="312"/>
                        </a:lnTo>
                        <a:lnTo>
                          <a:pt x="138" y="297"/>
                        </a:lnTo>
                        <a:lnTo>
                          <a:pt x="129" y="305"/>
                        </a:lnTo>
                        <a:lnTo>
                          <a:pt x="116" y="287"/>
                        </a:lnTo>
                        <a:lnTo>
                          <a:pt x="113" y="289"/>
                        </a:lnTo>
                        <a:lnTo>
                          <a:pt x="107" y="280"/>
                        </a:lnTo>
                        <a:lnTo>
                          <a:pt x="123" y="265"/>
                        </a:lnTo>
                        <a:lnTo>
                          <a:pt x="116" y="259"/>
                        </a:lnTo>
                        <a:lnTo>
                          <a:pt x="109" y="258"/>
                        </a:lnTo>
                        <a:lnTo>
                          <a:pt x="100" y="250"/>
                        </a:lnTo>
                        <a:lnTo>
                          <a:pt x="103" y="248"/>
                        </a:lnTo>
                        <a:lnTo>
                          <a:pt x="91" y="234"/>
                        </a:lnTo>
                        <a:lnTo>
                          <a:pt x="85" y="237"/>
                        </a:lnTo>
                        <a:lnTo>
                          <a:pt x="84" y="230"/>
                        </a:lnTo>
                        <a:lnTo>
                          <a:pt x="82" y="223"/>
                        </a:lnTo>
                        <a:lnTo>
                          <a:pt x="78" y="215"/>
                        </a:lnTo>
                        <a:lnTo>
                          <a:pt x="76" y="214"/>
                        </a:lnTo>
                        <a:lnTo>
                          <a:pt x="71" y="217"/>
                        </a:lnTo>
                        <a:lnTo>
                          <a:pt x="69" y="214"/>
                        </a:lnTo>
                        <a:lnTo>
                          <a:pt x="73" y="211"/>
                        </a:lnTo>
                        <a:lnTo>
                          <a:pt x="72" y="206"/>
                        </a:lnTo>
                        <a:lnTo>
                          <a:pt x="68" y="209"/>
                        </a:lnTo>
                        <a:lnTo>
                          <a:pt x="63" y="199"/>
                        </a:lnTo>
                        <a:lnTo>
                          <a:pt x="78" y="192"/>
                        </a:lnTo>
                        <a:lnTo>
                          <a:pt x="73" y="179"/>
                        </a:lnTo>
                        <a:lnTo>
                          <a:pt x="66" y="176"/>
                        </a:lnTo>
                        <a:lnTo>
                          <a:pt x="63" y="173"/>
                        </a:lnTo>
                        <a:lnTo>
                          <a:pt x="62" y="167"/>
                        </a:lnTo>
                        <a:lnTo>
                          <a:pt x="54" y="164"/>
                        </a:lnTo>
                        <a:lnTo>
                          <a:pt x="53" y="161"/>
                        </a:lnTo>
                        <a:lnTo>
                          <a:pt x="47" y="157"/>
                        </a:lnTo>
                        <a:lnTo>
                          <a:pt x="44" y="151"/>
                        </a:lnTo>
                        <a:lnTo>
                          <a:pt x="44" y="139"/>
                        </a:lnTo>
                        <a:lnTo>
                          <a:pt x="46" y="138"/>
                        </a:lnTo>
                        <a:lnTo>
                          <a:pt x="47" y="135"/>
                        </a:lnTo>
                        <a:lnTo>
                          <a:pt x="46" y="132"/>
                        </a:lnTo>
                        <a:lnTo>
                          <a:pt x="49" y="120"/>
                        </a:lnTo>
                        <a:lnTo>
                          <a:pt x="47" y="119"/>
                        </a:lnTo>
                        <a:lnTo>
                          <a:pt x="50" y="116"/>
                        </a:lnTo>
                        <a:lnTo>
                          <a:pt x="46" y="111"/>
                        </a:lnTo>
                        <a:lnTo>
                          <a:pt x="34" y="119"/>
                        </a:lnTo>
                        <a:lnTo>
                          <a:pt x="29" y="114"/>
                        </a:lnTo>
                        <a:lnTo>
                          <a:pt x="19" y="126"/>
                        </a:lnTo>
                        <a:lnTo>
                          <a:pt x="15" y="127"/>
                        </a:lnTo>
                        <a:lnTo>
                          <a:pt x="0" y="108"/>
                        </a:lnTo>
                        <a:lnTo>
                          <a:pt x="27" y="86"/>
                        </a:lnTo>
                        <a:lnTo>
                          <a:pt x="22" y="82"/>
                        </a:lnTo>
                        <a:lnTo>
                          <a:pt x="19" y="83"/>
                        </a:lnTo>
                        <a:lnTo>
                          <a:pt x="15" y="76"/>
                        </a:lnTo>
                        <a:lnTo>
                          <a:pt x="27" y="64"/>
                        </a:lnTo>
                        <a:lnTo>
                          <a:pt x="22" y="59"/>
                        </a:lnTo>
                        <a:lnTo>
                          <a:pt x="28" y="51"/>
                        </a:lnTo>
                        <a:lnTo>
                          <a:pt x="21" y="44"/>
                        </a:lnTo>
                        <a:lnTo>
                          <a:pt x="41" y="25"/>
                        </a:lnTo>
                        <a:lnTo>
                          <a:pt x="32" y="13"/>
                        </a:lnTo>
                        <a:lnTo>
                          <a:pt x="38" y="9"/>
                        </a:lnTo>
                        <a:lnTo>
                          <a:pt x="41" y="10"/>
                        </a:lnTo>
                        <a:lnTo>
                          <a:pt x="47" y="4"/>
                        </a:lnTo>
                        <a:lnTo>
                          <a:pt x="51" y="10"/>
                        </a:lnTo>
                        <a:lnTo>
                          <a:pt x="56" y="13"/>
                        </a:lnTo>
                        <a:lnTo>
                          <a:pt x="63" y="6"/>
                        </a:lnTo>
                        <a:lnTo>
                          <a:pt x="84" y="7"/>
                        </a:lnTo>
                        <a:lnTo>
                          <a:pt x="84" y="13"/>
                        </a:lnTo>
                        <a:lnTo>
                          <a:pt x="88" y="13"/>
                        </a:lnTo>
                        <a:lnTo>
                          <a:pt x="91" y="10"/>
                        </a:lnTo>
                        <a:lnTo>
                          <a:pt x="93" y="12"/>
                        </a:lnTo>
                        <a:lnTo>
                          <a:pt x="97" y="15"/>
                        </a:lnTo>
                        <a:lnTo>
                          <a:pt x="100" y="15"/>
                        </a:lnTo>
                        <a:lnTo>
                          <a:pt x="113" y="15"/>
                        </a:lnTo>
                        <a:lnTo>
                          <a:pt x="123" y="16"/>
                        </a:lnTo>
                        <a:lnTo>
                          <a:pt x="132" y="16"/>
                        </a:lnTo>
                        <a:lnTo>
                          <a:pt x="144" y="16"/>
                        </a:lnTo>
                        <a:lnTo>
                          <a:pt x="147" y="16"/>
                        </a:lnTo>
                        <a:lnTo>
                          <a:pt x="150" y="16"/>
                        </a:lnTo>
                        <a:lnTo>
                          <a:pt x="150" y="12"/>
                        </a:lnTo>
                        <a:lnTo>
                          <a:pt x="151" y="12"/>
                        </a:lnTo>
                        <a:lnTo>
                          <a:pt x="154" y="12"/>
                        </a:lnTo>
                        <a:lnTo>
                          <a:pt x="154" y="13"/>
                        </a:lnTo>
                        <a:lnTo>
                          <a:pt x="156" y="13"/>
                        </a:lnTo>
                        <a:lnTo>
                          <a:pt x="158" y="13"/>
                        </a:lnTo>
                        <a:lnTo>
                          <a:pt x="158" y="10"/>
                        </a:lnTo>
                        <a:lnTo>
                          <a:pt x="158" y="7"/>
                        </a:lnTo>
                        <a:lnTo>
                          <a:pt x="160" y="6"/>
                        </a:lnTo>
                        <a:lnTo>
                          <a:pt x="160" y="1"/>
                        </a:lnTo>
                        <a:lnTo>
                          <a:pt x="163" y="0"/>
                        </a:lnTo>
                        <a:lnTo>
                          <a:pt x="164" y="1"/>
                        </a:lnTo>
                        <a:lnTo>
                          <a:pt x="167" y="3"/>
                        </a:lnTo>
                        <a:lnTo>
                          <a:pt x="169" y="7"/>
                        </a:lnTo>
                        <a:lnTo>
                          <a:pt x="169" y="10"/>
                        </a:lnTo>
                        <a:lnTo>
                          <a:pt x="170" y="15"/>
                        </a:lnTo>
                        <a:lnTo>
                          <a:pt x="170" y="16"/>
                        </a:lnTo>
                        <a:lnTo>
                          <a:pt x="172" y="17"/>
                        </a:lnTo>
                        <a:lnTo>
                          <a:pt x="178" y="19"/>
                        </a:lnTo>
                        <a:lnTo>
                          <a:pt x="183" y="19"/>
                        </a:lnTo>
                        <a:lnTo>
                          <a:pt x="185" y="20"/>
                        </a:lnTo>
                        <a:lnTo>
                          <a:pt x="185" y="22"/>
                        </a:lnTo>
                        <a:close/>
                        <a:moveTo>
                          <a:pt x="87" y="185"/>
                        </a:moveTo>
                        <a:lnTo>
                          <a:pt x="98" y="173"/>
                        </a:lnTo>
                        <a:lnTo>
                          <a:pt x="95" y="170"/>
                        </a:lnTo>
                        <a:lnTo>
                          <a:pt x="97" y="168"/>
                        </a:lnTo>
                        <a:lnTo>
                          <a:pt x="93" y="165"/>
                        </a:lnTo>
                        <a:lnTo>
                          <a:pt x="91" y="167"/>
                        </a:lnTo>
                        <a:lnTo>
                          <a:pt x="82" y="173"/>
                        </a:lnTo>
                        <a:lnTo>
                          <a:pt x="84" y="176"/>
                        </a:lnTo>
                        <a:lnTo>
                          <a:pt x="81" y="179"/>
                        </a:lnTo>
                        <a:lnTo>
                          <a:pt x="87" y="185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6" name="Freeform 268"/>
                  <p:cNvSpPr>
                    <a:spLocks/>
                  </p:cNvSpPr>
                  <p:nvPr/>
                </p:nvSpPr>
                <p:spPr bwMode="auto">
                  <a:xfrm>
                    <a:off x="4778872" y="2349649"/>
                    <a:ext cx="760412" cy="950912"/>
                  </a:xfrm>
                  <a:custGeom>
                    <a:avLst/>
                    <a:gdLst>
                      <a:gd name="T0" fmla="*/ 134 w 214"/>
                      <a:gd name="T1" fmla="*/ 37 h 267"/>
                      <a:gd name="T2" fmla="*/ 129 w 214"/>
                      <a:gd name="T3" fmla="*/ 34 h 267"/>
                      <a:gd name="T4" fmla="*/ 91 w 214"/>
                      <a:gd name="T5" fmla="*/ 57 h 267"/>
                      <a:gd name="T6" fmla="*/ 107 w 214"/>
                      <a:gd name="T7" fmla="*/ 52 h 267"/>
                      <a:gd name="T8" fmla="*/ 132 w 214"/>
                      <a:gd name="T9" fmla="*/ 50 h 267"/>
                      <a:gd name="T10" fmla="*/ 150 w 214"/>
                      <a:gd name="T11" fmla="*/ 101 h 267"/>
                      <a:gd name="T12" fmla="*/ 210 w 214"/>
                      <a:gd name="T13" fmla="*/ 161 h 267"/>
                      <a:gd name="T14" fmla="*/ 207 w 214"/>
                      <a:gd name="T15" fmla="*/ 175 h 267"/>
                      <a:gd name="T16" fmla="*/ 214 w 214"/>
                      <a:gd name="T17" fmla="*/ 186 h 267"/>
                      <a:gd name="T18" fmla="*/ 175 w 214"/>
                      <a:gd name="T19" fmla="*/ 216 h 267"/>
                      <a:gd name="T20" fmla="*/ 176 w 214"/>
                      <a:gd name="T21" fmla="*/ 227 h 267"/>
                      <a:gd name="T22" fmla="*/ 177 w 214"/>
                      <a:gd name="T23" fmla="*/ 236 h 267"/>
                      <a:gd name="T24" fmla="*/ 192 w 214"/>
                      <a:gd name="T25" fmla="*/ 254 h 267"/>
                      <a:gd name="T26" fmla="*/ 175 w 214"/>
                      <a:gd name="T27" fmla="*/ 251 h 267"/>
                      <a:gd name="T28" fmla="*/ 151 w 214"/>
                      <a:gd name="T29" fmla="*/ 251 h 267"/>
                      <a:gd name="T30" fmla="*/ 141 w 214"/>
                      <a:gd name="T31" fmla="*/ 258 h 267"/>
                      <a:gd name="T32" fmla="*/ 109 w 214"/>
                      <a:gd name="T33" fmla="*/ 267 h 267"/>
                      <a:gd name="T34" fmla="*/ 88 w 214"/>
                      <a:gd name="T35" fmla="*/ 238 h 267"/>
                      <a:gd name="T36" fmla="*/ 82 w 214"/>
                      <a:gd name="T37" fmla="*/ 229 h 267"/>
                      <a:gd name="T38" fmla="*/ 75 w 214"/>
                      <a:gd name="T39" fmla="*/ 135 h 267"/>
                      <a:gd name="T40" fmla="*/ 66 w 214"/>
                      <a:gd name="T41" fmla="*/ 131 h 267"/>
                      <a:gd name="T42" fmla="*/ 65 w 214"/>
                      <a:gd name="T43" fmla="*/ 131 h 267"/>
                      <a:gd name="T44" fmla="*/ 60 w 214"/>
                      <a:gd name="T45" fmla="*/ 134 h 267"/>
                      <a:gd name="T46" fmla="*/ 59 w 214"/>
                      <a:gd name="T47" fmla="*/ 131 h 267"/>
                      <a:gd name="T48" fmla="*/ 49 w 214"/>
                      <a:gd name="T49" fmla="*/ 134 h 267"/>
                      <a:gd name="T50" fmla="*/ 40 w 214"/>
                      <a:gd name="T51" fmla="*/ 131 h 267"/>
                      <a:gd name="T52" fmla="*/ 29 w 214"/>
                      <a:gd name="T53" fmla="*/ 125 h 267"/>
                      <a:gd name="T54" fmla="*/ 2 w 214"/>
                      <a:gd name="T55" fmla="*/ 75 h 267"/>
                      <a:gd name="T56" fmla="*/ 31 w 214"/>
                      <a:gd name="T57" fmla="*/ 78 h 267"/>
                      <a:gd name="T58" fmla="*/ 34 w 214"/>
                      <a:gd name="T59" fmla="*/ 78 h 267"/>
                      <a:gd name="T60" fmla="*/ 40 w 214"/>
                      <a:gd name="T61" fmla="*/ 81 h 267"/>
                      <a:gd name="T62" fmla="*/ 31 w 214"/>
                      <a:gd name="T63" fmla="*/ 68 h 267"/>
                      <a:gd name="T64" fmla="*/ 31 w 214"/>
                      <a:gd name="T65" fmla="*/ 63 h 267"/>
                      <a:gd name="T66" fmla="*/ 32 w 214"/>
                      <a:gd name="T67" fmla="*/ 60 h 267"/>
                      <a:gd name="T68" fmla="*/ 32 w 214"/>
                      <a:gd name="T69" fmla="*/ 57 h 267"/>
                      <a:gd name="T70" fmla="*/ 35 w 214"/>
                      <a:gd name="T71" fmla="*/ 53 h 267"/>
                      <a:gd name="T72" fmla="*/ 34 w 214"/>
                      <a:gd name="T73" fmla="*/ 50 h 267"/>
                      <a:gd name="T74" fmla="*/ 37 w 214"/>
                      <a:gd name="T75" fmla="*/ 6 h 267"/>
                      <a:gd name="T76" fmla="*/ 63 w 214"/>
                      <a:gd name="T77" fmla="*/ 6 h 267"/>
                      <a:gd name="T78" fmla="*/ 63 w 214"/>
                      <a:gd name="T79" fmla="*/ 3 h 267"/>
                      <a:gd name="T80" fmla="*/ 72 w 214"/>
                      <a:gd name="T81" fmla="*/ 3 h 267"/>
                      <a:gd name="T82" fmla="*/ 90 w 214"/>
                      <a:gd name="T83" fmla="*/ 5 h 267"/>
                      <a:gd name="T84" fmla="*/ 95 w 214"/>
                      <a:gd name="T85" fmla="*/ 5 h 267"/>
                      <a:gd name="T86" fmla="*/ 104 w 214"/>
                      <a:gd name="T87" fmla="*/ 2 h 267"/>
                      <a:gd name="T88" fmla="*/ 114 w 214"/>
                      <a:gd name="T89" fmla="*/ 0 h 267"/>
                      <a:gd name="T90" fmla="*/ 136 w 214"/>
                      <a:gd name="T91" fmla="*/ 2 h 26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14"/>
                      <a:gd name="T139" fmla="*/ 0 h 267"/>
                      <a:gd name="T140" fmla="*/ 214 w 214"/>
                      <a:gd name="T141" fmla="*/ 267 h 267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14" h="267">
                        <a:moveTo>
                          <a:pt x="136" y="2"/>
                        </a:moveTo>
                        <a:lnTo>
                          <a:pt x="134" y="37"/>
                        </a:lnTo>
                        <a:lnTo>
                          <a:pt x="129" y="37"/>
                        </a:lnTo>
                        <a:lnTo>
                          <a:pt x="129" y="34"/>
                        </a:lnTo>
                        <a:lnTo>
                          <a:pt x="92" y="31"/>
                        </a:lnTo>
                        <a:lnTo>
                          <a:pt x="91" y="57"/>
                        </a:lnTo>
                        <a:lnTo>
                          <a:pt x="106" y="57"/>
                        </a:lnTo>
                        <a:lnTo>
                          <a:pt x="107" y="52"/>
                        </a:lnTo>
                        <a:lnTo>
                          <a:pt x="132" y="53"/>
                        </a:lnTo>
                        <a:lnTo>
                          <a:pt x="132" y="50"/>
                        </a:lnTo>
                        <a:lnTo>
                          <a:pt x="151" y="50"/>
                        </a:lnTo>
                        <a:lnTo>
                          <a:pt x="150" y="101"/>
                        </a:lnTo>
                        <a:lnTo>
                          <a:pt x="153" y="101"/>
                        </a:lnTo>
                        <a:lnTo>
                          <a:pt x="210" y="161"/>
                        </a:lnTo>
                        <a:lnTo>
                          <a:pt x="210" y="175"/>
                        </a:lnTo>
                        <a:lnTo>
                          <a:pt x="207" y="175"/>
                        </a:lnTo>
                        <a:lnTo>
                          <a:pt x="205" y="186"/>
                        </a:lnTo>
                        <a:lnTo>
                          <a:pt x="214" y="186"/>
                        </a:lnTo>
                        <a:lnTo>
                          <a:pt x="211" y="217"/>
                        </a:lnTo>
                        <a:lnTo>
                          <a:pt x="175" y="216"/>
                        </a:lnTo>
                        <a:lnTo>
                          <a:pt x="175" y="227"/>
                        </a:lnTo>
                        <a:lnTo>
                          <a:pt x="176" y="227"/>
                        </a:lnTo>
                        <a:lnTo>
                          <a:pt x="177" y="227"/>
                        </a:lnTo>
                        <a:lnTo>
                          <a:pt x="177" y="236"/>
                        </a:lnTo>
                        <a:lnTo>
                          <a:pt x="192" y="238"/>
                        </a:lnTo>
                        <a:lnTo>
                          <a:pt x="192" y="254"/>
                        </a:lnTo>
                        <a:lnTo>
                          <a:pt x="183" y="252"/>
                        </a:lnTo>
                        <a:lnTo>
                          <a:pt x="175" y="251"/>
                        </a:lnTo>
                        <a:lnTo>
                          <a:pt x="173" y="252"/>
                        </a:lnTo>
                        <a:lnTo>
                          <a:pt x="151" y="251"/>
                        </a:lnTo>
                        <a:lnTo>
                          <a:pt x="142" y="251"/>
                        </a:lnTo>
                        <a:lnTo>
                          <a:pt x="141" y="258"/>
                        </a:lnTo>
                        <a:lnTo>
                          <a:pt x="110" y="257"/>
                        </a:lnTo>
                        <a:lnTo>
                          <a:pt x="109" y="267"/>
                        </a:lnTo>
                        <a:lnTo>
                          <a:pt x="88" y="265"/>
                        </a:lnTo>
                        <a:lnTo>
                          <a:pt x="88" y="238"/>
                        </a:lnTo>
                        <a:lnTo>
                          <a:pt x="82" y="239"/>
                        </a:lnTo>
                        <a:lnTo>
                          <a:pt x="82" y="229"/>
                        </a:lnTo>
                        <a:lnTo>
                          <a:pt x="69" y="226"/>
                        </a:lnTo>
                        <a:lnTo>
                          <a:pt x="75" y="135"/>
                        </a:lnTo>
                        <a:lnTo>
                          <a:pt x="73" y="135"/>
                        </a:lnTo>
                        <a:lnTo>
                          <a:pt x="66" y="131"/>
                        </a:lnTo>
                        <a:lnTo>
                          <a:pt x="65" y="131"/>
                        </a:lnTo>
                        <a:lnTo>
                          <a:pt x="65" y="134"/>
                        </a:lnTo>
                        <a:lnTo>
                          <a:pt x="60" y="134"/>
                        </a:lnTo>
                        <a:lnTo>
                          <a:pt x="60" y="132"/>
                        </a:lnTo>
                        <a:lnTo>
                          <a:pt x="59" y="131"/>
                        </a:lnTo>
                        <a:lnTo>
                          <a:pt x="53" y="134"/>
                        </a:lnTo>
                        <a:lnTo>
                          <a:pt x="49" y="134"/>
                        </a:lnTo>
                        <a:lnTo>
                          <a:pt x="43" y="134"/>
                        </a:lnTo>
                        <a:lnTo>
                          <a:pt x="40" y="131"/>
                        </a:lnTo>
                        <a:lnTo>
                          <a:pt x="35" y="131"/>
                        </a:lnTo>
                        <a:lnTo>
                          <a:pt x="29" y="125"/>
                        </a:lnTo>
                        <a:lnTo>
                          <a:pt x="0" y="123"/>
                        </a:lnTo>
                        <a:lnTo>
                          <a:pt x="2" y="75"/>
                        </a:lnTo>
                        <a:lnTo>
                          <a:pt x="31" y="78"/>
                        </a:lnTo>
                        <a:lnTo>
                          <a:pt x="34" y="79"/>
                        </a:lnTo>
                        <a:lnTo>
                          <a:pt x="34" y="78"/>
                        </a:lnTo>
                        <a:lnTo>
                          <a:pt x="35" y="78"/>
                        </a:lnTo>
                        <a:lnTo>
                          <a:pt x="40" y="81"/>
                        </a:lnTo>
                        <a:lnTo>
                          <a:pt x="40" y="68"/>
                        </a:lnTo>
                        <a:lnTo>
                          <a:pt x="31" y="68"/>
                        </a:lnTo>
                        <a:lnTo>
                          <a:pt x="31" y="65"/>
                        </a:lnTo>
                        <a:lnTo>
                          <a:pt x="31" y="63"/>
                        </a:lnTo>
                        <a:lnTo>
                          <a:pt x="32" y="63"/>
                        </a:lnTo>
                        <a:lnTo>
                          <a:pt x="32" y="60"/>
                        </a:lnTo>
                        <a:lnTo>
                          <a:pt x="31" y="59"/>
                        </a:lnTo>
                        <a:lnTo>
                          <a:pt x="32" y="57"/>
                        </a:lnTo>
                        <a:lnTo>
                          <a:pt x="34" y="54"/>
                        </a:lnTo>
                        <a:lnTo>
                          <a:pt x="35" y="53"/>
                        </a:lnTo>
                        <a:lnTo>
                          <a:pt x="35" y="52"/>
                        </a:lnTo>
                        <a:lnTo>
                          <a:pt x="34" y="50"/>
                        </a:lnTo>
                        <a:lnTo>
                          <a:pt x="37" y="11"/>
                        </a:lnTo>
                        <a:lnTo>
                          <a:pt x="37" y="6"/>
                        </a:lnTo>
                        <a:lnTo>
                          <a:pt x="63" y="8"/>
                        </a:lnTo>
                        <a:lnTo>
                          <a:pt x="63" y="6"/>
                        </a:lnTo>
                        <a:lnTo>
                          <a:pt x="62" y="6"/>
                        </a:lnTo>
                        <a:lnTo>
                          <a:pt x="63" y="3"/>
                        </a:lnTo>
                        <a:lnTo>
                          <a:pt x="68" y="3"/>
                        </a:lnTo>
                        <a:lnTo>
                          <a:pt x="72" y="3"/>
                        </a:lnTo>
                        <a:lnTo>
                          <a:pt x="87" y="3"/>
                        </a:lnTo>
                        <a:lnTo>
                          <a:pt x="90" y="5"/>
                        </a:lnTo>
                        <a:lnTo>
                          <a:pt x="94" y="5"/>
                        </a:lnTo>
                        <a:lnTo>
                          <a:pt x="95" y="5"/>
                        </a:lnTo>
                        <a:lnTo>
                          <a:pt x="98" y="3"/>
                        </a:lnTo>
                        <a:lnTo>
                          <a:pt x="104" y="2"/>
                        </a:lnTo>
                        <a:lnTo>
                          <a:pt x="107" y="0"/>
                        </a:lnTo>
                        <a:lnTo>
                          <a:pt x="114" y="0"/>
                        </a:lnTo>
                        <a:lnTo>
                          <a:pt x="126" y="2"/>
                        </a:lnTo>
                        <a:lnTo>
                          <a:pt x="136" y="2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7" name="Freeform 269"/>
                  <p:cNvSpPr>
                    <a:spLocks/>
                  </p:cNvSpPr>
                  <p:nvPr/>
                </p:nvSpPr>
                <p:spPr bwMode="auto">
                  <a:xfrm>
                    <a:off x="5425143" y="4843195"/>
                    <a:ext cx="742950" cy="976312"/>
                  </a:xfrm>
                  <a:custGeom>
                    <a:avLst/>
                    <a:gdLst>
                      <a:gd name="T0" fmla="*/ 142 w 208"/>
                      <a:gd name="T1" fmla="*/ 16 h 274"/>
                      <a:gd name="T2" fmla="*/ 148 w 208"/>
                      <a:gd name="T3" fmla="*/ 10 h 274"/>
                      <a:gd name="T4" fmla="*/ 159 w 208"/>
                      <a:gd name="T5" fmla="*/ 25 h 274"/>
                      <a:gd name="T6" fmla="*/ 167 w 208"/>
                      <a:gd name="T7" fmla="*/ 51 h 274"/>
                      <a:gd name="T8" fmla="*/ 182 w 208"/>
                      <a:gd name="T9" fmla="*/ 56 h 274"/>
                      <a:gd name="T10" fmla="*/ 194 w 208"/>
                      <a:gd name="T11" fmla="*/ 60 h 274"/>
                      <a:gd name="T12" fmla="*/ 206 w 208"/>
                      <a:gd name="T13" fmla="*/ 66 h 274"/>
                      <a:gd name="T14" fmla="*/ 200 w 208"/>
                      <a:gd name="T15" fmla="*/ 79 h 274"/>
                      <a:gd name="T16" fmla="*/ 195 w 208"/>
                      <a:gd name="T17" fmla="*/ 94 h 274"/>
                      <a:gd name="T18" fmla="*/ 176 w 208"/>
                      <a:gd name="T19" fmla="*/ 98 h 274"/>
                      <a:gd name="T20" fmla="*/ 175 w 208"/>
                      <a:gd name="T21" fmla="*/ 111 h 274"/>
                      <a:gd name="T22" fmla="*/ 164 w 208"/>
                      <a:gd name="T23" fmla="*/ 113 h 274"/>
                      <a:gd name="T24" fmla="*/ 186 w 208"/>
                      <a:gd name="T25" fmla="*/ 126 h 274"/>
                      <a:gd name="T26" fmla="*/ 204 w 208"/>
                      <a:gd name="T27" fmla="*/ 151 h 274"/>
                      <a:gd name="T28" fmla="*/ 201 w 208"/>
                      <a:gd name="T29" fmla="*/ 166 h 274"/>
                      <a:gd name="T30" fmla="*/ 195 w 208"/>
                      <a:gd name="T31" fmla="*/ 182 h 274"/>
                      <a:gd name="T32" fmla="*/ 192 w 208"/>
                      <a:gd name="T33" fmla="*/ 194 h 274"/>
                      <a:gd name="T34" fmla="*/ 185 w 208"/>
                      <a:gd name="T35" fmla="*/ 199 h 274"/>
                      <a:gd name="T36" fmla="*/ 182 w 208"/>
                      <a:gd name="T37" fmla="*/ 204 h 274"/>
                      <a:gd name="T38" fmla="*/ 175 w 208"/>
                      <a:gd name="T39" fmla="*/ 214 h 274"/>
                      <a:gd name="T40" fmla="*/ 160 w 208"/>
                      <a:gd name="T41" fmla="*/ 221 h 274"/>
                      <a:gd name="T42" fmla="*/ 145 w 208"/>
                      <a:gd name="T43" fmla="*/ 240 h 274"/>
                      <a:gd name="T44" fmla="*/ 137 w 208"/>
                      <a:gd name="T45" fmla="*/ 248 h 274"/>
                      <a:gd name="T46" fmla="*/ 122 w 208"/>
                      <a:gd name="T47" fmla="*/ 248 h 274"/>
                      <a:gd name="T48" fmla="*/ 112 w 208"/>
                      <a:gd name="T49" fmla="*/ 262 h 274"/>
                      <a:gd name="T50" fmla="*/ 104 w 208"/>
                      <a:gd name="T51" fmla="*/ 267 h 274"/>
                      <a:gd name="T52" fmla="*/ 97 w 208"/>
                      <a:gd name="T53" fmla="*/ 273 h 274"/>
                      <a:gd name="T54" fmla="*/ 90 w 208"/>
                      <a:gd name="T55" fmla="*/ 262 h 274"/>
                      <a:gd name="T56" fmla="*/ 85 w 208"/>
                      <a:gd name="T57" fmla="*/ 262 h 274"/>
                      <a:gd name="T58" fmla="*/ 85 w 208"/>
                      <a:gd name="T59" fmla="*/ 270 h 274"/>
                      <a:gd name="T60" fmla="*/ 74 w 208"/>
                      <a:gd name="T61" fmla="*/ 273 h 274"/>
                      <a:gd name="T62" fmla="*/ 68 w 208"/>
                      <a:gd name="T63" fmla="*/ 258 h 274"/>
                      <a:gd name="T64" fmla="*/ 71 w 208"/>
                      <a:gd name="T65" fmla="*/ 254 h 274"/>
                      <a:gd name="T66" fmla="*/ 66 w 208"/>
                      <a:gd name="T67" fmla="*/ 255 h 274"/>
                      <a:gd name="T68" fmla="*/ 60 w 208"/>
                      <a:gd name="T69" fmla="*/ 259 h 274"/>
                      <a:gd name="T70" fmla="*/ 60 w 208"/>
                      <a:gd name="T71" fmla="*/ 251 h 274"/>
                      <a:gd name="T72" fmla="*/ 63 w 208"/>
                      <a:gd name="T73" fmla="*/ 235 h 274"/>
                      <a:gd name="T74" fmla="*/ 68 w 208"/>
                      <a:gd name="T75" fmla="*/ 239 h 274"/>
                      <a:gd name="T76" fmla="*/ 66 w 208"/>
                      <a:gd name="T77" fmla="*/ 229 h 274"/>
                      <a:gd name="T78" fmla="*/ 49 w 208"/>
                      <a:gd name="T79" fmla="*/ 223 h 274"/>
                      <a:gd name="T80" fmla="*/ 37 w 208"/>
                      <a:gd name="T81" fmla="*/ 216 h 274"/>
                      <a:gd name="T82" fmla="*/ 27 w 208"/>
                      <a:gd name="T83" fmla="*/ 214 h 274"/>
                      <a:gd name="T84" fmla="*/ 38 w 208"/>
                      <a:gd name="T85" fmla="*/ 204 h 274"/>
                      <a:gd name="T86" fmla="*/ 41 w 208"/>
                      <a:gd name="T87" fmla="*/ 196 h 274"/>
                      <a:gd name="T88" fmla="*/ 33 w 208"/>
                      <a:gd name="T89" fmla="*/ 194 h 274"/>
                      <a:gd name="T90" fmla="*/ 19 w 208"/>
                      <a:gd name="T91" fmla="*/ 170 h 274"/>
                      <a:gd name="T92" fmla="*/ 3 w 208"/>
                      <a:gd name="T93" fmla="*/ 138 h 274"/>
                      <a:gd name="T94" fmla="*/ 27 w 208"/>
                      <a:gd name="T95" fmla="*/ 120 h 274"/>
                      <a:gd name="T96" fmla="*/ 41 w 208"/>
                      <a:gd name="T97" fmla="*/ 92 h 274"/>
                      <a:gd name="T98" fmla="*/ 37 w 208"/>
                      <a:gd name="T99" fmla="*/ 59 h 274"/>
                      <a:gd name="T100" fmla="*/ 74 w 208"/>
                      <a:gd name="T101" fmla="*/ 47 h 274"/>
                      <a:gd name="T102" fmla="*/ 101 w 208"/>
                      <a:gd name="T103" fmla="*/ 15 h 274"/>
                      <a:gd name="T104" fmla="*/ 134 w 208"/>
                      <a:gd name="T105" fmla="*/ 0 h 274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08"/>
                      <a:gd name="T160" fmla="*/ 0 h 274"/>
                      <a:gd name="T161" fmla="*/ 208 w 208"/>
                      <a:gd name="T162" fmla="*/ 274 h 274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08" h="274">
                        <a:moveTo>
                          <a:pt x="134" y="0"/>
                        </a:moveTo>
                        <a:lnTo>
                          <a:pt x="134" y="2"/>
                        </a:lnTo>
                        <a:lnTo>
                          <a:pt x="137" y="15"/>
                        </a:lnTo>
                        <a:lnTo>
                          <a:pt x="137" y="18"/>
                        </a:lnTo>
                        <a:lnTo>
                          <a:pt x="142" y="16"/>
                        </a:lnTo>
                        <a:lnTo>
                          <a:pt x="148" y="16"/>
                        </a:lnTo>
                        <a:lnTo>
                          <a:pt x="148" y="15"/>
                        </a:lnTo>
                        <a:lnTo>
                          <a:pt x="148" y="12"/>
                        </a:lnTo>
                        <a:lnTo>
                          <a:pt x="148" y="10"/>
                        </a:lnTo>
                        <a:lnTo>
                          <a:pt x="151" y="10"/>
                        </a:lnTo>
                        <a:lnTo>
                          <a:pt x="153" y="10"/>
                        </a:lnTo>
                        <a:lnTo>
                          <a:pt x="156" y="12"/>
                        </a:lnTo>
                        <a:lnTo>
                          <a:pt x="157" y="13"/>
                        </a:lnTo>
                        <a:lnTo>
                          <a:pt x="159" y="25"/>
                        </a:lnTo>
                        <a:lnTo>
                          <a:pt x="162" y="38"/>
                        </a:lnTo>
                        <a:lnTo>
                          <a:pt x="163" y="44"/>
                        </a:lnTo>
                        <a:lnTo>
                          <a:pt x="164" y="48"/>
                        </a:lnTo>
                        <a:lnTo>
                          <a:pt x="166" y="51"/>
                        </a:lnTo>
                        <a:lnTo>
                          <a:pt x="167" y="51"/>
                        </a:lnTo>
                        <a:lnTo>
                          <a:pt x="172" y="50"/>
                        </a:lnTo>
                        <a:lnTo>
                          <a:pt x="179" y="48"/>
                        </a:lnTo>
                        <a:lnTo>
                          <a:pt x="181" y="48"/>
                        </a:lnTo>
                        <a:lnTo>
                          <a:pt x="181" y="50"/>
                        </a:lnTo>
                        <a:lnTo>
                          <a:pt x="182" y="56"/>
                        </a:lnTo>
                        <a:lnTo>
                          <a:pt x="184" y="59"/>
                        </a:lnTo>
                        <a:lnTo>
                          <a:pt x="184" y="62"/>
                        </a:lnTo>
                        <a:lnTo>
                          <a:pt x="185" y="63"/>
                        </a:lnTo>
                        <a:lnTo>
                          <a:pt x="189" y="62"/>
                        </a:lnTo>
                        <a:lnTo>
                          <a:pt x="194" y="60"/>
                        </a:lnTo>
                        <a:lnTo>
                          <a:pt x="198" y="60"/>
                        </a:lnTo>
                        <a:lnTo>
                          <a:pt x="200" y="63"/>
                        </a:lnTo>
                        <a:lnTo>
                          <a:pt x="201" y="65"/>
                        </a:lnTo>
                        <a:lnTo>
                          <a:pt x="204" y="66"/>
                        </a:lnTo>
                        <a:lnTo>
                          <a:pt x="206" y="66"/>
                        </a:lnTo>
                        <a:lnTo>
                          <a:pt x="207" y="68"/>
                        </a:lnTo>
                        <a:lnTo>
                          <a:pt x="208" y="69"/>
                        </a:lnTo>
                        <a:lnTo>
                          <a:pt x="208" y="73"/>
                        </a:lnTo>
                        <a:lnTo>
                          <a:pt x="207" y="76"/>
                        </a:lnTo>
                        <a:lnTo>
                          <a:pt x="200" y="79"/>
                        </a:lnTo>
                        <a:lnTo>
                          <a:pt x="197" y="79"/>
                        </a:lnTo>
                        <a:lnTo>
                          <a:pt x="197" y="81"/>
                        </a:lnTo>
                        <a:lnTo>
                          <a:pt x="197" y="82"/>
                        </a:lnTo>
                        <a:lnTo>
                          <a:pt x="195" y="85"/>
                        </a:lnTo>
                        <a:lnTo>
                          <a:pt x="195" y="94"/>
                        </a:lnTo>
                        <a:lnTo>
                          <a:pt x="194" y="98"/>
                        </a:lnTo>
                        <a:lnTo>
                          <a:pt x="191" y="98"/>
                        </a:lnTo>
                        <a:lnTo>
                          <a:pt x="186" y="98"/>
                        </a:lnTo>
                        <a:lnTo>
                          <a:pt x="179" y="98"/>
                        </a:lnTo>
                        <a:lnTo>
                          <a:pt x="176" y="98"/>
                        </a:lnTo>
                        <a:lnTo>
                          <a:pt x="175" y="98"/>
                        </a:lnTo>
                        <a:lnTo>
                          <a:pt x="175" y="101"/>
                        </a:lnTo>
                        <a:lnTo>
                          <a:pt x="176" y="107"/>
                        </a:lnTo>
                        <a:lnTo>
                          <a:pt x="176" y="110"/>
                        </a:lnTo>
                        <a:lnTo>
                          <a:pt x="175" y="111"/>
                        </a:lnTo>
                        <a:lnTo>
                          <a:pt x="173" y="111"/>
                        </a:lnTo>
                        <a:lnTo>
                          <a:pt x="170" y="111"/>
                        </a:lnTo>
                        <a:lnTo>
                          <a:pt x="169" y="111"/>
                        </a:lnTo>
                        <a:lnTo>
                          <a:pt x="166" y="113"/>
                        </a:lnTo>
                        <a:lnTo>
                          <a:pt x="164" y="113"/>
                        </a:lnTo>
                        <a:lnTo>
                          <a:pt x="167" y="119"/>
                        </a:lnTo>
                        <a:lnTo>
                          <a:pt x="172" y="122"/>
                        </a:lnTo>
                        <a:lnTo>
                          <a:pt x="178" y="123"/>
                        </a:lnTo>
                        <a:lnTo>
                          <a:pt x="184" y="126"/>
                        </a:lnTo>
                        <a:lnTo>
                          <a:pt x="186" y="126"/>
                        </a:lnTo>
                        <a:lnTo>
                          <a:pt x="189" y="129"/>
                        </a:lnTo>
                        <a:lnTo>
                          <a:pt x="194" y="132"/>
                        </a:lnTo>
                        <a:lnTo>
                          <a:pt x="195" y="135"/>
                        </a:lnTo>
                        <a:lnTo>
                          <a:pt x="203" y="147"/>
                        </a:lnTo>
                        <a:lnTo>
                          <a:pt x="204" y="151"/>
                        </a:lnTo>
                        <a:lnTo>
                          <a:pt x="206" y="154"/>
                        </a:lnTo>
                        <a:lnTo>
                          <a:pt x="206" y="155"/>
                        </a:lnTo>
                        <a:lnTo>
                          <a:pt x="204" y="160"/>
                        </a:lnTo>
                        <a:lnTo>
                          <a:pt x="203" y="163"/>
                        </a:lnTo>
                        <a:lnTo>
                          <a:pt x="201" y="166"/>
                        </a:lnTo>
                        <a:lnTo>
                          <a:pt x="201" y="167"/>
                        </a:lnTo>
                        <a:lnTo>
                          <a:pt x="200" y="172"/>
                        </a:lnTo>
                        <a:lnTo>
                          <a:pt x="198" y="176"/>
                        </a:lnTo>
                        <a:lnTo>
                          <a:pt x="197" y="179"/>
                        </a:lnTo>
                        <a:lnTo>
                          <a:pt x="195" y="182"/>
                        </a:lnTo>
                        <a:lnTo>
                          <a:pt x="194" y="186"/>
                        </a:lnTo>
                        <a:lnTo>
                          <a:pt x="194" y="189"/>
                        </a:lnTo>
                        <a:lnTo>
                          <a:pt x="194" y="191"/>
                        </a:lnTo>
                        <a:lnTo>
                          <a:pt x="192" y="194"/>
                        </a:lnTo>
                        <a:lnTo>
                          <a:pt x="189" y="195"/>
                        </a:lnTo>
                        <a:lnTo>
                          <a:pt x="189" y="196"/>
                        </a:lnTo>
                        <a:lnTo>
                          <a:pt x="186" y="198"/>
                        </a:lnTo>
                        <a:lnTo>
                          <a:pt x="185" y="199"/>
                        </a:lnTo>
                        <a:lnTo>
                          <a:pt x="185" y="201"/>
                        </a:lnTo>
                        <a:lnTo>
                          <a:pt x="184" y="202"/>
                        </a:lnTo>
                        <a:lnTo>
                          <a:pt x="182" y="202"/>
                        </a:lnTo>
                        <a:lnTo>
                          <a:pt x="182" y="204"/>
                        </a:lnTo>
                        <a:lnTo>
                          <a:pt x="179" y="207"/>
                        </a:lnTo>
                        <a:lnTo>
                          <a:pt x="178" y="208"/>
                        </a:lnTo>
                        <a:lnTo>
                          <a:pt x="178" y="211"/>
                        </a:lnTo>
                        <a:lnTo>
                          <a:pt x="176" y="213"/>
                        </a:lnTo>
                        <a:lnTo>
                          <a:pt x="175" y="214"/>
                        </a:lnTo>
                        <a:lnTo>
                          <a:pt x="173" y="217"/>
                        </a:lnTo>
                        <a:lnTo>
                          <a:pt x="172" y="217"/>
                        </a:lnTo>
                        <a:lnTo>
                          <a:pt x="167" y="220"/>
                        </a:lnTo>
                        <a:lnTo>
                          <a:pt x="164" y="220"/>
                        </a:lnTo>
                        <a:lnTo>
                          <a:pt x="160" y="221"/>
                        </a:lnTo>
                        <a:lnTo>
                          <a:pt x="154" y="224"/>
                        </a:lnTo>
                        <a:lnTo>
                          <a:pt x="150" y="226"/>
                        </a:lnTo>
                        <a:lnTo>
                          <a:pt x="147" y="232"/>
                        </a:lnTo>
                        <a:lnTo>
                          <a:pt x="147" y="237"/>
                        </a:lnTo>
                        <a:lnTo>
                          <a:pt x="145" y="240"/>
                        </a:lnTo>
                        <a:lnTo>
                          <a:pt x="142" y="242"/>
                        </a:lnTo>
                        <a:lnTo>
                          <a:pt x="142" y="243"/>
                        </a:lnTo>
                        <a:lnTo>
                          <a:pt x="142" y="248"/>
                        </a:lnTo>
                        <a:lnTo>
                          <a:pt x="141" y="248"/>
                        </a:lnTo>
                        <a:lnTo>
                          <a:pt x="137" y="248"/>
                        </a:lnTo>
                        <a:lnTo>
                          <a:pt x="132" y="246"/>
                        </a:lnTo>
                        <a:lnTo>
                          <a:pt x="128" y="245"/>
                        </a:lnTo>
                        <a:lnTo>
                          <a:pt x="123" y="245"/>
                        </a:lnTo>
                        <a:lnTo>
                          <a:pt x="122" y="245"/>
                        </a:lnTo>
                        <a:lnTo>
                          <a:pt x="122" y="248"/>
                        </a:lnTo>
                        <a:lnTo>
                          <a:pt x="123" y="252"/>
                        </a:lnTo>
                        <a:lnTo>
                          <a:pt x="122" y="259"/>
                        </a:lnTo>
                        <a:lnTo>
                          <a:pt x="122" y="262"/>
                        </a:lnTo>
                        <a:lnTo>
                          <a:pt x="119" y="262"/>
                        </a:lnTo>
                        <a:lnTo>
                          <a:pt x="112" y="262"/>
                        </a:lnTo>
                        <a:lnTo>
                          <a:pt x="115" y="265"/>
                        </a:lnTo>
                        <a:lnTo>
                          <a:pt x="112" y="267"/>
                        </a:lnTo>
                        <a:lnTo>
                          <a:pt x="110" y="267"/>
                        </a:lnTo>
                        <a:lnTo>
                          <a:pt x="109" y="267"/>
                        </a:lnTo>
                        <a:lnTo>
                          <a:pt x="104" y="267"/>
                        </a:lnTo>
                        <a:lnTo>
                          <a:pt x="101" y="268"/>
                        </a:lnTo>
                        <a:lnTo>
                          <a:pt x="100" y="270"/>
                        </a:lnTo>
                        <a:lnTo>
                          <a:pt x="100" y="271"/>
                        </a:lnTo>
                        <a:lnTo>
                          <a:pt x="99" y="274"/>
                        </a:lnTo>
                        <a:lnTo>
                          <a:pt x="97" y="273"/>
                        </a:lnTo>
                        <a:lnTo>
                          <a:pt x="96" y="271"/>
                        </a:lnTo>
                        <a:lnTo>
                          <a:pt x="93" y="265"/>
                        </a:lnTo>
                        <a:lnTo>
                          <a:pt x="93" y="262"/>
                        </a:lnTo>
                        <a:lnTo>
                          <a:pt x="91" y="262"/>
                        </a:lnTo>
                        <a:lnTo>
                          <a:pt x="90" y="262"/>
                        </a:lnTo>
                        <a:lnTo>
                          <a:pt x="88" y="259"/>
                        </a:lnTo>
                        <a:lnTo>
                          <a:pt x="87" y="258"/>
                        </a:lnTo>
                        <a:lnTo>
                          <a:pt x="85" y="259"/>
                        </a:lnTo>
                        <a:lnTo>
                          <a:pt x="85" y="261"/>
                        </a:lnTo>
                        <a:lnTo>
                          <a:pt x="85" y="262"/>
                        </a:lnTo>
                        <a:lnTo>
                          <a:pt x="87" y="265"/>
                        </a:lnTo>
                        <a:lnTo>
                          <a:pt x="88" y="267"/>
                        </a:lnTo>
                        <a:lnTo>
                          <a:pt x="88" y="270"/>
                        </a:lnTo>
                        <a:lnTo>
                          <a:pt x="88" y="271"/>
                        </a:lnTo>
                        <a:lnTo>
                          <a:pt x="85" y="270"/>
                        </a:lnTo>
                        <a:lnTo>
                          <a:pt x="84" y="271"/>
                        </a:lnTo>
                        <a:lnTo>
                          <a:pt x="81" y="271"/>
                        </a:lnTo>
                        <a:lnTo>
                          <a:pt x="79" y="274"/>
                        </a:lnTo>
                        <a:lnTo>
                          <a:pt x="77" y="273"/>
                        </a:lnTo>
                        <a:lnTo>
                          <a:pt x="74" y="273"/>
                        </a:lnTo>
                        <a:lnTo>
                          <a:pt x="72" y="271"/>
                        </a:lnTo>
                        <a:lnTo>
                          <a:pt x="69" y="268"/>
                        </a:lnTo>
                        <a:lnTo>
                          <a:pt x="69" y="264"/>
                        </a:lnTo>
                        <a:lnTo>
                          <a:pt x="66" y="261"/>
                        </a:lnTo>
                        <a:lnTo>
                          <a:pt x="68" y="258"/>
                        </a:lnTo>
                        <a:lnTo>
                          <a:pt x="72" y="258"/>
                        </a:lnTo>
                        <a:lnTo>
                          <a:pt x="74" y="255"/>
                        </a:lnTo>
                        <a:lnTo>
                          <a:pt x="75" y="254"/>
                        </a:lnTo>
                        <a:lnTo>
                          <a:pt x="74" y="252"/>
                        </a:lnTo>
                        <a:lnTo>
                          <a:pt x="71" y="254"/>
                        </a:lnTo>
                        <a:lnTo>
                          <a:pt x="69" y="255"/>
                        </a:lnTo>
                        <a:lnTo>
                          <a:pt x="68" y="255"/>
                        </a:lnTo>
                        <a:lnTo>
                          <a:pt x="66" y="255"/>
                        </a:lnTo>
                        <a:lnTo>
                          <a:pt x="66" y="257"/>
                        </a:lnTo>
                        <a:lnTo>
                          <a:pt x="65" y="257"/>
                        </a:lnTo>
                        <a:lnTo>
                          <a:pt x="63" y="258"/>
                        </a:lnTo>
                        <a:lnTo>
                          <a:pt x="62" y="259"/>
                        </a:lnTo>
                        <a:lnTo>
                          <a:pt x="60" y="259"/>
                        </a:lnTo>
                        <a:lnTo>
                          <a:pt x="59" y="257"/>
                        </a:lnTo>
                        <a:lnTo>
                          <a:pt x="57" y="257"/>
                        </a:lnTo>
                        <a:lnTo>
                          <a:pt x="56" y="255"/>
                        </a:lnTo>
                        <a:lnTo>
                          <a:pt x="57" y="254"/>
                        </a:lnTo>
                        <a:lnTo>
                          <a:pt x="60" y="251"/>
                        </a:lnTo>
                        <a:lnTo>
                          <a:pt x="65" y="246"/>
                        </a:lnTo>
                        <a:lnTo>
                          <a:pt x="65" y="243"/>
                        </a:lnTo>
                        <a:lnTo>
                          <a:pt x="63" y="240"/>
                        </a:lnTo>
                        <a:lnTo>
                          <a:pt x="63" y="237"/>
                        </a:lnTo>
                        <a:lnTo>
                          <a:pt x="63" y="235"/>
                        </a:lnTo>
                        <a:lnTo>
                          <a:pt x="65" y="233"/>
                        </a:lnTo>
                        <a:lnTo>
                          <a:pt x="66" y="235"/>
                        </a:lnTo>
                        <a:lnTo>
                          <a:pt x="68" y="239"/>
                        </a:lnTo>
                        <a:lnTo>
                          <a:pt x="69" y="237"/>
                        </a:lnTo>
                        <a:lnTo>
                          <a:pt x="69" y="236"/>
                        </a:lnTo>
                        <a:lnTo>
                          <a:pt x="69" y="233"/>
                        </a:lnTo>
                        <a:lnTo>
                          <a:pt x="69" y="230"/>
                        </a:lnTo>
                        <a:lnTo>
                          <a:pt x="66" y="229"/>
                        </a:lnTo>
                        <a:lnTo>
                          <a:pt x="62" y="226"/>
                        </a:lnTo>
                        <a:lnTo>
                          <a:pt x="57" y="223"/>
                        </a:lnTo>
                        <a:lnTo>
                          <a:pt x="55" y="223"/>
                        </a:lnTo>
                        <a:lnTo>
                          <a:pt x="52" y="223"/>
                        </a:lnTo>
                        <a:lnTo>
                          <a:pt x="49" y="223"/>
                        </a:lnTo>
                        <a:lnTo>
                          <a:pt x="44" y="221"/>
                        </a:lnTo>
                        <a:lnTo>
                          <a:pt x="41" y="220"/>
                        </a:lnTo>
                        <a:lnTo>
                          <a:pt x="41" y="217"/>
                        </a:lnTo>
                        <a:lnTo>
                          <a:pt x="40" y="216"/>
                        </a:lnTo>
                        <a:lnTo>
                          <a:pt x="37" y="216"/>
                        </a:lnTo>
                        <a:lnTo>
                          <a:pt x="36" y="218"/>
                        </a:lnTo>
                        <a:lnTo>
                          <a:pt x="30" y="217"/>
                        </a:lnTo>
                        <a:lnTo>
                          <a:pt x="28" y="216"/>
                        </a:lnTo>
                        <a:lnTo>
                          <a:pt x="27" y="214"/>
                        </a:lnTo>
                        <a:lnTo>
                          <a:pt x="25" y="211"/>
                        </a:lnTo>
                        <a:lnTo>
                          <a:pt x="28" y="204"/>
                        </a:lnTo>
                        <a:lnTo>
                          <a:pt x="33" y="204"/>
                        </a:lnTo>
                        <a:lnTo>
                          <a:pt x="36" y="205"/>
                        </a:lnTo>
                        <a:lnTo>
                          <a:pt x="38" y="204"/>
                        </a:lnTo>
                        <a:lnTo>
                          <a:pt x="36" y="201"/>
                        </a:lnTo>
                        <a:lnTo>
                          <a:pt x="38" y="199"/>
                        </a:lnTo>
                        <a:lnTo>
                          <a:pt x="43" y="201"/>
                        </a:lnTo>
                        <a:lnTo>
                          <a:pt x="44" y="199"/>
                        </a:lnTo>
                        <a:lnTo>
                          <a:pt x="41" y="196"/>
                        </a:lnTo>
                        <a:lnTo>
                          <a:pt x="37" y="195"/>
                        </a:lnTo>
                        <a:lnTo>
                          <a:pt x="37" y="194"/>
                        </a:lnTo>
                        <a:lnTo>
                          <a:pt x="37" y="192"/>
                        </a:lnTo>
                        <a:lnTo>
                          <a:pt x="34" y="195"/>
                        </a:lnTo>
                        <a:lnTo>
                          <a:pt x="33" y="194"/>
                        </a:lnTo>
                        <a:lnTo>
                          <a:pt x="33" y="195"/>
                        </a:lnTo>
                        <a:lnTo>
                          <a:pt x="30" y="195"/>
                        </a:lnTo>
                        <a:lnTo>
                          <a:pt x="27" y="196"/>
                        </a:lnTo>
                        <a:lnTo>
                          <a:pt x="21" y="185"/>
                        </a:lnTo>
                        <a:lnTo>
                          <a:pt x="19" y="170"/>
                        </a:lnTo>
                        <a:lnTo>
                          <a:pt x="15" y="167"/>
                        </a:lnTo>
                        <a:lnTo>
                          <a:pt x="11" y="157"/>
                        </a:lnTo>
                        <a:lnTo>
                          <a:pt x="12" y="144"/>
                        </a:lnTo>
                        <a:lnTo>
                          <a:pt x="8" y="139"/>
                        </a:lnTo>
                        <a:lnTo>
                          <a:pt x="3" y="138"/>
                        </a:lnTo>
                        <a:lnTo>
                          <a:pt x="2" y="135"/>
                        </a:lnTo>
                        <a:lnTo>
                          <a:pt x="0" y="132"/>
                        </a:lnTo>
                        <a:lnTo>
                          <a:pt x="0" y="126"/>
                        </a:lnTo>
                        <a:lnTo>
                          <a:pt x="21" y="116"/>
                        </a:lnTo>
                        <a:lnTo>
                          <a:pt x="27" y="120"/>
                        </a:lnTo>
                        <a:lnTo>
                          <a:pt x="31" y="119"/>
                        </a:lnTo>
                        <a:lnTo>
                          <a:pt x="34" y="109"/>
                        </a:lnTo>
                        <a:lnTo>
                          <a:pt x="37" y="104"/>
                        </a:lnTo>
                        <a:lnTo>
                          <a:pt x="36" y="97"/>
                        </a:lnTo>
                        <a:lnTo>
                          <a:pt x="41" y="92"/>
                        </a:lnTo>
                        <a:lnTo>
                          <a:pt x="40" y="89"/>
                        </a:lnTo>
                        <a:lnTo>
                          <a:pt x="46" y="85"/>
                        </a:lnTo>
                        <a:lnTo>
                          <a:pt x="40" y="68"/>
                        </a:lnTo>
                        <a:lnTo>
                          <a:pt x="46" y="68"/>
                        </a:lnTo>
                        <a:lnTo>
                          <a:pt x="37" y="59"/>
                        </a:lnTo>
                        <a:lnTo>
                          <a:pt x="38" y="56"/>
                        </a:lnTo>
                        <a:lnTo>
                          <a:pt x="37" y="53"/>
                        </a:lnTo>
                        <a:lnTo>
                          <a:pt x="50" y="40"/>
                        </a:lnTo>
                        <a:lnTo>
                          <a:pt x="59" y="32"/>
                        </a:lnTo>
                        <a:lnTo>
                          <a:pt x="74" y="47"/>
                        </a:lnTo>
                        <a:lnTo>
                          <a:pt x="87" y="34"/>
                        </a:lnTo>
                        <a:lnTo>
                          <a:pt x="84" y="31"/>
                        </a:lnTo>
                        <a:lnTo>
                          <a:pt x="97" y="19"/>
                        </a:lnTo>
                        <a:lnTo>
                          <a:pt x="97" y="18"/>
                        </a:lnTo>
                        <a:lnTo>
                          <a:pt x="101" y="15"/>
                        </a:lnTo>
                        <a:lnTo>
                          <a:pt x="104" y="16"/>
                        </a:lnTo>
                        <a:lnTo>
                          <a:pt x="107" y="13"/>
                        </a:lnTo>
                        <a:lnTo>
                          <a:pt x="103" y="7"/>
                        </a:lnTo>
                        <a:lnTo>
                          <a:pt x="101" y="6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8" name="Freeform 270"/>
                  <p:cNvSpPr>
                    <a:spLocks/>
                  </p:cNvSpPr>
                  <p:nvPr/>
                </p:nvSpPr>
                <p:spPr bwMode="auto">
                  <a:xfrm>
                    <a:off x="4004172" y="2325836"/>
                    <a:ext cx="915987" cy="577850"/>
                  </a:xfrm>
                  <a:custGeom>
                    <a:avLst/>
                    <a:gdLst>
                      <a:gd name="T0" fmla="*/ 252 w 257"/>
                      <a:gd name="T1" fmla="*/ 59 h 163"/>
                      <a:gd name="T2" fmla="*/ 249 w 257"/>
                      <a:gd name="T3" fmla="*/ 64 h 163"/>
                      <a:gd name="T4" fmla="*/ 249 w 257"/>
                      <a:gd name="T5" fmla="*/ 70 h 163"/>
                      <a:gd name="T6" fmla="*/ 248 w 257"/>
                      <a:gd name="T7" fmla="*/ 75 h 163"/>
                      <a:gd name="T8" fmla="*/ 252 w 257"/>
                      <a:gd name="T9" fmla="*/ 85 h 163"/>
                      <a:gd name="T10" fmla="*/ 248 w 257"/>
                      <a:gd name="T11" fmla="*/ 85 h 163"/>
                      <a:gd name="T12" fmla="*/ 208 w 257"/>
                      <a:gd name="T13" fmla="*/ 82 h 163"/>
                      <a:gd name="T14" fmla="*/ 188 w 257"/>
                      <a:gd name="T15" fmla="*/ 91 h 163"/>
                      <a:gd name="T16" fmla="*/ 172 w 257"/>
                      <a:gd name="T17" fmla="*/ 92 h 163"/>
                      <a:gd name="T18" fmla="*/ 164 w 257"/>
                      <a:gd name="T19" fmla="*/ 97 h 163"/>
                      <a:gd name="T20" fmla="*/ 161 w 257"/>
                      <a:gd name="T21" fmla="*/ 124 h 163"/>
                      <a:gd name="T22" fmla="*/ 159 w 257"/>
                      <a:gd name="T23" fmla="*/ 136 h 163"/>
                      <a:gd name="T24" fmla="*/ 144 w 257"/>
                      <a:gd name="T25" fmla="*/ 141 h 163"/>
                      <a:gd name="T26" fmla="*/ 119 w 257"/>
                      <a:gd name="T27" fmla="*/ 132 h 163"/>
                      <a:gd name="T28" fmla="*/ 106 w 257"/>
                      <a:gd name="T29" fmla="*/ 141 h 163"/>
                      <a:gd name="T30" fmla="*/ 84 w 257"/>
                      <a:gd name="T31" fmla="*/ 163 h 163"/>
                      <a:gd name="T32" fmla="*/ 72 w 257"/>
                      <a:gd name="T33" fmla="*/ 160 h 163"/>
                      <a:gd name="T34" fmla="*/ 32 w 257"/>
                      <a:gd name="T35" fmla="*/ 148 h 163"/>
                      <a:gd name="T36" fmla="*/ 28 w 257"/>
                      <a:gd name="T37" fmla="*/ 157 h 163"/>
                      <a:gd name="T38" fmla="*/ 25 w 257"/>
                      <a:gd name="T39" fmla="*/ 155 h 163"/>
                      <a:gd name="T40" fmla="*/ 21 w 257"/>
                      <a:gd name="T41" fmla="*/ 154 h 163"/>
                      <a:gd name="T42" fmla="*/ 12 w 257"/>
                      <a:gd name="T43" fmla="*/ 154 h 163"/>
                      <a:gd name="T44" fmla="*/ 8 w 257"/>
                      <a:gd name="T45" fmla="*/ 154 h 163"/>
                      <a:gd name="T46" fmla="*/ 0 w 257"/>
                      <a:gd name="T47" fmla="*/ 154 h 163"/>
                      <a:gd name="T48" fmla="*/ 5 w 257"/>
                      <a:gd name="T49" fmla="*/ 135 h 163"/>
                      <a:gd name="T50" fmla="*/ 10 w 257"/>
                      <a:gd name="T51" fmla="*/ 110 h 163"/>
                      <a:gd name="T52" fmla="*/ 12 w 257"/>
                      <a:gd name="T53" fmla="*/ 88 h 163"/>
                      <a:gd name="T54" fmla="*/ 15 w 257"/>
                      <a:gd name="T55" fmla="*/ 67 h 163"/>
                      <a:gd name="T56" fmla="*/ 19 w 257"/>
                      <a:gd name="T57" fmla="*/ 69 h 163"/>
                      <a:gd name="T58" fmla="*/ 21 w 257"/>
                      <a:gd name="T59" fmla="*/ 66 h 163"/>
                      <a:gd name="T60" fmla="*/ 27 w 257"/>
                      <a:gd name="T61" fmla="*/ 60 h 163"/>
                      <a:gd name="T62" fmla="*/ 41 w 257"/>
                      <a:gd name="T63" fmla="*/ 19 h 163"/>
                      <a:gd name="T64" fmla="*/ 59 w 257"/>
                      <a:gd name="T65" fmla="*/ 16 h 163"/>
                      <a:gd name="T66" fmla="*/ 72 w 257"/>
                      <a:gd name="T67" fmla="*/ 12 h 163"/>
                      <a:gd name="T68" fmla="*/ 90 w 257"/>
                      <a:gd name="T69" fmla="*/ 12 h 163"/>
                      <a:gd name="T70" fmla="*/ 132 w 257"/>
                      <a:gd name="T71" fmla="*/ 18 h 163"/>
                      <a:gd name="T72" fmla="*/ 151 w 257"/>
                      <a:gd name="T73" fmla="*/ 16 h 163"/>
                      <a:gd name="T74" fmla="*/ 166 w 257"/>
                      <a:gd name="T75" fmla="*/ 22 h 163"/>
                      <a:gd name="T76" fmla="*/ 181 w 257"/>
                      <a:gd name="T77" fmla="*/ 31 h 163"/>
                      <a:gd name="T78" fmla="*/ 186 w 257"/>
                      <a:gd name="T79" fmla="*/ 32 h 163"/>
                      <a:gd name="T80" fmla="*/ 208 w 257"/>
                      <a:gd name="T81" fmla="*/ 9 h 163"/>
                      <a:gd name="T82" fmla="*/ 211 w 257"/>
                      <a:gd name="T83" fmla="*/ 0 h 163"/>
                      <a:gd name="T84" fmla="*/ 219 w 257"/>
                      <a:gd name="T85" fmla="*/ 4 h 163"/>
                      <a:gd name="T86" fmla="*/ 217 w 257"/>
                      <a:gd name="T87" fmla="*/ 9 h 163"/>
                      <a:gd name="T88" fmla="*/ 254 w 257"/>
                      <a:gd name="T89" fmla="*/ 18 h 16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57"/>
                      <a:gd name="T136" fmla="*/ 0 h 163"/>
                      <a:gd name="T137" fmla="*/ 257 w 257"/>
                      <a:gd name="T138" fmla="*/ 163 h 16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57" h="163">
                        <a:moveTo>
                          <a:pt x="254" y="18"/>
                        </a:moveTo>
                        <a:lnTo>
                          <a:pt x="251" y="57"/>
                        </a:lnTo>
                        <a:lnTo>
                          <a:pt x="252" y="59"/>
                        </a:lnTo>
                        <a:lnTo>
                          <a:pt x="252" y="60"/>
                        </a:lnTo>
                        <a:lnTo>
                          <a:pt x="251" y="61"/>
                        </a:lnTo>
                        <a:lnTo>
                          <a:pt x="249" y="64"/>
                        </a:lnTo>
                        <a:lnTo>
                          <a:pt x="248" y="66"/>
                        </a:lnTo>
                        <a:lnTo>
                          <a:pt x="249" y="67"/>
                        </a:lnTo>
                        <a:lnTo>
                          <a:pt x="249" y="70"/>
                        </a:lnTo>
                        <a:lnTo>
                          <a:pt x="248" y="70"/>
                        </a:lnTo>
                        <a:lnTo>
                          <a:pt x="248" y="72"/>
                        </a:lnTo>
                        <a:lnTo>
                          <a:pt x="248" y="75"/>
                        </a:lnTo>
                        <a:lnTo>
                          <a:pt x="257" y="75"/>
                        </a:lnTo>
                        <a:lnTo>
                          <a:pt x="257" y="88"/>
                        </a:lnTo>
                        <a:lnTo>
                          <a:pt x="252" y="85"/>
                        </a:lnTo>
                        <a:lnTo>
                          <a:pt x="251" y="85"/>
                        </a:lnTo>
                        <a:lnTo>
                          <a:pt x="251" y="86"/>
                        </a:lnTo>
                        <a:lnTo>
                          <a:pt x="248" y="85"/>
                        </a:lnTo>
                        <a:lnTo>
                          <a:pt x="219" y="82"/>
                        </a:lnTo>
                        <a:lnTo>
                          <a:pt x="208" y="82"/>
                        </a:lnTo>
                        <a:lnTo>
                          <a:pt x="207" y="89"/>
                        </a:lnTo>
                        <a:lnTo>
                          <a:pt x="188" y="88"/>
                        </a:lnTo>
                        <a:lnTo>
                          <a:pt x="188" y="91"/>
                        </a:lnTo>
                        <a:lnTo>
                          <a:pt x="186" y="95"/>
                        </a:lnTo>
                        <a:lnTo>
                          <a:pt x="181" y="94"/>
                        </a:lnTo>
                        <a:lnTo>
                          <a:pt x="172" y="92"/>
                        </a:lnTo>
                        <a:lnTo>
                          <a:pt x="172" y="100"/>
                        </a:lnTo>
                        <a:lnTo>
                          <a:pt x="169" y="98"/>
                        </a:lnTo>
                        <a:lnTo>
                          <a:pt x="164" y="97"/>
                        </a:lnTo>
                        <a:lnTo>
                          <a:pt x="161" y="97"/>
                        </a:lnTo>
                        <a:lnTo>
                          <a:pt x="159" y="120"/>
                        </a:lnTo>
                        <a:lnTo>
                          <a:pt x="161" y="124"/>
                        </a:lnTo>
                        <a:lnTo>
                          <a:pt x="166" y="124"/>
                        </a:lnTo>
                        <a:lnTo>
                          <a:pt x="163" y="139"/>
                        </a:lnTo>
                        <a:lnTo>
                          <a:pt x="159" y="136"/>
                        </a:lnTo>
                        <a:lnTo>
                          <a:pt x="154" y="135"/>
                        </a:lnTo>
                        <a:lnTo>
                          <a:pt x="147" y="144"/>
                        </a:lnTo>
                        <a:lnTo>
                          <a:pt x="144" y="141"/>
                        </a:lnTo>
                        <a:lnTo>
                          <a:pt x="142" y="138"/>
                        </a:lnTo>
                        <a:lnTo>
                          <a:pt x="135" y="145"/>
                        </a:lnTo>
                        <a:lnTo>
                          <a:pt x="119" y="132"/>
                        </a:lnTo>
                        <a:lnTo>
                          <a:pt x="110" y="141"/>
                        </a:lnTo>
                        <a:lnTo>
                          <a:pt x="107" y="141"/>
                        </a:lnTo>
                        <a:lnTo>
                          <a:pt x="106" y="141"/>
                        </a:lnTo>
                        <a:lnTo>
                          <a:pt x="93" y="163"/>
                        </a:lnTo>
                        <a:lnTo>
                          <a:pt x="87" y="160"/>
                        </a:lnTo>
                        <a:lnTo>
                          <a:pt x="84" y="163"/>
                        </a:lnTo>
                        <a:lnTo>
                          <a:pt x="76" y="158"/>
                        </a:lnTo>
                        <a:lnTo>
                          <a:pt x="75" y="161"/>
                        </a:lnTo>
                        <a:lnTo>
                          <a:pt x="72" y="160"/>
                        </a:lnTo>
                        <a:lnTo>
                          <a:pt x="54" y="158"/>
                        </a:lnTo>
                        <a:lnTo>
                          <a:pt x="59" y="149"/>
                        </a:lnTo>
                        <a:lnTo>
                          <a:pt x="32" y="148"/>
                        </a:lnTo>
                        <a:lnTo>
                          <a:pt x="31" y="151"/>
                        </a:lnTo>
                        <a:lnTo>
                          <a:pt x="31" y="160"/>
                        </a:lnTo>
                        <a:lnTo>
                          <a:pt x="28" y="157"/>
                        </a:lnTo>
                        <a:lnTo>
                          <a:pt x="25" y="158"/>
                        </a:lnTo>
                        <a:lnTo>
                          <a:pt x="24" y="158"/>
                        </a:lnTo>
                        <a:lnTo>
                          <a:pt x="25" y="155"/>
                        </a:lnTo>
                        <a:lnTo>
                          <a:pt x="24" y="155"/>
                        </a:lnTo>
                        <a:lnTo>
                          <a:pt x="24" y="154"/>
                        </a:lnTo>
                        <a:lnTo>
                          <a:pt x="21" y="154"/>
                        </a:lnTo>
                        <a:lnTo>
                          <a:pt x="16" y="157"/>
                        </a:lnTo>
                        <a:lnTo>
                          <a:pt x="15" y="157"/>
                        </a:lnTo>
                        <a:lnTo>
                          <a:pt x="12" y="154"/>
                        </a:lnTo>
                        <a:lnTo>
                          <a:pt x="10" y="152"/>
                        </a:lnTo>
                        <a:lnTo>
                          <a:pt x="8" y="152"/>
                        </a:lnTo>
                        <a:lnTo>
                          <a:pt x="8" y="154"/>
                        </a:lnTo>
                        <a:lnTo>
                          <a:pt x="6" y="155"/>
                        </a:lnTo>
                        <a:lnTo>
                          <a:pt x="5" y="155"/>
                        </a:lnTo>
                        <a:lnTo>
                          <a:pt x="0" y="154"/>
                        </a:lnTo>
                        <a:lnTo>
                          <a:pt x="0" y="151"/>
                        </a:lnTo>
                        <a:lnTo>
                          <a:pt x="3" y="151"/>
                        </a:lnTo>
                        <a:lnTo>
                          <a:pt x="5" y="135"/>
                        </a:lnTo>
                        <a:lnTo>
                          <a:pt x="6" y="116"/>
                        </a:lnTo>
                        <a:lnTo>
                          <a:pt x="9" y="116"/>
                        </a:lnTo>
                        <a:lnTo>
                          <a:pt x="10" y="110"/>
                        </a:lnTo>
                        <a:lnTo>
                          <a:pt x="2" y="110"/>
                        </a:lnTo>
                        <a:lnTo>
                          <a:pt x="3" y="88"/>
                        </a:lnTo>
                        <a:lnTo>
                          <a:pt x="12" y="88"/>
                        </a:lnTo>
                        <a:lnTo>
                          <a:pt x="12" y="76"/>
                        </a:lnTo>
                        <a:lnTo>
                          <a:pt x="12" y="72"/>
                        </a:lnTo>
                        <a:lnTo>
                          <a:pt x="15" y="67"/>
                        </a:lnTo>
                        <a:lnTo>
                          <a:pt x="16" y="69"/>
                        </a:lnTo>
                        <a:lnTo>
                          <a:pt x="18" y="69"/>
                        </a:lnTo>
                        <a:lnTo>
                          <a:pt x="19" y="69"/>
                        </a:lnTo>
                        <a:lnTo>
                          <a:pt x="21" y="69"/>
                        </a:lnTo>
                        <a:lnTo>
                          <a:pt x="22" y="67"/>
                        </a:lnTo>
                        <a:lnTo>
                          <a:pt x="21" y="66"/>
                        </a:lnTo>
                        <a:lnTo>
                          <a:pt x="24" y="63"/>
                        </a:lnTo>
                        <a:lnTo>
                          <a:pt x="25" y="63"/>
                        </a:lnTo>
                        <a:lnTo>
                          <a:pt x="27" y="60"/>
                        </a:lnTo>
                        <a:lnTo>
                          <a:pt x="31" y="63"/>
                        </a:lnTo>
                        <a:lnTo>
                          <a:pt x="34" y="29"/>
                        </a:lnTo>
                        <a:lnTo>
                          <a:pt x="41" y="19"/>
                        </a:lnTo>
                        <a:lnTo>
                          <a:pt x="46" y="19"/>
                        </a:lnTo>
                        <a:lnTo>
                          <a:pt x="46" y="15"/>
                        </a:lnTo>
                        <a:lnTo>
                          <a:pt x="59" y="16"/>
                        </a:lnTo>
                        <a:lnTo>
                          <a:pt x="60" y="4"/>
                        </a:lnTo>
                        <a:lnTo>
                          <a:pt x="72" y="4"/>
                        </a:lnTo>
                        <a:lnTo>
                          <a:pt x="72" y="12"/>
                        </a:lnTo>
                        <a:lnTo>
                          <a:pt x="75" y="12"/>
                        </a:lnTo>
                        <a:lnTo>
                          <a:pt x="82" y="13"/>
                        </a:lnTo>
                        <a:lnTo>
                          <a:pt x="90" y="12"/>
                        </a:lnTo>
                        <a:lnTo>
                          <a:pt x="91" y="12"/>
                        </a:lnTo>
                        <a:lnTo>
                          <a:pt x="98" y="16"/>
                        </a:lnTo>
                        <a:lnTo>
                          <a:pt x="132" y="18"/>
                        </a:lnTo>
                        <a:lnTo>
                          <a:pt x="134" y="19"/>
                        </a:lnTo>
                        <a:lnTo>
                          <a:pt x="147" y="19"/>
                        </a:lnTo>
                        <a:lnTo>
                          <a:pt x="151" y="16"/>
                        </a:lnTo>
                        <a:lnTo>
                          <a:pt x="153" y="16"/>
                        </a:lnTo>
                        <a:lnTo>
                          <a:pt x="164" y="20"/>
                        </a:lnTo>
                        <a:lnTo>
                          <a:pt x="166" y="22"/>
                        </a:lnTo>
                        <a:lnTo>
                          <a:pt x="167" y="25"/>
                        </a:lnTo>
                        <a:lnTo>
                          <a:pt x="169" y="26"/>
                        </a:lnTo>
                        <a:lnTo>
                          <a:pt x="181" y="31"/>
                        </a:lnTo>
                        <a:lnTo>
                          <a:pt x="183" y="29"/>
                        </a:lnTo>
                        <a:lnTo>
                          <a:pt x="186" y="29"/>
                        </a:lnTo>
                        <a:lnTo>
                          <a:pt x="186" y="32"/>
                        </a:lnTo>
                        <a:lnTo>
                          <a:pt x="211" y="32"/>
                        </a:lnTo>
                        <a:lnTo>
                          <a:pt x="213" y="9"/>
                        </a:lnTo>
                        <a:lnTo>
                          <a:pt x="208" y="9"/>
                        </a:lnTo>
                        <a:lnTo>
                          <a:pt x="213" y="4"/>
                        </a:lnTo>
                        <a:lnTo>
                          <a:pt x="213" y="1"/>
                        </a:lnTo>
                        <a:lnTo>
                          <a:pt x="211" y="0"/>
                        </a:lnTo>
                        <a:lnTo>
                          <a:pt x="216" y="1"/>
                        </a:lnTo>
                        <a:lnTo>
                          <a:pt x="217" y="1"/>
                        </a:lnTo>
                        <a:lnTo>
                          <a:pt x="219" y="4"/>
                        </a:lnTo>
                        <a:lnTo>
                          <a:pt x="216" y="6"/>
                        </a:lnTo>
                        <a:lnTo>
                          <a:pt x="216" y="7"/>
                        </a:lnTo>
                        <a:lnTo>
                          <a:pt x="217" y="9"/>
                        </a:lnTo>
                        <a:lnTo>
                          <a:pt x="230" y="10"/>
                        </a:lnTo>
                        <a:lnTo>
                          <a:pt x="230" y="16"/>
                        </a:lnTo>
                        <a:lnTo>
                          <a:pt x="254" y="18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9" name="Freeform 271"/>
                  <p:cNvSpPr>
                    <a:spLocks noEditPoints="1"/>
                  </p:cNvSpPr>
                  <p:nvPr/>
                </p:nvSpPr>
                <p:spPr bwMode="auto">
                  <a:xfrm>
                    <a:off x="2176959" y="2219474"/>
                    <a:ext cx="1025525" cy="846137"/>
                  </a:xfrm>
                  <a:custGeom>
                    <a:avLst/>
                    <a:gdLst>
                      <a:gd name="T0" fmla="*/ 172 w 288"/>
                      <a:gd name="T1" fmla="*/ 8 h 237"/>
                      <a:gd name="T2" fmla="*/ 169 w 288"/>
                      <a:gd name="T3" fmla="*/ 10 h 237"/>
                      <a:gd name="T4" fmla="*/ 164 w 288"/>
                      <a:gd name="T5" fmla="*/ 19 h 237"/>
                      <a:gd name="T6" fmla="*/ 164 w 288"/>
                      <a:gd name="T7" fmla="*/ 29 h 237"/>
                      <a:gd name="T8" fmla="*/ 164 w 288"/>
                      <a:gd name="T9" fmla="*/ 41 h 237"/>
                      <a:gd name="T10" fmla="*/ 159 w 288"/>
                      <a:gd name="T11" fmla="*/ 44 h 237"/>
                      <a:gd name="T12" fmla="*/ 167 w 288"/>
                      <a:gd name="T13" fmla="*/ 44 h 237"/>
                      <a:gd name="T14" fmla="*/ 170 w 288"/>
                      <a:gd name="T15" fmla="*/ 45 h 237"/>
                      <a:gd name="T16" fmla="*/ 181 w 288"/>
                      <a:gd name="T17" fmla="*/ 57 h 237"/>
                      <a:gd name="T18" fmla="*/ 195 w 288"/>
                      <a:gd name="T19" fmla="*/ 73 h 237"/>
                      <a:gd name="T20" fmla="*/ 210 w 288"/>
                      <a:gd name="T21" fmla="*/ 89 h 237"/>
                      <a:gd name="T22" fmla="*/ 230 w 288"/>
                      <a:gd name="T23" fmla="*/ 93 h 237"/>
                      <a:gd name="T24" fmla="*/ 239 w 288"/>
                      <a:gd name="T25" fmla="*/ 93 h 237"/>
                      <a:gd name="T26" fmla="*/ 252 w 288"/>
                      <a:gd name="T27" fmla="*/ 99 h 237"/>
                      <a:gd name="T28" fmla="*/ 258 w 288"/>
                      <a:gd name="T29" fmla="*/ 99 h 237"/>
                      <a:gd name="T30" fmla="*/ 260 w 288"/>
                      <a:gd name="T31" fmla="*/ 104 h 237"/>
                      <a:gd name="T32" fmla="*/ 264 w 288"/>
                      <a:gd name="T33" fmla="*/ 108 h 237"/>
                      <a:gd name="T34" fmla="*/ 270 w 288"/>
                      <a:gd name="T35" fmla="*/ 124 h 237"/>
                      <a:gd name="T36" fmla="*/ 285 w 288"/>
                      <a:gd name="T37" fmla="*/ 139 h 237"/>
                      <a:gd name="T38" fmla="*/ 288 w 288"/>
                      <a:gd name="T39" fmla="*/ 156 h 237"/>
                      <a:gd name="T40" fmla="*/ 260 w 288"/>
                      <a:gd name="T41" fmla="*/ 164 h 237"/>
                      <a:gd name="T42" fmla="*/ 246 w 288"/>
                      <a:gd name="T43" fmla="*/ 168 h 237"/>
                      <a:gd name="T44" fmla="*/ 249 w 288"/>
                      <a:gd name="T45" fmla="*/ 221 h 237"/>
                      <a:gd name="T46" fmla="*/ 242 w 288"/>
                      <a:gd name="T47" fmla="*/ 221 h 237"/>
                      <a:gd name="T48" fmla="*/ 229 w 288"/>
                      <a:gd name="T49" fmla="*/ 228 h 237"/>
                      <a:gd name="T50" fmla="*/ 194 w 288"/>
                      <a:gd name="T51" fmla="*/ 227 h 237"/>
                      <a:gd name="T52" fmla="*/ 140 w 288"/>
                      <a:gd name="T53" fmla="*/ 234 h 237"/>
                      <a:gd name="T54" fmla="*/ 116 w 288"/>
                      <a:gd name="T55" fmla="*/ 222 h 237"/>
                      <a:gd name="T56" fmla="*/ 97 w 288"/>
                      <a:gd name="T57" fmla="*/ 214 h 237"/>
                      <a:gd name="T58" fmla="*/ 94 w 288"/>
                      <a:gd name="T59" fmla="*/ 202 h 237"/>
                      <a:gd name="T60" fmla="*/ 85 w 288"/>
                      <a:gd name="T61" fmla="*/ 205 h 237"/>
                      <a:gd name="T62" fmla="*/ 78 w 288"/>
                      <a:gd name="T63" fmla="*/ 199 h 237"/>
                      <a:gd name="T64" fmla="*/ 47 w 288"/>
                      <a:gd name="T65" fmla="*/ 224 h 237"/>
                      <a:gd name="T66" fmla="*/ 35 w 288"/>
                      <a:gd name="T67" fmla="*/ 236 h 237"/>
                      <a:gd name="T68" fmla="*/ 27 w 288"/>
                      <a:gd name="T69" fmla="*/ 236 h 237"/>
                      <a:gd name="T70" fmla="*/ 8 w 288"/>
                      <a:gd name="T71" fmla="*/ 233 h 237"/>
                      <a:gd name="T72" fmla="*/ 2 w 288"/>
                      <a:gd name="T73" fmla="*/ 216 h 237"/>
                      <a:gd name="T74" fmla="*/ 8 w 288"/>
                      <a:gd name="T75" fmla="*/ 203 h 237"/>
                      <a:gd name="T76" fmla="*/ 21 w 288"/>
                      <a:gd name="T77" fmla="*/ 200 h 237"/>
                      <a:gd name="T78" fmla="*/ 35 w 288"/>
                      <a:gd name="T79" fmla="*/ 173 h 237"/>
                      <a:gd name="T80" fmla="*/ 41 w 288"/>
                      <a:gd name="T81" fmla="*/ 155 h 237"/>
                      <a:gd name="T82" fmla="*/ 54 w 288"/>
                      <a:gd name="T83" fmla="*/ 117 h 237"/>
                      <a:gd name="T84" fmla="*/ 68 w 288"/>
                      <a:gd name="T85" fmla="*/ 95 h 237"/>
                      <a:gd name="T86" fmla="*/ 81 w 288"/>
                      <a:gd name="T87" fmla="*/ 83 h 237"/>
                      <a:gd name="T88" fmla="*/ 110 w 288"/>
                      <a:gd name="T89" fmla="*/ 77 h 237"/>
                      <a:gd name="T90" fmla="*/ 116 w 288"/>
                      <a:gd name="T91" fmla="*/ 89 h 237"/>
                      <a:gd name="T92" fmla="*/ 112 w 288"/>
                      <a:gd name="T93" fmla="*/ 90 h 237"/>
                      <a:gd name="T94" fmla="*/ 106 w 288"/>
                      <a:gd name="T95" fmla="*/ 85 h 237"/>
                      <a:gd name="T96" fmla="*/ 106 w 288"/>
                      <a:gd name="T97" fmla="*/ 90 h 237"/>
                      <a:gd name="T98" fmla="*/ 98 w 288"/>
                      <a:gd name="T99" fmla="*/ 98 h 237"/>
                      <a:gd name="T100" fmla="*/ 96 w 288"/>
                      <a:gd name="T101" fmla="*/ 105 h 237"/>
                      <a:gd name="T102" fmla="*/ 104 w 288"/>
                      <a:gd name="T103" fmla="*/ 110 h 237"/>
                      <a:gd name="T104" fmla="*/ 98 w 288"/>
                      <a:gd name="T105" fmla="*/ 117 h 237"/>
                      <a:gd name="T106" fmla="*/ 107 w 288"/>
                      <a:gd name="T107" fmla="*/ 124 h 237"/>
                      <a:gd name="T108" fmla="*/ 116 w 288"/>
                      <a:gd name="T109" fmla="*/ 111 h 237"/>
                      <a:gd name="T110" fmla="*/ 126 w 288"/>
                      <a:gd name="T111" fmla="*/ 96 h 237"/>
                      <a:gd name="T112" fmla="*/ 134 w 288"/>
                      <a:gd name="T113" fmla="*/ 77 h 237"/>
                      <a:gd name="T114" fmla="*/ 141 w 288"/>
                      <a:gd name="T115" fmla="*/ 55 h 237"/>
                      <a:gd name="T116" fmla="*/ 151 w 288"/>
                      <a:gd name="T117" fmla="*/ 47 h 237"/>
                      <a:gd name="T118" fmla="*/ 166 w 288"/>
                      <a:gd name="T119" fmla="*/ 4 h 237"/>
                      <a:gd name="T120" fmla="*/ 170 w 288"/>
                      <a:gd name="T121" fmla="*/ 1 h 237"/>
                      <a:gd name="T122" fmla="*/ 172 w 288"/>
                      <a:gd name="T123" fmla="*/ 16 h 237"/>
                      <a:gd name="T124" fmla="*/ 170 w 288"/>
                      <a:gd name="T125" fmla="*/ 14 h 237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88"/>
                      <a:gd name="T190" fmla="*/ 0 h 237"/>
                      <a:gd name="T191" fmla="*/ 288 w 288"/>
                      <a:gd name="T192" fmla="*/ 237 h 237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88" h="237">
                        <a:moveTo>
                          <a:pt x="170" y="5"/>
                        </a:moveTo>
                        <a:lnTo>
                          <a:pt x="172" y="5"/>
                        </a:lnTo>
                        <a:lnTo>
                          <a:pt x="172" y="7"/>
                        </a:lnTo>
                        <a:lnTo>
                          <a:pt x="172" y="8"/>
                        </a:lnTo>
                        <a:lnTo>
                          <a:pt x="170" y="7"/>
                        </a:lnTo>
                        <a:lnTo>
                          <a:pt x="170" y="5"/>
                        </a:lnTo>
                        <a:lnTo>
                          <a:pt x="169" y="7"/>
                        </a:lnTo>
                        <a:lnTo>
                          <a:pt x="169" y="8"/>
                        </a:lnTo>
                        <a:lnTo>
                          <a:pt x="169" y="10"/>
                        </a:lnTo>
                        <a:lnTo>
                          <a:pt x="169" y="11"/>
                        </a:lnTo>
                        <a:lnTo>
                          <a:pt x="166" y="13"/>
                        </a:lnTo>
                        <a:lnTo>
                          <a:pt x="164" y="13"/>
                        </a:lnTo>
                        <a:lnTo>
                          <a:pt x="164" y="14"/>
                        </a:lnTo>
                        <a:lnTo>
                          <a:pt x="164" y="16"/>
                        </a:lnTo>
                        <a:lnTo>
                          <a:pt x="164" y="19"/>
                        </a:lnTo>
                        <a:lnTo>
                          <a:pt x="164" y="20"/>
                        </a:lnTo>
                        <a:lnTo>
                          <a:pt x="163" y="22"/>
                        </a:lnTo>
                        <a:lnTo>
                          <a:pt x="161" y="26"/>
                        </a:lnTo>
                        <a:lnTo>
                          <a:pt x="163" y="26"/>
                        </a:lnTo>
                        <a:lnTo>
                          <a:pt x="163" y="27"/>
                        </a:lnTo>
                        <a:lnTo>
                          <a:pt x="164" y="29"/>
                        </a:lnTo>
                        <a:lnTo>
                          <a:pt x="164" y="30"/>
                        </a:lnTo>
                        <a:lnTo>
                          <a:pt x="164" y="32"/>
                        </a:lnTo>
                        <a:lnTo>
                          <a:pt x="164" y="35"/>
                        </a:lnTo>
                        <a:lnTo>
                          <a:pt x="163" y="38"/>
                        </a:lnTo>
                        <a:lnTo>
                          <a:pt x="163" y="39"/>
                        </a:lnTo>
                        <a:lnTo>
                          <a:pt x="164" y="41"/>
                        </a:lnTo>
                        <a:lnTo>
                          <a:pt x="164" y="42"/>
                        </a:lnTo>
                        <a:lnTo>
                          <a:pt x="163" y="42"/>
                        </a:lnTo>
                        <a:lnTo>
                          <a:pt x="160" y="41"/>
                        </a:lnTo>
                        <a:lnTo>
                          <a:pt x="159" y="42"/>
                        </a:lnTo>
                        <a:lnTo>
                          <a:pt x="159" y="44"/>
                        </a:lnTo>
                        <a:lnTo>
                          <a:pt x="160" y="45"/>
                        </a:lnTo>
                        <a:lnTo>
                          <a:pt x="161" y="44"/>
                        </a:lnTo>
                        <a:lnTo>
                          <a:pt x="163" y="44"/>
                        </a:lnTo>
                        <a:lnTo>
                          <a:pt x="166" y="44"/>
                        </a:lnTo>
                        <a:lnTo>
                          <a:pt x="167" y="42"/>
                        </a:lnTo>
                        <a:lnTo>
                          <a:pt x="167" y="44"/>
                        </a:lnTo>
                        <a:lnTo>
                          <a:pt x="167" y="45"/>
                        </a:lnTo>
                        <a:lnTo>
                          <a:pt x="167" y="47"/>
                        </a:lnTo>
                        <a:lnTo>
                          <a:pt x="169" y="48"/>
                        </a:lnTo>
                        <a:lnTo>
                          <a:pt x="169" y="47"/>
                        </a:lnTo>
                        <a:lnTo>
                          <a:pt x="170" y="45"/>
                        </a:lnTo>
                        <a:lnTo>
                          <a:pt x="170" y="47"/>
                        </a:lnTo>
                        <a:lnTo>
                          <a:pt x="172" y="48"/>
                        </a:lnTo>
                        <a:lnTo>
                          <a:pt x="173" y="51"/>
                        </a:lnTo>
                        <a:lnTo>
                          <a:pt x="176" y="54"/>
                        </a:lnTo>
                        <a:lnTo>
                          <a:pt x="179" y="55"/>
                        </a:lnTo>
                        <a:lnTo>
                          <a:pt x="181" y="57"/>
                        </a:lnTo>
                        <a:lnTo>
                          <a:pt x="182" y="60"/>
                        </a:lnTo>
                        <a:lnTo>
                          <a:pt x="185" y="63"/>
                        </a:lnTo>
                        <a:lnTo>
                          <a:pt x="186" y="66"/>
                        </a:lnTo>
                        <a:lnTo>
                          <a:pt x="188" y="68"/>
                        </a:lnTo>
                        <a:lnTo>
                          <a:pt x="189" y="71"/>
                        </a:lnTo>
                        <a:lnTo>
                          <a:pt x="195" y="73"/>
                        </a:lnTo>
                        <a:lnTo>
                          <a:pt x="197" y="76"/>
                        </a:lnTo>
                        <a:lnTo>
                          <a:pt x="198" y="79"/>
                        </a:lnTo>
                        <a:lnTo>
                          <a:pt x="204" y="83"/>
                        </a:lnTo>
                        <a:lnTo>
                          <a:pt x="207" y="86"/>
                        </a:lnTo>
                        <a:lnTo>
                          <a:pt x="208" y="88"/>
                        </a:lnTo>
                        <a:lnTo>
                          <a:pt x="210" y="89"/>
                        </a:lnTo>
                        <a:lnTo>
                          <a:pt x="211" y="89"/>
                        </a:lnTo>
                        <a:lnTo>
                          <a:pt x="214" y="92"/>
                        </a:lnTo>
                        <a:lnTo>
                          <a:pt x="219" y="95"/>
                        </a:lnTo>
                        <a:lnTo>
                          <a:pt x="223" y="95"/>
                        </a:lnTo>
                        <a:lnTo>
                          <a:pt x="227" y="95"/>
                        </a:lnTo>
                        <a:lnTo>
                          <a:pt x="230" y="93"/>
                        </a:lnTo>
                        <a:lnTo>
                          <a:pt x="232" y="93"/>
                        </a:lnTo>
                        <a:lnTo>
                          <a:pt x="233" y="92"/>
                        </a:lnTo>
                        <a:lnTo>
                          <a:pt x="235" y="92"/>
                        </a:lnTo>
                        <a:lnTo>
                          <a:pt x="236" y="92"/>
                        </a:lnTo>
                        <a:lnTo>
                          <a:pt x="238" y="92"/>
                        </a:lnTo>
                        <a:lnTo>
                          <a:pt x="239" y="93"/>
                        </a:lnTo>
                        <a:lnTo>
                          <a:pt x="242" y="93"/>
                        </a:lnTo>
                        <a:lnTo>
                          <a:pt x="244" y="95"/>
                        </a:lnTo>
                        <a:lnTo>
                          <a:pt x="246" y="98"/>
                        </a:lnTo>
                        <a:lnTo>
                          <a:pt x="248" y="98"/>
                        </a:lnTo>
                        <a:lnTo>
                          <a:pt x="251" y="99"/>
                        </a:lnTo>
                        <a:lnTo>
                          <a:pt x="252" y="99"/>
                        </a:lnTo>
                        <a:lnTo>
                          <a:pt x="252" y="101"/>
                        </a:lnTo>
                        <a:lnTo>
                          <a:pt x="254" y="99"/>
                        </a:lnTo>
                        <a:lnTo>
                          <a:pt x="255" y="99"/>
                        </a:lnTo>
                        <a:lnTo>
                          <a:pt x="257" y="98"/>
                        </a:lnTo>
                        <a:lnTo>
                          <a:pt x="258" y="99"/>
                        </a:lnTo>
                        <a:lnTo>
                          <a:pt x="258" y="101"/>
                        </a:lnTo>
                        <a:lnTo>
                          <a:pt x="258" y="102"/>
                        </a:lnTo>
                        <a:lnTo>
                          <a:pt x="258" y="104"/>
                        </a:lnTo>
                        <a:lnTo>
                          <a:pt x="260" y="104"/>
                        </a:lnTo>
                        <a:lnTo>
                          <a:pt x="261" y="104"/>
                        </a:lnTo>
                        <a:lnTo>
                          <a:pt x="261" y="105"/>
                        </a:lnTo>
                        <a:lnTo>
                          <a:pt x="263" y="107"/>
                        </a:lnTo>
                        <a:lnTo>
                          <a:pt x="264" y="108"/>
                        </a:lnTo>
                        <a:lnTo>
                          <a:pt x="263" y="110"/>
                        </a:lnTo>
                        <a:lnTo>
                          <a:pt x="266" y="111"/>
                        </a:lnTo>
                        <a:lnTo>
                          <a:pt x="266" y="112"/>
                        </a:lnTo>
                        <a:lnTo>
                          <a:pt x="268" y="117"/>
                        </a:lnTo>
                        <a:lnTo>
                          <a:pt x="268" y="121"/>
                        </a:lnTo>
                        <a:lnTo>
                          <a:pt x="270" y="124"/>
                        </a:lnTo>
                        <a:lnTo>
                          <a:pt x="273" y="127"/>
                        </a:lnTo>
                        <a:lnTo>
                          <a:pt x="276" y="129"/>
                        </a:lnTo>
                        <a:lnTo>
                          <a:pt x="279" y="129"/>
                        </a:lnTo>
                        <a:lnTo>
                          <a:pt x="280" y="130"/>
                        </a:lnTo>
                        <a:lnTo>
                          <a:pt x="282" y="131"/>
                        </a:lnTo>
                        <a:lnTo>
                          <a:pt x="285" y="139"/>
                        </a:lnTo>
                        <a:lnTo>
                          <a:pt x="288" y="140"/>
                        </a:lnTo>
                        <a:lnTo>
                          <a:pt x="288" y="142"/>
                        </a:lnTo>
                        <a:lnTo>
                          <a:pt x="286" y="146"/>
                        </a:lnTo>
                        <a:lnTo>
                          <a:pt x="286" y="148"/>
                        </a:lnTo>
                        <a:lnTo>
                          <a:pt x="288" y="156"/>
                        </a:lnTo>
                        <a:lnTo>
                          <a:pt x="285" y="158"/>
                        </a:lnTo>
                        <a:lnTo>
                          <a:pt x="267" y="156"/>
                        </a:lnTo>
                        <a:lnTo>
                          <a:pt x="264" y="162"/>
                        </a:lnTo>
                        <a:lnTo>
                          <a:pt x="263" y="161"/>
                        </a:lnTo>
                        <a:lnTo>
                          <a:pt x="260" y="161"/>
                        </a:lnTo>
                        <a:lnTo>
                          <a:pt x="260" y="164"/>
                        </a:lnTo>
                        <a:lnTo>
                          <a:pt x="258" y="164"/>
                        </a:lnTo>
                        <a:lnTo>
                          <a:pt x="257" y="170"/>
                        </a:lnTo>
                        <a:lnTo>
                          <a:pt x="255" y="173"/>
                        </a:lnTo>
                        <a:lnTo>
                          <a:pt x="254" y="174"/>
                        </a:lnTo>
                        <a:lnTo>
                          <a:pt x="251" y="173"/>
                        </a:lnTo>
                        <a:lnTo>
                          <a:pt x="246" y="168"/>
                        </a:lnTo>
                        <a:lnTo>
                          <a:pt x="245" y="168"/>
                        </a:lnTo>
                        <a:lnTo>
                          <a:pt x="255" y="183"/>
                        </a:lnTo>
                        <a:lnTo>
                          <a:pt x="252" y="186"/>
                        </a:lnTo>
                        <a:lnTo>
                          <a:pt x="251" y="222"/>
                        </a:lnTo>
                        <a:lnTo>
                          <a:pt x="249" y="224"/>
                        </a:lnTo>
                        <a:lnTo>
                          <a:pt x="249" y="221"/>
                        </a:lnTo>
                        <a:lnTo>
                          <a:pt x="248" y="219"/>
                        </a:lnTo>
                        <a:lnTo>
                          <a:pt x="249" y="218"/>
                        </a:lnTo>
                        <a:lnTo>
                          <a:pt x="248" y="216"/>
                        </a:lnTo>
                        <a:lnTo>
                          <a:pt x="248" y="218"/>
                        </a:lnTo>
                        <a:lnTo>
                          <a:pt x="245" y="221"/>
                        </a:lnTo>
                        <a:lnTo>
                          <a:pt x="242" y="221"/>
                        </a:lnTo>
                        <a:lnTo>
                          <a:pt x="241" y="218"/>
                        </a:lnTo>
                        <a:lnTo>
                          <a:pt x="239" y="218"/>
                        </a:lnTo>
                        <a:lnTo>
                          <a:pt x="238" y="218"/>
                        </a:lnTo>
                        <a:lnTo>
                          <a:pt x="235" y="222"/>
                        </a:lnTo>
                        <a:lnTo>
                          <a:pt x="232" y="222"/>
                        </a:lnTo>
                        <a:lnTo>
                          <a:pt x="229" y="228"/>
                        </a:lnTo>
                        <a:lnTo>
                          <a:pt x="226" y="228"/>
                        </a:lnTo>
                        <a:lnTo>
                          <a:pt x="210" y="225"/>
                        </a:lnTo>
                        <a:lnTo>
                          <a:pt x="201" y="227"/>
                        </a:lnTo>
                        <a:lnTo>
                          <a:pt x="197" y="230"/>
                        </a:lnTo>
                        <a:lnTo>
                          <a:pt x="195" y="228"/>
                        </a:lnTo>
                        <a:lnTo>
                          <a:pt x="194" y="227"/>
                        </a:lnTo>
                        <a:lnTo>
                          <a:pt x="183" y="227"/>
                        </a:lnTo>
                        <a:lnTo>
                          <a:pt x="179" y="228"/>
                        </a:lnTo>
                        <a:lnTo>
                          <a:pt x="154" y="212"/>
                        </a:lnTo>
                        <a:lnTo>
                          <a:pt x="144" y="224"/>
                        </a:lnTo>
                        <a:lnTo>
                          <a:pt x="141" y="228"/>
                        </a:lnTo>
                        <a:lnTo>
                          <a:pt x="140" y="234"/>
                        </a:lnTo>
                        <a:lnTo>
                          <a:pt x="131" y="228"/>
                        </a:lnTo>
                        <a:lnTo>
                          <a:pt x="123" y="227"/>
                        </a:lnTo>
                        <a:lnTo>
                          <a:pt x="119" y="231"/>
                        </a:lnTo>
                        <a:lnTo>
                          <a:pt x="118" y="227"/>
                        </a:lnTo>
                        <a:lnTo>
                          <a:pt x="116" y="225"/>
                        </a:lnTo>
                        <a:lnTo>
                          <a:pt x="116" y="222"/>
                        </a:lnTo>
                        <a:lnTo>
                          <a:pt x="112" y="218"/>
                        </a:lnTo>
                        <a:lnTo>
                          <a:pt x="109" y="219"/>
                        </a:lnTo>
                        <a:lnTo>
                          <a:pt x="109" y="221"/>
                        </a:lnTo>
                        <a:lnTo>
                          <a:pt x="106" y="222"/>
                        </a:lnTo>
                        <a:lnTo>
                          <a:pt x="97" y="221"/>
                        </a:lnTo>
                        <a:lnTo>
                          <a:pt x="97" y="214"/>
                        </a:lnTo>
                        <a:lnTo>
                          <a:pt x="100" y="209"/>
                        </a:lnTo>
                        <a:lnTo>
                          <a:pt x="100" y="208"/>
                        </a:lnTo>
                        <a:lnTo>
                          <a:pt x="100" y="205"/>
                        </a:lnTo>
                        <a:lnTo>
                          <a:pt x="98" y="205"/>
                        </a:lnTo>
                        <a:lnTo>
                          <a:pt x="97" y="203"/>
                        </a:lnTo>
                        <a:lnTo>
                          <a:pt x="94" y="202"/>
                        </a:lnTo>
                        <a:lnTo>
                          <a:pt x="93" y="202"/>
                        </a:lnTo>
                        <a:lnTo>
                          <a:pt x="90" y="212"/>
                        </a:lnTo>
                        <a:lnTo>
                          <a:pt x="87" y="211"/>
                        </a:lnTo>
                        <a:lnTo>
                          <a:pt x="85" y="209"/>
                        </a:lnTo>
                        <a:lnTo>
                          <a:pt x="85" y="206"/>
                        </a:lnTo>
                        <a:lnTo>
                          <a:pt x="85" y="205"/>
                        </a:lnTo>
                        <a:lnTo>
                          <a:pt x="84" y="205"/>
                        </a:lnTo>
                        <a:lnTo>
                          <a:pt x="84" y="203"/>
                        </a:lnTo>
                        <a:lnTo>
                          <a:pt x="81" y="206"/>
                        </a:lnTo>
                        <a:lnTo>
                          <a:pt x="79" y="205"/>
                        </a:lnTo>
                        <a:lnTo>
                          <a:pt x="79" y="200"/>
                        </a:lnTo>
                        <a:lnTo>
                          <a:pt x="78" y="199"/>
                        </a:lnTo>
                        <a:lnTo>
                          <a:pt x="76" y="193"/>
                        </a:lnTo>
                        <a:lnTo>
                          <a:pt x="75" y="193"/>
                        </a:lnTo>
                        <a:lnTo>
                          <a:pt x="72" y="193"/>
                        </a:lnTo>
                        <a:lnTo>
                          <a:pt x="60" y="224"/>
                        </a:lnTo>
                        <a:lnTo>
                          <a:pt x="57" y="224"/>
                        </a:lnTo>
                        <a:lnTo>
                          <a:pt x="47" y="224"/>
                        </a:lnTo>
                        <a:lnTo>
                          <a:pt x="46" y="230"/>
                        </a:lnTo>
                        <a:lnTo>
                          <a:pt x="44" y="228"/>
                        </a:lnTo>
                        <a:lnTo>
                          <a:pt x="41" y="230"/>
                        </a:lnTo>
                        <a:lnTo>
                          <a:pt x="40" y="230"/>
                        </a:lnTo>
                        <a:lnTo>
                          <a:pt x="37" y="234"/>
                        </a:lnTo>
                        <a:lnTo>
                          <a:pt x="35" y="236"/>
                        </a:lnTo>
                        <a:lnTo>
                          <a:pt x="33" y="236"/>
                        </a:lnTo>
                        <a:lnTo>
                          <a:pt x="31" y="236"/>
                        </a:lnTo>
                        <a:lnTo>
                          <a:pt x="30" y="234"/>
                        </a:lnTo>
                        <a:lnTo>
                          <a:pt x="28" y="234"/>
                        </a:lnTo>
                        <a:lnTo>
                          <a:pt x="27" y="236"/>
                        </a:lnTo>
                        <a:lnTo>
                          <a:pt x="24" y="234"/>
                        </a:lnTo>
                        <a:lnTo>
                          <a:pt x="21" y="237"/>
                        </a:lnTo>
                        <a:lnTo>
                          <a:pt x="19" y="237"/>
                        </a:lnTo>
                        <a:lnTo>
                          <a:pt x="16" y="234"/>
                        </a:lnTo>
                        <a:lnTo>
                          <a:pt x="9" y="234"/>
                        </a:lnTo>
                        <a:lnTo>
                          <a:pt x="8" y="233"/>
                        </a:lnTo>
                        <a:lnTo>
                          <a:pt x="8" y="230"/>
                        </a:lnTo>
                        <a:lnTo>
                          <a:pt x="6" y="225"/>
                        </a:lnTo>
                        <a:lnTo>
                          <a:pt x="5" y="224"/>
                        </a:lnTo>
                        <a:lnTo>
                          <a:pt x="6" y="221"/>
                        </a:lnTo>
                        <a:lnTo>
                          <a:pt x="3" y="218"/>
                        </a:lnTo>
                        <a:lnTo>
                          <a:pt x="2" y="216"/>
                        </a:lnTo>
                        <a:lnTo>
                          <a:pt x="0" y="215"/>
                        </a:lnTo>
                        <a:lnTo>
                          <a:pt x="2" y="214"/>
                        </a:lnTo>
                        <a:lnTo>
                          <a:pt x="6" y="209"/>
                        </a:lnTo>
                        <a:lnTo>
                          <a:pt x="5" y="205"/>
                        </a:lnTo>
                        <a:lnTo>
                          <a:pt x="8" y="202"/>
                        </a:lnTo>
                        <a:lnTo>
                          <a:pt x="8" y="203"/>
                        </a:lnTo>
                        <a:lnTo>
                          <a:pt x="12" y="202"/>
                        </a:lnTo>
                        <a:lnTo>
                          <a:pt x="13" y="202"/>
                        </a:lnTo>
                        <a:lnTo>
                          <a:pt x="15" y="203"/>
                        </a:lnTo>
                        <a:lnTo>
                          <a:pt x="16" y="203"/>
                        </a:lnTo>
                        <a:lnTo>
                          <a:pt x="19" y="202"/>
                        </a:lnTo>
                        <a:lnTo>
                          <a:pt x="21" y="200"/>
                        </a:lnTo>
                        <a:lnTo>
                          <a:pt x="24" y="197"/>
                        </a:lnTo>
                        <a:lnTo>
                          <a:pt x="25" y="194"/>
                        </a:lnTo>
                        <a:lnTo>
                          <a:pt x="25" y="193"/>
                        </a:lnTo>
                        <a:lnTo>
                          <a:pt x="28" y="189"/>
                        </a:lnTo>
                        <a:lnTo>
                          <a:pt x="31" y="181"/>
                        </a:lnTo>
                        <a:lnTo>
                          <a:pt x="35" y="173"/>
                        </a:lnTo>
                        <a:lnTo>
                          <a:pt x="35" y="171"/>
                        </a:lnTo>
                        <a:lnTo>
                          <a:pt x="37" y="168"/>
                        </a:lnTo>
                        <a:lnTo>
                          <a:pt x="38" y="165"/>
                        </a:lnTo>
                        <a:lnTo>
                          <a:pt x="38" y="161"/>
                        </a:lnTo>
                        <a:lnTo>
                          <a:pt x="40" y="159"/>
                        </a:lnTo>
                        <a:lnTo>
                          <a:pt x="41" y="155"/>
                        </a:lnTo>
                        <a:lnTo>
                          <a:pt x="43" y="152"/>
                        </a:lnTo>
                        <a:lnTo>
                          <a:pt x="44" y="148"/>
                        </a:lnTo>
                        <a:lnTo>
                          <a:pt x="46" y="145"/>
                        </a:lnTo>
                        <a:lnTo>
                          <a:pt x="47" y="140"/>
                        </a:lnTo>
                        <a:lnTo>
                          <a:pt x="52" y="124"/>
                        </a:lnTo>
                        <a:lnTo>
                          <a:pt x="54" y="117"/>
                        </a:lnTo>
                        <a:lnTo>
                          <a:pt x="57" y="112"/>
                        </a:lnTo>
                        <a:lnTo>
                          <a:pt x="59" y="107"/>
                        </a:lnTo>
                        <a:lnTo>
                          <a:pt x="62" y="102"/>
                        </a:lnTo>
                        <a:lnTo>
                          <a:pt x="66" y="98"/>
                        </a:lnTo>
                        <a:lnTo>
                          <a:pt x="66" y="96"/>
                        </a:lnTo>
                        <a:lnTo>
                          <a:pt x="68" y="95"/>
                        </a:lnTo>
                        <a:lnTo>
                          <a:pt x="68" y="93"/>
                        </a:lnTo>
                        <a:lnTo>
                          <a:pt x="69" y="92"/>
                        </a:lnTo>
                        <a:lnTo>
                          <a:pt x="72" y="89"/>
                        </a:lnTo>
                        <a:lnTo>
                          <a:pt x="74" y="88"/>
                        </a:lnTo>
                        <a:lnTo>
                          <a:pt x="81" y="83"/>
                        </a:lnTo>
                        <a:lnTo>
                          <a:pt x="84" y="82"/>
                        </a:lnTo>
                        <a:lnTo>
                          <a:pt x="91" y="80"/>
                        </a:lnTo>
                        <a:lnTo>
                          <a:pt x="100" y="80"/>
                        </a:lnTo>
                        <a:lnTo>
                          <a:pt x="104" y="79"/>
                        </a:lnTo>
                        <a:lnTo>
                          <a:pt x="107" y="79"/>
                        </a:lnTo>
                        <a:lnTo>
                          <a:pt x="110" y="77"/>
                        </a:lnTo>
                        <a:lnTo>
                          <a:pt x="113" y="79"/>
                        </a:lnTo>
                        <a:lnTo>
                          <a:pt x="115" y="80"/>
                        </a:lnTo>
                        <a:lnTo>
                          <a:pt x="116" y="82"/>
                        </a:lnTo>
                        <a:lnTo>
                          <a:pt x="118" y="83"/>
                        </a:lnTo>
                        <a:lnTo>
                          <a:pt x="118" y="86"/>
                        </a:lnTo>
                        <a:lnTo>
                          <a:pt x="116" y="89"/>
                        </a:lnTo>
                        <a:lnTo>
                          <a:pt x="115" y="90"/>
                        </a:lnTo>
                        <a:lnTo>
                          <a:pt x="112" y="93"/>
                        </a:lnTo>
                        <a:lnTo>
                          <a:pt x="110" y="93"/>
                        </a:lnTo>
                        <a:lnTo>
                          <a:pt x="109" y="93"/>
                        </a:lnTo>
                        <a:lnTo>
                          <a:pt x="110" y="92"/>
                        </a:lnTo>
                        <a:lnTo>
                          <a:pt x="112" y="90"/>
                        </a:lnTo>
                        <a:lnTo>
                          <a:pt x="113" y="89"/>
                        </a:lnTo>
                        <a:lnTo>
                          <a:pt x="115" y="86"/>
                        </a:lnTo>
                        <a:lnTo>
                          <a:pt x="113" y="86"/>
                        </a:lnTo>
                        <a:lnTo>
                          <a:pt x="110" y="86"/>
                        </a:lnTo>
                        <a:lnTo>
                          <a:pt x="106" y="85"/>
                        </a:lnTo>
                        <a:lnTo>
                          <a:pt x="104" y="86"/>
                        </a:lnTo>
                        <a:lnTo>
                          <a:pt x="106" y="86"/>
                        </a:lnTo>
                        <a:lnTo>
                          <a:pt x="107" y="89"/>
                        </a:lnTo>
                        <a:lnTo>
                          <a:pt x="106" y="90"/>
                        </a:lnTo>
                        <a:lnTo>
                          <a:pt x="104" y="95"/>
                        </a:lnTo>
                        <a:lnTo>
                          <a:pt x="104" y="98"/>
                        </a:lnTo>
                        <a:lnTo>
                          <a:pt x="103" y="101"/>
                        </a:lnTo>
                        <a:lnTo>
                          <a:pt x="101" y="99"/>
                        </a:lnTo>
                        <a:lnTo>
                          <a:pt x="98" y="98"/>
                        </a:lnTo>
                        <a:lnTo>
                          <a:pt x="97" y="99"/>
                        </a:lnTo>
                        <a:lnTo>
                          <a:pt x="94" y="101"/>
                        </a:lnTo>
                        <a:lnTo>
                          <a:pt x="96" y="102"/>
                        </a:lnTo>
                        <a:lnTo>
                          <a:pt x="97" y="104"/>
                        </a:lnTo>
                        <a:lnTo>
                          <a:pt x="96" y="105"/>
                        </a:lnTo>
                        <a:lnTo>
                          <a:pt x="97" y="105"/>
                        </a:lnTo>
                        <a:lnTo>
                          <a:pt x="100" y="105"/>
                        </a:lnTo>
                        <a:lnTo>
                          <a:pt x="101" y="107"/>
                        </a:lnTo>
                        <a:lnTo>
                          <a:pt x="104" y="108"/>
                        </a:lnTo>
                        <a:lnTo>
                          <a:pt x="104" y="110"/>
                        </a:lnTo>
                        <a:lnTo>
                          <a:pt x="104" y="111"/>
                        </a:lnTo>
                        <a:lnTo>
                          <a:pt x="103" y="112"/>
                        </a:lnTo>
                        <a:lnTo>
                          <a:pt x="100" y="114"/>
                        </a:lnTo>
                        <a:lnTo>
                          <a:pt x="98" y="115"/>
                        </a:lnTo>
                        <a:lnTo>
                          <a:pt x="97" y="115"/>
                        </a:lnTo>
                        <a:lnTo>
                          <a:pt x="98" y="117"/>
                        </a:lnTo>
                        <a:lnTo>
                          <a:pt x="100" y="118"/>
                        </a:lnTo>
                        <a:lnTo>
                          <a:pt x="101" y="118"/>
                        </a:lnTo>
                        <a:lnTo>
                          <a:pt x="104" y="118"/>
                        </a:lnTo>
                        <a:lnTo>
                          <a:pt x="106" y="121"/>
                        </a:lnTo>
                        <a:lnTo>
                          <a:pt x="107" y="124"/>
                        </a:lnTo>
                        <a:lnTo>
                          <a:pt x="109" y="124"/>
                        </a:lnTo>
                        <a:lnTo>
                          <a:pt x="112" y="123"/>
                        </a:lnTo>
                        <a:lnTo>
                          <a:pt x="113" y="120"/>
                        </a:lnTo>
                        <a:lnTo>
                          <a:pt x="113" y="115"/>
                        </a:lnTo>
                        <a:lnTo>
                          <a:pt x="115" y="114"/>
                        </a:lnTo>
                        <a:lnTo>
                          <a:pt x="116" y="111"/>
                        </a:lnTo>
                        <a:lnTo>
                          <a:pt x="119" y="108"/>
                        </a:lnTo>
                        <a:lnTo>
                          <a:pt x="123" y="105"/>
                        </a:lnTo>
                        <a:lnTo>
                          <a:pt x="126" y="104"/>
                        </a:lnTo>
                        <a:lnTo>
                          <a:pt x="126" y="101"/>
                        </a:lnTo>
                        <a:lnTo>
                          <a:pt x="126" y="99"/>
                        </a:lnTo>
                        <a:lnTo>
                          <a:pt x="126" y="96"/>
                        </a:lnTo>
                        <a:lnTo>
                          <a:pt x="126" y="92"/>
                        </a:lnTo>
                        <a:lnTo>
                          <a:pt x="128" y="89"/>
                        </a:lnTo>
                        <a:lnTo>
                          <a:pt x="128" y="88"/>
                        </a:lnTo>
                        <a:lnTo>
                          <a:pt x="129" y="86"/>
                        </a:lnTo>
                        <a:lnTo>
                          <a:pt x="131" y="82"/>
                        </a:lnTo>
                        <a:lnTo>
                          <a:pt x="134" y="77"/>
                        </a:lnTo>
                        <a:lnTo>
                          <a:pt x="135" y="76"/>
                        </a:lnTo>
                        <a:lnTo>
                          <a:pt x="137" y="71"/>
                        </a:lnTo>
                        <a:lnTo>
                          <a:pt x="138" y="67"/>
                        </a:lnTo>
                        <a:lnTo>
                          <a:pt x="138" y="64"/>
                        </a:lnTo>
                        <a:lnTo>
                          <a:pt x="138" y="61"/>
                        </a:lnTo>
                        <a:lnTo>
                          <a:pt x="141" y="55"/>
                        </a:lnTo>
                        <a:lnTo>
                          <a:pt x="142" y="52"/>
                        </a:lnTo>
                        <a:lnTo>
                          <a:pt x="145" y="51"/>
                        </a:lnTo>
                        <a:lnTo>
                          <a:pt x="148" y="49"/>
                        </a:lnTo>
                        <a:lnTo>
                          <a:pt x="148" y="48"/>
                        </a:lnTo>
                        <a:lnTo>
                          <a:pt x="151" y="47"/>
                        </a:lnTo>
                        <a:lnTo>
                          <a:pt x="157" y="44"/>
                        </a:lnTo>
                        <a:lnTo>
                          <a:pt x="157" y="42"/>
                        </a:lnTo>
                        <a:lnTo>
                          <a:pt x="159" y="25"/>
                        </a:lnTo>
                        <a:lnTo>
                          <a:pt x="160" y="19"/>
                        </a:lnTo>
                        <a:lnTo>
                          <a:pt x="164" y="8"/>
                        </a:lnTo>
                        <a:lnTo>
                          <a:pt x="166" y="4"/>
                        </a:lnTo>
                        <a:lnTo>
                          <a:pt x="166" y="3"/>
                        </a:lnTo>
                        <a:lnTo>
                          <a:pt x="167" y="3"/>
                        </a:lnTo>
                        <a:lnTo>
                          <a:pt x="169" y="0"/>
                        </a:lnTo>
                        <a:lnTo>
                          <a:pt x="170" y="0"/>
                        </a:lnTo>
                        <a:lnTo>
                          <a:pt x="170" y="1"/>
                        </a:lnTo>
                        <a:lnTo>
                          <a:pt x="169" y="3"/>
                        </a:lnTo>
                        <a:lnTo>
                          <a:pt x="167" y="4"/>
                        </a:lnTo>
                        <a:lnTo>
                          <a:pt x="167" y="5"/>
                        </a:lnTo>
                        <a:lnTo>
                          <a:pt x="170" y="5"/>
                        </a:lnTo>
                        <a:close/>
                        <a:moveTo>
                          <a:pt x="172" y="16"/>
                        </a:moveTo>
                        <a:lnTo>
                          <a:pt x="172" y="17"/>
                        </a:lnTo>
                        <a:lnTo>
                          <a:pt x="170" y="17"/>
                        </a:lnTo>
                        <a:lnTo>
                          <a:pt x="169" y="16"/>
                        </a:lnTo>
                        <a:lnTo>
                          <a:pt x="169" y="14"/>
                        </a:lnTo>
                        <a:lnTo>
                          <a:pt x="170" y="14"/>
                        </a:lnTo>
                        <a:lnTo>
                          <a:pt x="172" y="14"/>
                        </a:lnTo>
                        <a:lnTo>
                          <a:pt x="172" y="16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0" name="Freeform 272"/>
                  <p:cNvSpPr>
                    <a:spLocks/>
                  </p:cNvSpPr>
                  <p:nvPr/>
                </p:nvSpPr>
                <p:spPr bwMode="auto">
                  <a:xfrm>
                    <a:off x="2700834" y="3818086"/>
                    <a:ext cx="1098550" cy="1068388"/>
                  </a:xfrm>
                  <a:custGeom>
                    <a:avLst/>
                    <a:gdLst>
                      <a:gd name="T0" fmla="*/ 296 w 309"/>
                      <a:gd name="T1" fmla="*/ 78 h 300"/>
                      <a:gd name="T2" fmla="*/ 289 w 309"/>
                      <a:gd name="T3" fmla="*/ 86 h 300"/>
                      <a:gd name="T4" fmla="*/ 277 w 309"/>
                      <a:gd name="T5" fmla="*/ 88 h 300"/>
                      <a:gd name="T6" fmla="*/ 267 w 309"/>
                      <a:gd name="T7" fmla="*/ 92 h 300"/>
                      <a:gd name="T8" fmla="*/ 252 w 309"/>
                      <a:gd name="T9" fmla="*/ 94 h 300"/>
                      <a:gd name="T10" fmla="*/ 239 w 309"/>
                      <a:gd name="T11" fmla="*/ 95 h 300"/>
                      <a:gd name="T12" fmla="*/ 228 w 309"/>
                      <a:gd name="T13" fmla="*/ 104 h 300"/>
                      <a:gd name="T14" fmla="*/ 214 w 309"/>
                      <a:gd name="T15" fmla="*/ 105 h 300"/>
                      <a:gd name="T16" fmla="*/ 205 w 309"/>
                      <a:gd name="T17" fmla="*/ 104 h 300"/>
                      <a:gd name="T18" fmla="*/ 196 w 309"/>
                      <a:gd name="T19" fmla="*/ 92 h 300"/>
                      <a:gd name="T20" fmla="*/ 184 w 309"/>
                      <a:gd name="T21" fmla="*/ 97 h 300"/>
                      <a:gd name="T22" fmla="*/ 179 w 309"/>
                      <a:gd name="T23" fmla="*/ 97 h 300"/>
                      <a:gd name="T24" fmla="*/ 180 w 309"/>
                      <a:gd name="T25" fmla="*/ 82 h 300"/>
                      <a:gd name="T26" fmla="*/ 167 w 309"/>
                      <a:gd name="T27" fmla="*/ 84 h 300"/>
                      <a:gd name="T28" fmla="*/ 167 w 309"/>
                      <a:gd name="T29" fmla="*/ 70 h 300"/>
                      <a:gd name="T30" fmla="*/ 151 w 309"/>
                      <a:gd name="T31" fmla="*/ 79 h 300"/>
                      <a:gd name="T32" fmla="*/ 151 w 309"/>
                      <a:gd name="T33" fmla="*/ 91 h 300"/>
                      <a:gd name="T34" fmla="*/ 135 w 309"/>
                      <a:gd name="T35" fmla="*/ 91 h 300"/>
                      <a:gd name="T36" fmla="*/ 124 w 309"/>
                      <a:gd name="T37" fmla="*/ 78 h 300"/>
                      <a:gd name="T38" fmla="*/ 124 w 309"/>
                      <a:gd name="T39" fmla="*/ 66 h 300"/>
                      <a:gd name="T40" fmla="*/ 111 w 309"/>
                      <a:gd name="T41" fmla="*/ 72 h 300"/>
                      <a:gd name="T42" fmla="*/ 102 w 309"/>
                      <a:gd name="T43" fmla="*/ 62 h 300"/>
                      <a:gd name="T44" fmla="*/ 99 w 309"/>
                      <a:gd name="T45" fmla="*/ 107 h 300"/>
                      <a:gd name="T46" fmla="*/ 117 w 309"/>
                      <a:gd name="T47" fmla="*/ 107 h 300"/>
                      <a:gd name="T48" fmla="*/ 121 w 309"/>
                      <a:gd name="T49" fmla="*/ 108 h 300"/>
                      <a:gd name="T50" fmla="*/ 127 w 309"/>
                      <a:gd name="T51" fmla="*/ 105 h 300"/>
                      <a:gd name="T52" fmla="*/ 135 w 309"/>
                      <a:gd name="T53" fmla="*/ 114 h 300"/>
                      <a:gd name="T54" fmla="*/ 143 w 309"/>
                      <a:gd name="T55" fmla="*/ 119 h 300"/>
                      <a:gd name="T56" fmla="*/ 151 w 309"/>
                      <a:gd name="T57" fmla="*/ 129 h 300"/>
                      <a:gd name="T58" fmla="*/ 180 w 309"/>
                      <a:gd name="T59" fmla="*/ 151 h 300"/>
                      <a:gd name="T60" fmla="*/ 182 w 309"/>
                      <a:gd name="T61" fmla="*/ 190 h 300"/>
                      <a:gd name="T62" fmla="*/ 190 w 309"/>
                      <a:gd name="T63" fmla="*/ 234 h 300"/>
                      <a:gd name="T64" fmla="*/ 177 w 309"/>
                      <a:gd name="T65" fmla="*/ 243 h 300"/>
                      <a:gd name="T66" fmla="*/ 157 w 309"/>
                      <a:gd name="T67" fmla="*/ 267 h 300"/>
                      <a:gd name="T68" fmla="*/ 148 w 309"/>
                      <a:gd name="T69" fmla="*/ 290 h 300"/>
                      <a:gd name="T70" fmla="*/ 133 w 309"/>
                      <a:gd name="T71" fmla="*/ 299 h 300"/>
                      <a:gd name="T72" fmla="*/ 104 w 309"/>
                      <a:gd name="T73" fmla="*/ 297 h 300"/>
                      <a:gd name="T74" fmla="*/ 78 w 309"/>
                      <a:gd name="T75" fmla="*/ 300 h 300"/>
                      <a:gd name="T76" fmla="*/ 58 w 309"/>
                      <a:gd name="T77" fmla="*/ 283 h 300"/>
                      <a:gd name="T78" fmla="*/ 39 w 309"/>
                      <a:gd name="T79" fmla="*/ 253 h 300"/>
                      <a:gd name="T80" fmla="*/ 25 w 309"/>
                      <a:gd name="T81" fmla="*/ 239 h 300"/>
                      <a:gd name="T82" fmla="*/ 3 w 309"/>
                      <a:gd name="T83" fmla="*/ 227 h 300"/>
                      <a:gd name="T84" fmla="*/ 3 w 309"/>
                      <a:gd name="T85" fmla="*/ 202 h 300"/>
                      <a:gd name="T86" fmla="*/ 13 w 309"/>
                      <a:gd name="T87" fmla="*/ 171 h 300"/>
                      <a:gd name="T88" fmla="*/ 23 w 309"/>
                      <a:gd name="T89" fmla="*/ 148 h 300"/>
                      <a:gd name="T90" fmla="*/ 42 w 309"/>
                      <a:gd name="T91" fmla="*/ 117 h 300"/>
                      <a:gd name="T92" fmla="*/ 31 w 309"/>
                      <a:gd name="T93" fmla="*/ 103 h 300"/>
                      <a:gd name="T94" fmla="*/ 35 w 309"/>
                      <a:gd name="T95" fmla="*/ 81 h 300"/>
                      <a:gd name="T96" fmla="*/ 60 w 309"/>
                      <a:gd name="T97" fmla="*/ 69 h 300"/>
                      <a:gd name="T98" fmla="*/ 76 w 309"/>
                      <a:gd name="T99" fmla="*/ 57 h 300"/>
                      <a:gd name="T100" fmla="*/ 85 w 309"/>
                      <a:gd name="T101" fmla="*/ 60 h 300"/>
                      <a:gd name="T102" fmla="*/ 105 w 309"/>
                      <a:gd name="T103" fmla="*/ 60 h 300"/>
                      <a:gd name="T104" fmla="*/ 113 w 309"/>
                      <a:gd name="T105" fmla="*/ 47 h 300"/>
                      <a:gd name="T106" fmla="*/ 124 w 309"/>
                      <a:gd name="T107" fmla="*/ 10 h 300"/>
                      <a:gd name="T108" fmla="*/ 199 w 309"/>
                      <a:gd name="T109" fmla="*/ 25 h 300"/>
                      <a:gd name="T110" fmla="*/ 202 w 309"/>
                      <a:gd name="T111" fmla="*/ 21 h 300"/>
                      <a:gd name="T112" fmla="*/ 255 w 309"/>
                      <a:gd name="T113" fmla="*/ 37 h 300"/>
                      <a:gd name="T114" fmla="*/ 290 w 309"/>
                      <a:gd name="T115" fmla="*/ 45 h 300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09"/>
                      <a:gd name="T175" fmla="*/ 0 h 300"/>
                      <a:gd name="T176" fmla="*/ 309 w 309"/>
                      <a:gd name="T177" fmla="*/ 300 h 300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09" h="300">
                        <a:moveTo>
                          <a:pt x="309" y="70"/>
                        </a:moveTo>
                        <a:lnTo>
                          <a:pt x="308" y="70"/>
                        </a:lnTo>
                        <a:lnTo>
                          <a:pt x="306" y="72"/>
                        </a:lnTo>
                        <a:lnTo>
                          <a:pt x="303" y="72"/>
                        </a:lnTo>
                        <a:lnTo>
                          <a:pt x="300" y="75"/>
                        </a:lnTo>
                        <a:lnTo>
                          <a:pt x="296" y="78"/>
                        </a:lnTo>
                        <a:lnTo>
                          <a:pt x="293" y="78"/>
                        </a:lnTo>
                        <a:lnTo>
                          <a:pt x="291" y="79"/>
                        </a:lnTo>
                        <a:lnTo>
                          <a:pt x="290" y="81"/>
                        </a:lnTo>
                        <a:lnTo>
                          <a:pt x="290" y="84"/>
                        </a:lnTo>
                        <a:lnTo>
                          <a:pt x="290" y="85"/>
                        </a:lnTo>
                        <a:lnTo>
                          <a:pt x="289" y="86"/>
                        </a:lnTo>
                        <a:lnTo>
                          <a:pt x="287" y="86"/>
                        </a:lnTo>
                        <a:lnTo>
                          <a:pt x="286" y="88"/>
                        </a:lnTo>
                        <a:lnTo>
                          <a:pt x="281" y="89"/>
                        </a:lnTo>
                        <a:lnTo>
                          <a:pt x="280" y="89"/>
                        </a:lnTo>
                        <a:lnTo>
                          <a:pt x="278" y="89"/>
                        </a:lnTo>
                        <a:lnTo>
                          <a:pt x="278" y="88"/>
                        </a:lnTo>
                        <a:lnTo>
                          <a:pt x="277" y="88"/>
                        </a:lnTo>
                        <a:lnTo>
                          <a:pt x="275" y="88"/>
                        </a:lnTo>
                        <a:lnTo>
                          <a:pt x="274" y="88"/>
                        </a:lnTo>
                        <a:lnTo>
                          <a:pt x="272" y="89"/>
                        </a:lnTo>
                        <a:lnTo>
                          <a:pt x="272" y="91"/>
                        </a:lnTo>
                        <a:lnTo>
                          <a:pt x="271" y="92"/>
                        </a:lnTo>
                        <a:lnTo>
                          <a:pt x="270" y="94"/>
                        </a:lnTo>
                        <a:lnTo>
                          <a:pt x="267" y="92"/>
                        </a:lnTo>
                        <a:lnTo>
                          <a:pt x="264" y="91"/>
                        </a:lnTo>
                        <a:lnTo>
                          <a:pt x="261" y="92"/>
                        </a:lnTo>
                        <a:lnTo>
                          <a:pt x="259" y="94"/>
                        </a:lnTo>
                        <a:lnTo>
                          <a:pt x="258" y="94"/>
                        </a:lnTo>
                        <a:lnTo>
                          <a:pt x="256" y="94"/>
                        </a:lnTo>
                        <a:lnTo>
                          <a:pt x="255" y="95"/>
                        </a:lnTo>
                        <a:lnTo>
                          <a:pt x="252" y="94"/>
                        </a:lnTo>
                        <a:lnTo>
                          <a:pt x="250" y="92"/>
                        </a:lnTo>
                        <a:lnTo>
                          <a:pt x="248" y="92"/>
                        </a:lnTo>
                        <a:lnTo>
                          <a:pt x="246" y="92"/>
                        </a:lnTo>
                        <a:lnTo>
                          <a:pt x="243" y="92"/>
                        </a:lnTo>
                        <a:lnTo>
                          <a:pt x="242" y="92"/>
                        </a:lnTo>
                        <a:lnTo>
                          <a:pt x="239" y="94"/>
                        </a:lnTo>
                        <a:lnTo>
                          <a:pt x="239" y="95"/>
                        </a:lnTo>
                        <a:lnTo>
                          <a:pt x="237" y="95"/>
                        </a:lnTo>
                        <a:lnTo>
                          <a:pt x="236" y="97"/>
                        </a:lnTo>
                        <a:lnTo>
                          <a:pt x="234" y="97"/>
                        </a:lnTo>
                        <a:lnTo>
                          <a:pt x="231" y="97"/>
                        </a:lnTo>
                        <a:lnTo>
                          <a:pt x="230" y="98"/>
                        </a:lnTo>
                        <a:lnTo>
                          <a:pt x="228" y="100"/>
                        </a:lnTo>
                        <a:lnTo>
                          <a:pt x="228" y="104"/>
                        </a:lnTo>
                        <a:lnTo>
                          <a:pt x="227" y="105"/>
                        </a:lnTo>
                        <a:lnTo>
                          <a:pt x="226" y="104"/>
                        </a:lnTo>
                        <a:lnTo>
                          <a:pt x="221" y="101"/>
                        </a:lnTo>
                        <a:lnTo>
                          <a:pt x="217" y="101"/>
                        </a:lnTo>
                        <a:lnTo>
                          <a:pt x="215" y="104"/>
                        </a:lnTo>
                        <a:lnTo>
                          <a:pt x="214" y="104"/>
                        </a:lnTo>
                        <a:lnTo>
                          <a:pt x="214" y="105"/>
                        </a:lnTo>
                        <a:lnTo>
                          <a:pt x="211" y="107"/>
                        </a:lnTo>
                        <a:lnTo>
                          <a:pt x="209" y="107"/>
                        </a:lnTo>
                        <a:lnTo>
                          <a:pt x="208" y="107"/>
                        </a:lnTo>
                        <a:lnTo>
                          <a:pt x="208" y="105"/>
                        </a:lnTo>
                        <a:lnTo>
                          <a:pt x="206" y="104"/>
                        </a:lnTo>
                        <a:lnTo>
                          <a:pt x="205" y="104"/>
                        </a:lnTo>
                        <a:lnTo>
                          <a:pt x="204" y="105"/>
                        </a:lnTo>
                        <a:lnTo>
                          <a:pt x="201" y="108"/>
                        </a:lnTo>
                        <a:lnTo>
                          <a:pt x="198" y="108"/>
                        </a:lnTo>
                        <a:lnTo>
                          <a:pt x="196" y="101"/>
                        </a:lnTo>
                        <a:lnTo>
                          <a:pt x="198" y="97"/>
                        </a:lnTo>
                        <a:lnTo>
                          <a:pt x="196" y="94"/>
                        </a:lnTo>
                        <a:lnTo>
                          <a:pt x="196" y="92"/>
                        </a:lnTo>
                        <a:lnTo>
                          <a:pt x="195" y="91"/>
                        </a:lnTo>
                        <a:lnTo>
                          <a:pt x="192" y="91"/>
                        </a:lnTo>
                        <a:lnTo>
                          <a:pt x="189" y="89"/>
                        </a:lnTo>
                        <a:lnTo>
                          <a:pt x="187" y="91"/>
                        </a:lnTo>
                        <a:lnTo>
                          <a:pt x="186" y="92"/>
                        </a:lnTo>
                        <a:lnTo>
                          <a:pt x="184" y="94"/>
                        </a:lnTo>
                        <a:lnTo>
                          <a:pt x="184" y="97"/>
                        </a:lnTo>
                        <a:lnTo>
                          <a:pt x="183" y="97"/>
                        </a:lnTo>
                        <a:lnTo>
                          <a:pt x="183" y="98"/>
                        </a:lnTo>
                        <a:lnTo>
                          <a:pt x="182" y="98"/>
                        </a:lnTo>
                        <a:lnTo>
                          <a:pt x="180" y="98"/>
                        </a:lnTo>
                        <a:lnTo>
                          <a:pt x="180" y="97"/>
                        </a:lnTo>
                        <a:lnTo>
                          <a:pt x="179" y="97"/>
                        </a:lnTo>
                        <a:lnTo>
                          <a:pt x="179" y="95"/>
                        </a:lnTo>
                        <a:lnTo>
                          <a:pt x="177" y="92"/>
                        </a:lnTo>
                        <a:lnTo>
                          <a:pt x="179" y="91"/>
                        </a:lnTo>
                        <a:lnTo>
                          <a:pt x="177" y="88"/>
                        </a:lnTo>
                        <a:lnTo>
                          <a:pt x="177" y="86"/>
                        </a:lnTo>
                        <a:lnTo>
                          <a:pt x="179" y="84"/>
                        </a:lnTo>
                        <a:lnTo>
                          <a:pt x="180" y="82"/>
                        </a:lnTo>
                        <a:lnTo>
                          <a:pt x="180" y="81"/>
                        </a:lnTo>
                        <a:lnTo>
                          <a:pt x="180" y="79"/>
                        </a:lnTo>
                        <a:lnTo>
                          <a:pt x="179" y="78"/>
                        </a:lnTo>
                        <a:lnTo>
                          <a:pt x="176" y="78"/>
                        </a:lnTo>
                        <a:lnTo>
                          <a:pt x="171" y="82"/>
                        </a:lnTo>
                        <a:lnTo>
                          <a:pt x="168" y="84"/>
                        </a:lnTo>
                        <a:lnTo>
                          <a:pt x="167" y="84"/>
                        </a:lnTo>
                        <a:lnTo>
                          <a:pt x="165" y="85"/>
                        </a:lnTo>
                        <a:lnTo>
                          <a:pt x="164" y="84"/>
                        </a:lnTo>
                        <a:lnTo>
                          <a:pt x="163" y="82"/>
                        </a:lnTo>
                        <a:lnTo>
                          <a:pt x="164" y="79"/>
                        </a:lnTo>
                        <a:lnTo>
                          <a:pt x="167" y="73"/>
                        </a:lnTo>
                        <a:lnTo>
                          <a:pt x="167" y="72"/>
                        </a:lnTo>
                        <a:lnTo>
                          <a:pt x="167" y="70"/>
                        </a:lnTo>
                        <a:lnTo>
                          <a:pt x="164" y="70"/>
                        </a:lnTo>
                        <a:lnTo>
                          <a:pt x="163" y="72"/>
                        </a:lnTo>
                        <a:lnTo>
                          <a:pt x="158" y="76"/>
                        </a:lnTo>
                        <a:lnTo>
                          <a:pt x="157" y="76"/>
                        </a:lnTo>
                        <a:lnTo>
                          <a:pt x="152" y="78"/>
                        </a:lnTo>
                        <a:lnTo>
                          <a:pt x="151" y="79"/>
                        </a:lnTo>
                        <a:lnTo>
                          <a:pt x="149" y="81"/>
                        </a:lnTo>
                        <a:lnTo>
                          <a:pt x="149" y="82"/>
                        </a:lnTo>
                        <a:lnTo>
                          <a:pt x="151" y="84"/>
                        </a:lnTo>
                        <a:lnTo>
                          <a:pt x="152" y="86"/>
                        </a:lnTo>
                        <a:lnTo>
                          <a:pt x="154" y="89"/>
                        </a:lnTo>
                        <a:lnTo>
                          <a:pt x="152" y="91"/>
                        </a:lnTo>
                        <a:lnTo>
                          <a:pt x="151" y="91"/>
                        </a:lnTo>
                        <a:lnTo>
                          <a:pt x="149" y="89"/>
                        </a:lnTo>
                        <a:lnTo>
                          <a:pt x="146" y="88"/>
                        </a:lnTo>
                        <a:lnTo>
                          <a:pt x="142" y="86"/>
                        </a:lnTo>
                        <a:lnTo>
                          <a:pt x="139" y="85"/>
                        </a:lnTo>
                        <a:lnTo>
                          <a:pt x="138" y="86"/>
                        </a:lnTo>
                        <a:lnTo>
                          <a:pt x="136" y="89"/>
                        </a:lnTo>
                        <a:lnTo>
                          <a:pt x="135" y="91"/>
                        </a:lnTo>
                        <a:lnTo>
                          <a:pt x="133" y="89"/>
                        </a:lnTo>
                        <a:lnTo>
                          <a:pt x="132" y="89"/>
                        </a:lnTo>
                        <a:lnTo>
                          <a:pt x="129" y="88"/>
                        </a:lnTo>
                        <a:lnTo>
                          <a:pt x="127" y="86"/>
                        </a:lnTo>
                        <a:lnTo>
                          <a:pt x="126" y="79"/>
                        </a:lnTo>
                        <a:lnTo>
                          <a:pt x="124" y="78"/>
                        </a:lnTo>
                        <a:lnTo>
                          <a:pt x="123" y="76"/>
                        </a:lnTo>
                        <a:lnTo>
                          <a:pt x="121" y="75"/>
                        </a:lnTo>
                        <a:lnTo>
                          <a:pt x="121" y="73"/>
                        </a:lnTo>
                        <a:lnTo>
                          <a:pt x="121" y="72"/>
                        </a:lnTo>
                        <a:lnTo>
                          <a:pt x="124" y="69"/>
                        </a:lnTo>
                        <a:lnTo>
                          <a:pt x="126" y="67"/>
                        </a:lnTo>
                        <a:lnTo>
                          <a:pt x="124" y="66"/>
                        </a:lnTo>
                        <a:lnTo>
                          <a:pt x="123" y="64"/>
                        </a:lnTo>
                        <a:lnTo>
                          <a:pt x="121" y="64"/>
                        </a:lnTo>
                        <a:lnTo>
                          <a:pt x="120" y="66"/>
                        </a:lnTo>
                        <a:lnTo>
                          <a:pt x="117" y="67"/>
                        </a:lnTo>
                        <a:lnTo>
                          <a:pt x="116" y="69"/>
                        </a:lnTo>
                        <a:lnTo>
                          <a:pt x="114" y="70"/>
                        </a:lnTo>
                        <a:lnTo>
                          <a:pt x="111" y="72"/>
                        </a:lnTo>
                        <a:lnTo>
                          <a:pt x="110" y="70"/>
                        </a:lnTo>
                        <a:lnTo>
                          <a:pt x="110" y="69"/>
                        </a:lnTo>
                        <a:lnTo>
                          <a:pt x="108" y="66"/>
                        </a:lnTo>
                        <a:lnTo>
                          <a:pt x="107" y="62"/>
                        </a:lnTo>
                        <a:lnTo>
                          <a:pt x="104" y="62"/>
                        </a:lnTo>
                        <a:lnTo>
                          <a:pt x="102" y="62"/>
                        </a:lnTo>
                        <a:lnTo>
                          <a:pt x="102" y="66"/>
                        </a:lnTo>
                        <a:lnTo>
                          <a:pt x="101" y="69"/>
                        </a:lnTo>
                        <a:lnTo>
                          <a:pt x="102" y="70"/>
                        </a:lnTo>
                        <a:lnTo>
                          <a:pt x="99" y="84"/>
                        </a:lnTo>
                        <a:lnTo>
                          <a:pt x="99" y="91"/>
                        </a:lnTo>
                        <a:lnTo>
                          <a:pt x="98" y="105"/>
                        </a:lnTo>
                        <a:lnTo>
                          <a:pt x="99" y="107"/>
                        </a:lnTo>
                        <a:lnTo>
                          <a:pt x="104" y="107"/>
                        </a:lnTo>
                        <a:lnTo>
                          <a:pt x="107" y="108"/>
                        </a:lnTo>
                        <a:lnTo>
                          <a:pt x="110" y="108"/>
                        </a:lnTo>
                        <a:lnTo>
                          <a:pt x="111" y="108"/>
                        </a:lnTo>
                        <a:lnTo>
                          <a:pt x="114" y="108"/>
                        </a:lnTo>
                        <a:lnTo>
                          <a:pt x="116" y="108"/>
                        </a:lnTo>
                        <a:lnTo>
                          <a:pt x="117" y="107"/>
                        </a:lnTo>
                        <a:lnTo>
                          <a:pt x="119" y="107"/>
                        </a:lnTo>
                        <a:lnTo>
                          <a:pt x="121" y="107"/>
                        </a:lnTo>
                        <a:lnTo>
                          <a:pt x="124" y="105"/>
                        </a:lnTo>
                        <a:lnTo>
                          <a:pt x="124" y="107"/>
                        </a:lnTo>
                        <a:lnTo>
                          <a:pt x="123" y="107"/>
                        </a:lnTo>
                        <a:lnTo>
                          <a:pt x="121" y="108"/>
                        </a:lnTo>
                        <a:lnTo>
                          <a:pt x="121" y="110"/>
                        </a:lnTo>
                        <a:lnTo>
                          <a:pt x="124" y="114"/>
                        </a:lnTo>
                        <a:lnTo>
                          <a:pt x="126" y="114"/>
                        </a:lnTo>
                        <a:lnTo>
                          <a:pt x="126" y="110"/>
                        </a:lnTo>
                        <a:lnTo>
                          <a:pt x="126" y="107"/>
                        </a:lnTo>
                        <a:lnTo>
                          <a:pt x="127" y="105"/>
                        </a:lnTo>
                        <a:lnTo>
                          <a:pt x="127" y="110"/>
                        </a:lnTo>
                        <a:lnTo>
                          <a:pt x="127" y="113"/>
                        </a:lnTo>
                        <a:lnTo>
                          <a:pt x="130" y="114"/>
                        </a:lnTo>
                        <a:lnTo>
                          <a:pt x="133" y="114"/>
                        </a:lnTo>
                        <a:lnTo>
                          <a:pt x="135" y="114"/>
                        </a:lnTo>
                        <a:lnTo>
                          <a:pt x="136" y="114"/>
                        </a:lnTo>
                        <a:lnTo>
                          <a:pt x="138" y="113"/>
                        </a:lnTo>
                        <a:lnTo>
                          <a:pt x="138" y="114"/>
                        </a:lnTo>
                        <a:lnTo>
                          <a:pt x="141" y="114"/>
                        </a:lnTo>
                        <a:lnTo>
                          <a:pt x="142" y="116"/>
                        </a:lnTo>
                        <a:lnTo>
                          <a:pt x="142" y="117"/>
                        </a:lnTo>
                        <a:lnTo>
                          <a:pt x="143" y="119"/>
                        </a:lnTo>
                        <a:lnTo>
                          <a:pt x="145" y="120"/>
                        </a:lnTo>
                        <a:lnTo>
                          <a:pt x="146" y="123"/>
                        </a:lnTo>
                        <a:lnTo>
                          <a:pt x="148" y="125"/>
                        </a:lnTo>
                        <a:lnTo>
                          <a:pt x="149" y="126"/>
                        </a:lnTo>
                        <a:lnTo>
                          <a:pt x="151" y="127"/>
                        </a:lnTo>
                        <a:lnTo>
                          <a:pt x="151" y="129"/>
                        </a:lnTo>
                        <a:lnTo>
                          <a:pt x="152" y="135"/>
                        </a:lnTo>
                        <a:lnTo>
                          <a:pt x="154" y="138"/>
                        </a:lnTo>
                        <a:lnTo>
                          <a:pt x="168" y="144"/>
                        </a:lnTo>
                        <a:lnTo>
                          <a:pt x="171" y="145"/>
                        </a:lnTo>
                        <a:lnTo>
                          <a:pt x="173" y="147"/>
                        </a:lnTo>
                        <a:lnTo>
                          <a:pt x="176" y="148"/>
                        </a:lnTo>
                        <a:lnTo>
                          <a:pt x="180" y="151"/>
                        </a:lnTo>
                        <a:lnTo>
                          <a:pt x="182" y="151"/>
                        </a:lnTo>
                        <a:lnTo>
                          <a:pt x="184" y="149"/>
                        </a:lnTo>
                        <a:lnTo>
                          <a:pt x="184" y="151"/>
                        </a:lnTo>
                        <a:lnTo>
                          <a:pt x="184" y="152"/>
                        </a:lnTo>
                        <a:lnTo>
                          <a:pt x="186" y="155"/>
                        </a:lnTo>
                        <a:lnTo>
                          <a:pt x="186" y="157"/>
                        </a:lnTo>
                        <a:lnTo>
                          <a:pt x="182" y="190"/>
                        </a:lnTo>
                        <a:lnTo>
                          <a:pt x="184" y="195"/>
                        </a:lnTo>
                        <a:lnTo>
                          <a:pt x="183" y="202"/>
                        </a:lnTo>
                        <a:lnTo>
                          <a:pt x="192" y="217"/>
                        </a:lnTo>
                        <a:lnTo>
                          <a:pt x="187" y="226"/>
                        </a:lnTo>
                        <a:lnTo>
                          <a:pt x="184" y="229"/>
                        </a:lnTo>
                        <a:lnTo>
                          <a:pt x="190" y="231"/>
                        </a:lnTo>
                        <a:lnTo>
                          <a:pt x="190" y="234"/>
                        </a:lnTo>
                        <a:lnTo>
                          <a:pt x="201" y="240"/>
                        </a:lnTo>
                        <a:lnTo>
                          <a:pt x="192" y="243"/>
                        </a:lnTo>
                        <a:lnTo>
                          <a:pt x="190" y="248"/>
                        </a:lnTo>
                        <a:lnTo>
                          <a:pt x="182" y="239"/>
                        </a:lnTo>
                        <a:lnTo>
                          <a:pt x="179" y="239"/>
                        </a:lnTo>
                        <a:lnTo>
                          <a:pt x="177" y="240"/>
                        </a:lnTo>
                        <a:lnTo>
                          <a:pt x="177" y="243"/>
                        </a:lnTo>
                        <a:lnTo>
                          <a:pt x="171" y="251"/>
                        </a:lnTo>
                        <a:lnTo>
                          <a:pt x="168" y="253"/>
                        </a:lnTo>
                        <a:lnTo>
                          <a:pt x="167" y="258"/>
                        </a:lnTo>
                        <a:lnTo>
                          <a:pt x="163" y="265"/>
                        </a:lnTo>
                        <a:lnTo>
                          <a:pt x="163" y="267"/>
                        </a:lnTo>
                        <a:lnTo>
                          <a:pt x="160" y="265"/>
                        </a:lnTo>
                        <a:lnTo>
                          <a:pt x="157" y="267"/>
                        </a:lnTo>
                        <a:lnTo>
                          <a:pt x="157" y="268"/>
                        </a:lnTo>
                        <a:lnTo>
                          <a:pt x="158" y="273"/>
                        </a:lnTo>
                        <a:lnTo>
                          <a:pt x="160" y="277"/>
                        </a:lnTo>
                        <a:lnTo>
                          <a:pt x="158" y="283"/>
                        </a:lnTo>
                        <a:lnTo>
                          <a:pt x="157" y="284"/>
                        </a:lnTo>
                        <a:lnTo>
                          <a:pt x="152" y="284"/>
                        </a:lnTo>
                        <a:lnTo>
                          <a:pt x="148" y="290"/>
                        </a:lnTo>
                        <a:lnTo>
                          <a:pt x="143" y="289"/>
                        </a:lnTo>
                        <a:lnTo>
                          <a:pt x="143" y="295"/>
                        </a:lnTo>
                        <a:lnTo>
                          <a:pt x="141" y="299"/>
                        </a:lnTo>
                        <a:lnTo>
                          <a:pt x="139" y="299"/>
                        </a:lnTo>
                        <a:lnTo>
                          <a:pt x="138" y="300"/>
                        </a:lnTo>
                        <a:lnTo>
                          <a:pt x="133" y="299"/>
                        </a:lnTo>
                        <a:lnTo>
                          <a:pt x="132" y="296"/>
                        </a:lnTo>
                        <a:lnTo>
                          <a:pt x="124" y="300"/>
                        </a:lnTo>
                        <a:lnTo>
                          <a:pt x="121" y="297"/>
                        </a:lnTo>
                        <a:lnTo>
                          <a:pt x="119" y="293"/>
                        </a:lnTo>
                        <a:lnTo>
                          <a:pt x="113" y="297"/>
                        </a:lnTo>
                        <a:lnTo>
                          <a:pt x="108" y="296"/>
                        </a:lnTo>
                        <a:lnTo>
                          <a:pt x="104" y="297"/>
                        </a:lnTo>
                        <a:lnTo>
                          <a:pt x="99" y="296"/>
                        </a:lnTo>
                        <a:lnTo>
                          <a:pt x="95" y="296"/>
                        </a:lnTo>
                        <a:lnTo>
                          <a:pt x="92" y="299"/>
                        </a:lnTo>
                        <a:lnTo>
                          <a:pt x="88" y="299"/>
                        </a:lnTo>
                        <a:lnTo>
                          <a:pt x="85" y="299"/>
                        </a:lnTo>
                        <a:lnTo>
                          <a:pt x="82" y="300"/>
                        </a:lnTo>
                        <a:lnTo>
                          <a:pt x="78" y="300"/>
                        </a:lnTo>
                        <a:lnTo>
                          <a:pt x="76" y="297"/>
                        </a:lnTo>
                        <a:lnTo>
                          <a:pt x="72" y="293"/>
                        </a:lnTo>
                        <a:lnTo>
                          <a:pt x="70" y="295"/>
                        </a:lnTo>
                        <a:lnTo>
                          <a:pt x="67" y="295"/>
                        </a:lnTo>
                        <a:lnTo>
                          <a:pt x="63" y="292"/>
                        </a:lnTo>
                        <a:lnTo>
                          <a:pt x="58" y="283"/>
                        </a:lnTo>
                        <a:lnTo>
                          <a:pt x="54" y="278"/>
                        </a:lnTo>
                        <a:lnTo>
                          <a:pt x="48" y="274"/>
                        </a:lnTo>
                        <a:lnTo>
                          <a:pt x="44" y="273"/>
                        </a:lnTo>
                        <a:lnTo>
                          <a:pt x="36" y="271"/>
                        </a:lnTo>
                        <a:lnTo>
                          <a:pt x="34" y="270"/>
                        </a:lnTo>
                        <a:lnTo>
                          <a:pt x="38" y="259"/>
                        </a:lnTo>
                        <a:lnTo>
                          <a:pt x="39" y="253"/>
                        </a:lnTo>
                        <a:lnTo>
                          <a:pt x="35" y="252"/>
                        </a:lnTo>
                        <a:lnTo>
                          <a:pt x="34" y="251"/>
                        </a:lnTo>
                        <a:lnTo>
                          <a:pt x="34" y="245"/>
                        </a:lnTo>
                        <a:lnTo>
                          <a:pt x="32" y="240"/>
                        </a:lnTo>
                        <a:lnTo>
                          <a:pt x="29" y="239"/>
                        </a:lnTo>
                        <a:lnTo>
                          <a:pt x="25" y="239"/>
                        </a:lnTo>
                        <a:lnTo>
                          <a:pt x="20" y="237"/>
                        </a:lnTo>
                        <a:lnTo>
                          <a:pt x="17" y="234"/>
                        </a:lnTo>
                        <a:lnTo>
                          <a:pt x="14" y="237"/>
                        </a:lnTo>
                        <a:lnTo>
                          <a:pt x="13" y="234"/>
                        </a:lnTo>
                        <a:lnTo>
                          <a:pt x="13" y="231"/>
                        </a:lnTo>
                        <a:lnTo>
                          <a:pt x="7" y="233"/>
                        </a:lnTo>
                        <a:lnTo>
                          <a:pt x="3" y="227"/>
                        </a:lnTo>
                        <a:lnTo>
                          <a:pt x="7" y="227"/>
                        </a:lnTo>
                        <a:lnTo>
                          <a:pt x="9" y="223"/>
                        </a:lnTo>
                        <a:lnTo>
                          <a:pt x="12" y="221"/>
                        </a:lnTo>
                        <a:lnTo>
                          <a:pt x="10" y="215"/>
                        </a:lnTo>
                        <a:lnTo>
                          <a:pt x="3" y="215"/>
                        </a:lnTo>
                        <a:lnTo>
                          <a:pt x="0" y="205"/>
                        </a:lnTo>
                        <a:lnTo>
                          <a:pt x="3" y="202"/>
                        </a:lnTo>
                        <a:lnTo>
                          <a:pt x="6" y="204"/>
                        </a:lnTo>
                        <a:lnTo>
                          <a:pt x="6" y="201"/>
                        </a:lnTo>
                        <a:lnTo>
                          <a:pt x="10" y="201"/>
                        </a:lnTo>
                        <a:lnTo>
                          <a:pt x="12" y="185"/>
                        </a:lnTo>
                        <a:lnTo>
                          <a:pt x="10" y="185"/>
                        </a:lnTo>
                        <a:lnTo>
                          <a:pt x="12" y="179"/>
                        </a:lnTo>
                        <a:lnTo>
                          <a:pt x="13" y="171"/>
                        </a:lnTo>
                        <a:lnTo>
                          <a:pt x="16" y="167"/>
                        </a:lnTo>
                        <a:lnTo>
                          <a:pt x="17" y="163"/>
                        </a:lnTo>
                        <a:lnTo>
                          <a:pt x="26" y="160"/>
                        </a:lnTo>
                        <a:lnTo>
                          <a:pt x="32" y="161"/>
                        </a:lnTo>
                        <a:lnTo>
                          <a:pt x="34" y="157"/>
                        </a:lnTo>
                        <a:lnTo>
                          <a:pt x="20" y="155"/>
                        </a:lnTo>
                        <a:lnTo>
                          <a:pt x="23" y="148"/>
                        </a:lnTo>
                        <a:lnTo>
                          <a:pt x="23" y="145"/>
                        </a:lnTo>
                        <a:lnTo>
                          <a:pt x="26" y="142"/>
                        </a:lnTo>
                        <a:lnTo>
                          <a:pt x="26" y="141"/>
                        </a:lnTo>
                        <a:lnTo>
                          <a:pt x="26" y="136"/>
                        </a:lnTo>
                        <a:lnTo>
                          <a:pt x="36" y="138"/>
                        </a:lnTo>
                        <a:lnTo>
                          <a:pt x="38" y="117"/>
                        </a:lnTo>
                        <a:lnTo>
                          <a:pt x="42" y="117"/>
                        </a:lnTo>
                        <a:lnTo>
                          <a:pt x="44" y="107"/>
                        </a:lnTo>
                        <a:lnTo>
                          <a:pt x="44" y="104"/>
                        </a:lnTo>
                        <a:lnTo>
                          <a:pt x="41" y="104"/>
                        </a:lnTo>
                        <a:lnTo>
                          <a:pt x="41" y="103"/>
                        </a:lnTo>
                        <a:lnTo>
                          <a:pt x="41" y="101"/>
                        </a:lnTo>
                        <a:lnTo>
                          <a:pt x="35" y="103"/>
                        </a:lnTo>
                        <a:lnTo>
                          <a:pt x="31" y="103"/>
                        </a:lnTo>
                        <a:lnTo>
                          <a:pt x="26" y="100"/>
                        </a:lnTo>
                        <a:lnTo>
                          <a:pt x="26" y="95"/>
                        </a:lnTo>
                        <a:lnTo>
                          <a:pt x="25" y="94"/>
                        </a:lnTo>
                        <a:lnTo>
                          <a:pt x="25" y="89"/>
                        </a:lnTo>
                        <a:lnTo>
                          <a:pt x="29" y="91"/>
                        </a:lnTo>
                        <a:lnTo>
                          <a:pt x="29" y="79"/>
                        </a:lnTo>
                        <a:lnTo>
                          <a:pt x="35" y="81"/>
                        </a:lnTo>
                        <a:lnTo>
                          <a:pt x="36" y="62"/>
                        </a:lnTo>
                        <a:lnTo>
                          <a:pt x="45" y="62"/>
                        </a:lnTo>
                        <a:lnTo>
                          <a:pt x="48" y="64"/>
                        </a:lnTo>
                        <a:lnTo>
                          <a:pt x="50" y="63"/>
                        </a:lnTo>
                        <a:lnTo>
                          <a:pt x="54" y="64"/>
                        </a:lnTo>
                        <a:lnTo>
                          <a:pt x="56" y="67"/>
                        </a:lnTo>
                        <a:lnTo>
                          <a:pt x="60" y="69"/>
                        </a:lnTo>
                        <a:lnTo>
                          <a:pt x="63" y="67"/>
                        </a:lnTo>
                        <a:lnTo>
                          <a:pt x="63" y="62"/>
                        </a:lnTo>
                        <a:lnTo>
                          <a:pt x="72" y="62"/>
                        </a:lnTo>
                        <a:lnTo>
                          <a:pt x="72" y="57"/>
                        </a:lnTo>
                        <a:lnTo>
                          <a:pt x="73" y="56"/>
                        </a:lnTo>
                        <a:lnTo>
                          <a:pt x="75" y="57"/>
                        </a:lnTo>
                        <a:lnTo>
                          <a:pt x="76" y="57"/>
                        </a:lnTo>
                        <a:lnTo>
                          <a:pt x="79" y="56"/>
                        </a:lnTo>
                        <a:lnTo>
                          <a:pt x="79" y="51"/>
                        </a:lnTo>
                        <a:lnTo>
                          <a:pt x="80" y="51"/>
                        </a:lnTo>
                        <a:lnTo>
                          <a:pt x="80" y="50"/>
                        </a:lnTo>
                        <a:lnTo>
                          <a:pt x="82" y="53"/>
                        </a:lnTo>
                        <a:lnTo>
                          <a:pt x="83" y="56"/>
                        </a:lnTo>
                        <a:lnTo>
                          <a:pt x="85" y="60"/>
                        </a:lnTo>
                        <a:lnTo>
                          <a:pt x="88" y="63"/>
                        </a:lnTo>
                        <a:lnTo>
                          <a:pt x="89" y="63"/>
                        </a:lnTo>
                        <a:lnTo>
                          <a:pt x="92" y="60"/>
                        </a:lnTo>
                        <a:lnTo>
                          <a:pt x="97" y="60"/>
                        </a:lnTo>
                        <a:lnTo>
                          <a:pt x="101" y="57"/>
                        </a:lnTo>
                        <a:lnTo>
                          <a:pt x="102" y="57"/>
                        </a:lnTo>
                        <a:lnTo>
                          <a:pt x="105" y="60"/>
                        </a:lnTo>
                        <a:lnTo>
                          <a:pt x="107" y="62"/>
                        </a:lnTo>
                        <a:lnTo>
                          <a:pt x="110" y="56"/>
                        </a:lnTo>
                        <a:lnTo>
                          <a:pt x="108" y="54"/>
                        </a:lnTo>
                        <a:lnTo>
                          <a:pt x="111" y="51"/>
                        </a:lnTo>
                        <a:lnTo>
                          <a:pt x="105" y="47"/>
                        </a:lnTo>
                        <a:lnTo>
                          <a:pt x="110" y="44"/>
                        </a:lnTo>
                        <a:lnTo>
                          <a:pt x="113" y="47"/>
                        </a:lnTo>
                        <a:lnTo>
                          <a:pt x="114" y="45"/>
                        </a:lnTo>
                        <a:lnTo>
                          <a:pt x="120" y="51"/>
                        </a:lnTo>
                        <a:lnTo>
                          <a:pt x="138" y="32"/>
                        </a:lnTo>
                        <a:lnTo>
                          <a:pt x="126" y="19"/>
                        </a:lnTo>
                        <a:lnTo>
                          <a:pt x="126" y="16"/>
                        </a:lnTo>
                        <a:lnTo>
                          <a:pt x="127" y="15"/>
                        </a:lnTo>
                        <a:lnTo>
                          <a:pt x="124" y="10"/>
                        </a:lnTo>
                        <a:lnTo>
                          <a:pt x="142" y="0"/>
                        </a:lnTo>
                        <a:lnTo>
                          <a:pt x="154" y="16"/>
                        </a:lnTo>
                        <a:lnTo>
                          <a:pt x="152" y="18"/>
                        </a:lnTo>
                        <a:lnTo>
                          <a:pt x="155" y="22"/>
                        </a:lnTo>
                        <a:lnTo>
                          <a:pt x="161" y="19"/>
                        </a:lnTo>
                        <a:lnTo>
                          <a:pt x="163" y="22"/>
                        </a:lnTo>
                        <a:lnTo>
                          <a:pt x="199" y="25"/>
                        </a:lnTo>
                        <a:lnTo>
                          <a:pt x="198" y="35"/>
                        </a:lnTo>
                        <a:lnTo>
                          <a:pt x="206" y="38"/>
                        </a:lnTo>
                        <a:lnTo>
                          <a:pt x="212" y="34"/>
                        </a:lnTo>
                        <a:lnTo>
                          <a:pt x="212" y="26"/>
                        </a:lnTo>
                        <a:lnTo>
                          <a:pt x="208" y="26"/>
                        </a:lnTo>
                        <a:lnTo>
                          <a:pt x="208" y="21"/>
                        </a:lnTo>
                        <a:lnTo>
                          <a:pt x="202" y="21"/>
                        </a:lnTo>
                        <a:lnTo>
                          <a:pt x="204" y="13"/>
                        </a:lnTo>
                        <a:lnTo>
                          <a:pt x="204" y="10"/>
                        </a:lnTo>
                        <a:lnTo>
                          <a:pt x="206" y="10"/>
                        </a:lnTo>
                        <a:lnTo>
                          <a:pt x="220" y="10"/>
                        </a:lnTo>
                        <a:lnTo>
                          <a:pt x="234" y="16"/>
                        </a:lnTo>
                        <a:lnTo>
                          <a:pt x="227" y="23"/>
                        </a:lnTo>
                        <a:lnTo>
                          <a:pt x="255" y="37"/>
                        </a:lnTo>
                        <a:lnTo>
                          <a:pt x="249" y="45"/>
                        </a:lnTo>
                        <a:lnTo>
                          <a:pt x="252" y="47"/>
                        </a:lnTo>
                        <a:lnTo>
                          <a:pt x="252" y="57"/>
                        </a:lnTo>
                        <a:lnTo>
                          <a:pt x="274" y="59"/>
                        </a:lnTo>
                        <a:lnTo>
                          <a:pt x="274" y="50"/>
                        </a:lnTo>
                        <a:lnTo>
                          <a:pt x="289" y="50"/>
                        </a:lnTo>
                        <a:lnTo>
                          <a:pt x="290" y="45"/>
                        </a:lnTo>
                        <a:lnTo>
                          <a:pt x="308" y="47"/>
                        </a:lnTo>
                        <a:lnTo>
                          <a:pt x="306" y="57"/>
                        </a:lnTo>
                        <a:lnTo>
                          <a:pt x="303" y="59"/>
                        </a:lnTo>
                        <a:lnTo>
                          <a:pt x="309" y="7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1" name="Freeform 273"/>
                  <p:cNvSpPr>
                    <a:spLocks noEditPoints="1"/>
                  </p:cNvSpPr>
                  <p:nvPr/>
                </p:nvSpPr>
                <p:spPr bwMode="auto">
                  <a:xfrm>
                    <a:off x="1948359" y="2951311"/>
                    <a:ext cx="631825" cy="928688"/>
                  </a:xfrm>
                  <a:custGeom>
                    <a:avLst/>
                    <a:gdLst>
                      <a:gd name="T0" fmla="*/ 69 w 177"/>
                      <a:gd name="T1" fmla="*/ 0 h 261"/>
                      <a:gd name="T2" fmla="*/ 67 w 177"/>
                      <a:gd name="T3" fmla="*/ 13 h 261"/>
                      <a:gd name="T4" fmla="*/ 72 w 177"/>
                      <a:gd name="T5" fmla="*/ 28 h 261"/>
                      <a:gd name="T6" fmla="*/ 88 w 177"/>
                      <a:gd name="T7" fmla="*/ 29 h 261"/>
                      <a:gd name="T8" fmla="*/ 95 w 177"/>
                      <a:gd name="T9" fmla="*/ 31 h 261"/>
                      <a:gd name="T10" fmla="*/ 105 w 177"/>
                      <a:gd name="T11" fmla="*/ 25 h 261"/>
                      <a:gd name="T12" fmla="*/ 118 w 177"/>
                      <a:gd name="T13" fmla="*/ 32 h 261"/>
                      <a:gd name="T14" fmla="*/ 136 w 177"/>
                      <a:gd name="T15" fmla="*/ 32 h 261"/>
                      <a:gd name="T16" fmla="*/ 142 w 177"/>
                      <a:gd name="T17" fmla="*/ 22 h 261"/>
                      <a:gd name="T18" fmla="*/ 149 w 177"/>
                      <a:gd name="T19" fmla="*/ 29 h 261"/>
                      <a:gd name="T20" fmla="*/ 152 w 177"/>
                      <a:gd name="T21" fmla="*/ 35 h 261"/>
                      <a:gd name="T22" fmla="*/ 152 w 177"/>
                      <a:gd name="T23" fmla="*/ 39 h 261"/>
                      <a:gd name="T24" fmla="*/ 162 w 177"/>
                      <a:gd name="T25" fmla="*/ 47 h 261"/>
                      <a:gd name="T26" fmla="*/ 170 w 177"/>
                      <a:gd name="T27" fmla="*/ 48 h 261"/>
                      <a:gd name="T28" fmla="*/ 173 w 177"/>
                      <a:gd name="T29" fmla="*/ 57 h 261"/>
                      <a:gd name="T30" fmla="*/ 171 w 177"/>
                      <a:gd name="T31" fmla="*/ 67 h 261"/>
                      <a:gd name="T32" fmla="*/ 161 w 177"/>
                      <a:gd name="T33" fmla="*/ 74 h 261"/>
                      <a:gd name="T34" fmla="*/ 148 w 177"/>
                      <a:gd name="T35" fmla="*/ 96 h 261"/>
                      <a:gd name="T36" fmla="*/ 143 w 177"/>
                      <a:gd name="T37" fmla="*/ 114 h 261"/>
                      <a:gd name="T38" fmla="*/ 140 w 177"/>
                      <a:gd name="T39" fmla="*/ 127 h 261"/>
                      <a:gd name="T40" fmla="*/ 142 w 177"/>
                      <a:gd name="T41" fmla="*/ 137 h 261"/>
                      <a:gd name="T42" fmla="*/ 138 w 177"/>
                      <a:gd name="T43" fmla="*/ 152 h 261"/>
                      <a:gd name="T44" fmla="*/ 130 w 177"/>
                      <a:gd name="T45" fmla="*/ 168 h 261"/>
                      <a:gd name="T46" fmla="*/ 129 w 177"/>
                      <a:gd name="T47" fmla="*/ 180 h 261"/>
                      <a:gd name="T48" fmla="*/ 136 w 177"/>
                      <a:gd name="T49" fmla="*/ 186 h 261"/>
                      <a:gd name="T50" fmla="*/ 151 w 177"/>
                      <a:gd name="T51" fmla="*/ 190 h 261"/>
                      <a:gd name="T52" fmla="*/ 160 w 177"/>
                      <a:gd name="T53" fmla="*/ 212 h 261"/>
                      <a:gd name="T54" fmla="*/ 170 w 177"/>
                      <a:gd name="T55" fmla="*/ 225 h 261"/>
                      <a:gd name="T56" fmla="*/ 174 w 177"/>
                      <a:gd name="T57" fmla="*/ 233 h 261"/>
                      <a:gd name="T58" fmla="*/ 173 w 177"/>
                      <a:gd name="T59" fmla="*/ 252 h 261"/>
                      <a:gd name="T60" fmla="*/ 165 w 177"/>
                      <a:gd name="T61" fmla="*/ 255 h 261"/>
                      <a:gd name="T62" fmla="*/ 149 w 177"/>
                      <a:gd name="T63" fmla="*/ 255 h 261"/>
                      <a:gd name="T64" fmla="*/ 140 w 177"/>
                      <a:gd name="T65" fmla="*/ 252 h 261"/>
                      <a:gd name="T66" fmla="*/ 118 w 177"/>
                      <a:gd name="T67" fmla="*/ 256 h 261"/>
                      <a:gd name="T68" fmla="*/ 107 w 177"/>
                      <a:gd name="T69" fmla="*/ 255 h 261"/>
                      <a:gd name="T70" fmla="*/ 95 w 177"/>
                      <a:gd name="T71" fmla="*/ 253 h 261"/>
                      <a:gd name="T72" fmla="*/ 83 w 177"/>
                      <a:gd name="T73" fmla="*/ 253 h 261"/>
                      <a:gd name="T74" fmla="*/ 70 w 177"/>
                      <a:gd name="T75" fmla="*/ 255 h 261"/>
                      <a:gd name="T76" fmla="*/ 58 w 177"/>
                      <a:gd name="T77" fmla="*/ 255 h 261"/>
                      <a:gd name="T78" fmla="*/ 45 w 177"/>
                      <a:gd name="T79" fmla="*/ 253 h 261"/>
                      <a:gd name="T80" fmla="*/ 48 w 177"/>
                      <a:gd name="T81" fmla="*/ 246 h 261"/>
                      <a:gd name="T82" fmla="*/ 39 w 177"/>
                      <a:gd name="T83" fmla="*/ 240 h 261"/>
                      <a:gd name="T84" fmla="*/ 17 w 177"/>
                      <a:gd name="T85" fmla="*/ 239 h 261"/>
                      <a:gd name="T86" fmla="*/ 13 w 177"/>
                      <a:gd name="T87" fmla="*/ 228 h 261"/>
                      <a:gd name="T88" fmla="*/ 25 w 177"/>
                      <a:gd name="T89" fmla="*/ 205 h 261"/>
                      <a:gd name="T90" fmla="*/ 28 w 177"/>
                      <a:gd name="T91" fmla="*/ 168 h 261"/>
                      <a:gd name="T92" fmla="*/ 10 w 177"/>
                      <a:gd name="T93" fmla="*/ 143 h 261"/>
                      <a:gd name="T94" fmla="*/ 7 w 177"/>
                      <a:gd name="T95" fmla="*/ 133 h 261"/>
                      <a:gd name="T96" fmla="*/ 6 w 177"/>
                      <a:gd name="T97" fmla="*/ 114 h 261"/>
                      <a:gd name="T98" fmla="*/ 9 w 177"/>
                      <a:gd name="T99" fmla="*/ 91 h 261"/>
                      <a:gd name="T100" fmla="*/ 12 w 177"/>
                      <a:gd name="T101" fmla="*/ 53 h 261"/>
                      <a:gd name="T102" fmla="*/ 14 w 177"/>
                      <a:gd name="T103" fmla="*/ 36 h 261"/>
                      <a:gd name="T104" fmla="*/ 23 w 177"/>
                      <a:gd name="T105" fmla="*/ 22 h 261"/>
                      <a:gd name="T106" fmla="*/ 38 w 177"/>
                      <a:gd name="T107" fmla="*/ 14 h 261"/>
                      <a:gd name="T108" fmla="*/ 7 w 177"/>
                      <a:gd name="T109" fmla="*/ 104 h 261"/>
                      <a:gd name="T110" fmla="*/ 7 w 177"/>
                      <a:gd name="T111" fmla="*/ 101 h 261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77"/>
                      <a:gd name="T169" fmla="*/ 0 h 261"/>
                      <a:gd name="T170" fmla="*/ 177 w 177"/>
                      <a:gd name="T171" fmla="*/ 261 h 261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77" h="261">
                        <a:moveTo>
                          <a:pt x="51" y="13"/>
                        </a:moveTo>
                        <a:lnTo>
                          <a:pt x="60" y="10"/>
                        </a:lnTo>
                        <a:lnTo>
                          <a:pt x="64" y="6"/>
                        </a:lnTo>
                        <a:lnTo>
                          <a:pt x="67" y="1"/>
                        </a:lnTo>
                        <a:lnTo>
                          <a:pt x="69" y="0"/>
                        </a:lnTo>
                        <a:lnTo>
                          <a:pt x="70" y="4"/>
                        </a:lnTo>
                        <a:lnTo>
                          <a:pt x="66" y="9"/>
                        </a:lnTo>
                        <a:lnTo>
                          <a:pt x="64" y="10"/>
                        </a:lnTo>
                        <a:lnTo>
                          <a:pt x="66" y="11"/>
                        </a:lnTo>
                        <a:lnTo>
                          <a:pt x="67" y="13"/>
                        </a:lnTo>
                        <a:lnTo>
                          <a:pt x="70" y="16"/>
                        </a:lnTo>
                        <a:lnTo>
                          <a:pt x="69" y="19"/>
                        </a:lnTo>
                        <a:lnTo>
                          <a:pt x="70" y="20"/>
                        </a:lnTo>
                        <a:lnTo>
                          <a:pt x="72" y="25"/>
                        </a:lnTo>
                        <a:lnTo>
                          <a:pt x="72" y="28"/>
                        </a:lnTo>
                        <a:lnTo>
                          <a:pt x="73" y="29"/>
                        </a:lnTo>
                        <a:lnTo>
                          <a:pt x="80" y="29"/>
                        </a:lnTo>
                        <a:lnTo>
                          <a:pt x="83" y="32"/>
                        </a:lnTo>
                        <a:lnTo>
                          <a:pt x="85" y="32"/>
                        </a:lnTo>
                        <a:lnTo>
                          <a:pt x="88" y="29"/>
                        </a:lnTo>
                        <a:lnTo>
                          <a:pt x="91" y="31"/>
                        </a:lnTo>
                        <a:lnTo>
                          <a:pt x="92" y="29"/>
                        </a:lnTo>
                        <a:lnTo>
                          <a:pt x="94" y="29"/>
                        </a:lnTo>
                        <a:lnTo>
                          <a:pt x="95" y="31"/>
                        </a:lnTo>
                        <a:lnTo>
                          <a:pt x="97" y="31"/>
                        </a:lnTo>
                        <a:lnTo>
                          <a:pt x="99" y="31"/>
                        </a:lnTo>
                        <a:lnTo>
                          <a:pt x="101" y="29"/>
                        </a:lnTo>
                        <a:lnTo>
                          <a:pt x="104" y="25"/>
                        </a:lnTo>
                        <a:lnTo>
                          <a:pt x="105" y="25"/>
                        </a:lnTo>
                        <a:lnTo>
                          <a:pt x="108" y="23"/>
                        </a:lnTo>
                        <a:lnTo>
                          <a:pt x="110" y="25"/>
                        </a:lnTo>
                        <a:lnTo>
                          <a:pt x="113" y="26"/>
                        </a:lnTo>
                        <a:lnTo>
                          <a:pt x="116" y="31"/>
                        </a:lnTo>
                        <a:lnTo>
                          <a:pt x="118" y="32"/>
                        </a:lnTo>
                        <a:lnTo>
                          <a:pt x="120" y="32"/>
                        </a:lnTo>
                        <a:lnTo>
                          <a:pt x="123" y="35"/>
                        </a:lnTo>
                        <a:lnTo>
                          <a:pt x="129" y="35"/>
                        </a:lnTo>
                        <a:lnTo>
                          <a:pt x="133" y="33"/>
                        </a:lnTo>
                        <a:lnTo>
                          <a:pt x="136" y="32"/>
                        </a:lnTo>
                        <a:lnTo>
                          <a:pt x="138" y="31"/>
                        </a:lnTo>
                        <a:lnTo>
                          <a:pt x="138" y="26"/>
                        </a:lnTo>
                        <a:lnTo>
                          <a:pt x="139" y="23"/>
                        </a:lnTo>
                        <a:lnTo>
                          <a:pt x="140" y="22"/>
                        </a:lnTo>
                        <a:lnTo>
                          <a:pt x="142" y="22"/>
                        </a:lnTo>
                        <a:lnTo>
                          <a:pt x="145" y="25"/>
                        </a:lnTo>
                        <a:lnTo>
                          <a:pt x="145" y="29"/>
                        </a:lnTo>
                        <a:lnTo>
                          <a:pt x="146" y="29"/>
                        </a:lnTo>
                        <a:lnTo>
                          <a:pt x="148" y="31"/>
                        </a:lnTo>
                        <a:lnTo>
                          <a:pt x="149" y="29"/>
                        </a:lnTo>
                        <a:lnTo>
                          <a:pt x="151" y="28"/>
                        </a:lnTo>
                        <a:lnTo>
                          <a:pt x="154" y="29"/>
                        </a:lnTo>
                        <a:lnTo>
                          <a:pt x="154" y="32"/>
                        </a:lnTo>
                        <a:lnTo>
                          <a:pt x="152" y="35"/>
                        </a:lnTo>
                        <a:lnTo>
                          <a:pt x="155" y="36"/>
                        </a:lnTo>
                        <a:lnTo>
                          <a:pt x="155" y="38"/>
                        </a:lnTo>
                        <a:lnTo>
                          <a:pt x="152" y="39"/>
                        </a:lnTo>
                        <a:lnTo>
                          <a:pt x="152" y="41"/>
                        </a:lnTo>
                        <a:lnTo>
                          <a:pt x="157" y="42"/>
                        </a:lnTo>
                        <a:lnTo>
                          <a:pt x="158" y="45"/>
                        </a:lnTo>
                        <a:lnTo>
                          <a:pt x="162" y="44"/>
                        </a:lnTo>
                        <a:lnTo>
                          <a:pt x="162" y="47"/>
                        </a:lnTo>
                        <a:lnTo>
                          <a:pt x="164" y="47"/>
                        </a:lnTo>
                        <a:lnTo>
                          <a:pt x="167" y="45"/>
                        </a:lnTo>
                        <a:lnTo>
                          <a:pt x="168" y="45"/>
                        </a:lnTo>
                        <a:lnTo>
                          <a:pt x="170" y="45"/>
                        </a:lnTo>
                        <a:lnTo>
                          <a:pt x="170" y="48"/>
                        </a:lnTo>
                        <a:lnTo>
                          <a:pt x="174" y="48"/>
                        </a:lnTo>
                        <a:lnTo>
                          <a:pt x="176" y="50"/>
                        </a:lnTo>
                        <a:lnTo>
                          <a:pt x="177" y="53"/>
                        </a:lnTo>
                        <a:lnTo>
                          <a:pt x="174" y="55"/>
                        </a:lnTo>
                        <a:lnTo>
                          <a:pt x="173" y="57"/>
                        </a:lnTo>
                        <a:lnTo>
                          <a:pt x="173" y="60"/>
                        </a:lnTo>
                        <a:lnTo>
                          <a:pt x="174" y="63"/>
                        </a:lnTo>
                        <a:lnTo>
                          <a:pt x="176" y="64"/>
                        </a:lnTo>
                        <a:lnTo>
                          <a:pt x="176" y="67"/>
                        </a:lnTo>
                        <a:lnTo>
                          <a:pt x="171" y="67"/>
                        </a:lnTo>
                        <a:lnTo>
                          <a:pt x="171" y="70"/>
                        </a:lnTo>
                        <a:lnTo>
                          <a:pt x="170" y="70"/>
                        </a:lnTo>
                        <a:lnTo>
                          <a:pt x="167" y="72"/>
                        </a:lnTo>
                        <a:lnTo>
                          <a:pt x="165" y="74"/>
                        </a:lnTo>
                        <a:lnTo>
                          <a:pt x="161" y="74"/>
                        </a:lnTo>
                        <a:lnTo>
                          <a:pt x="158" y="79"/>
                        </a:lnTo>
                        <a:lnTo>
                          <a:pt x="157" y="80"/>
                        </a:lnTo>
                        <a:lnTo>
                          <a:pt x="149" y="88"/>
                        </a:lnTo>
                        <a:lnTo>
                          <a:pt x="148" y="94"/>
                        </a:lnTo>
                        <a:lnTo>
                          <a:pt x="148" y="96"/>
                        </a:lnTo>
                        <a:lnTo>
                          <a:pt x="148" y="104"/>
                        </a:lnTo>
                        <a:lnTo>
                          <a:pt x="148" y="107"/>
                        </a:lnTo>
                        <a:lnTo>
                          <a:pt x="146" y="110"/>
                        </a:lnTo>
                        <a:lnTo>
                          <a:pt x="146" y="113"/>
                        </a:lnTo>
                        <a:lnTo>
                          <a:pt x="143" y="114"/>
                        </a:lnTo>
                        <a:lnTo>
                          <a:pt x="143" y="117"/>
                        </a:lnTo>
                        <a:lnTo>
                          <a:pt x="140" y="117"/>
                        </a:lnTo>
                        <a:lnTo>
                          <a:pt x="138" y="118"/>
                        </a:lnTo>
                        <a:lnTo>
                          <a:pt x="138" y="120"/>
                        </a:lnTo>
                        <a:lnTo>
                          <a:pt x="140" y="127"/>
                        </a:lnTo>
                        <a:lnTo>
                          <a:pt x="142" y="130"/>
                        </a:lnTo>
                        <a:lnTo>
                          <a:pt x="140" y="135"/>
                        </a:lnTo>
                        <a:lnTo>
                          <a:pt x="140" y="136"/>
                        </a:lnTo>
                        <a:lnTo>
                          <a:pt x="142" y="136"/>
                        </a:lnTo>
                        <a:lnTo>
                          <a:pt x="142" y="137"/>
                        </a:lnTo>
                        <a:lnTo>
                          <a:pt x="142" y="140"/>
                        </a:lnTo>
                        <a:lnTo>
                          <a:pt x="139" y="143"/>
                        </a:lnTo>
                        <a:lnTo>
                          <a:pt x="139" y="145"/>
                        </a:lnTo>
                        <a:lnTo>
                          <a:pt x="139" y="148"/>
                        </a:lnTo>
                        <a:lnTo>
                          <a:pt x="138" y="152"/>
                        </a:lnTo>
                        <a:lnTo>
                          <a:pt x="138" y="158"/>
                        </a:lnTo>
                        <a:lnTo>
                          <a:pt x="138" y="161"/>
                        </a:lnTo>
                        <a:lnTo>
                          <a:pt x="133" y="162"/>
                        </a:lnTo>
                        <a:lnTo>
                          <a:pt x="133" y="167"/>
                        </a:lnTo>
                        <a:lnTo>
                          <a:pt x="130" y="168"/>
                        </a:lnTo>
                        <a:lnTo>
                          <a:pt x="130" y="170"/>
                        </a:lnTo>
                        <a:lnTo>
                          <a:pt x="130" y="173"/>
                        </a:lnTo>
                        <a:lnTo>
                          <a:pt x="129" y="179"/>
                        </a:lnTo>
                        <a:lnTo>
                          <a:pt x="129" y="180"/>
                        </a:lnTo>
                        <a:lnTo>
                          <a:pt x="130" y="180"/>
                        </a:lnTo>
                        <a:lnTo>
                          <a:pt x="132" y="180"/>
                        </a:lnTo>
                        <a:lnTo>
                          <a:pt x="135" y="181"/>
                        </a:lnTo>
                        <a:lnTo>
                          <a:pt x="135" y="184"/>
                        </a:lnTo>
                        <a:lnTo>
                          <a:pt x="136" y="186"/>
                        </a:lnTo>
                        <a:lnTo>
                          <a:pt x="140" y="187"/>
                        </a:lnTo>
                        <a:lnTo>
                          <a:pt x="143" y="190"/>
                        </a:lnTo>
                        <a:lnTo>
                          <a:pt x="145" y="190"/>
                        </a:lnTo>
                        <a:lnTo>
                          <a:pt x="146" y="190"/>
                        </a:lnTo>
                        <a:lnTo>
                          <a:pt x="151" y="190"/>
                        </a:lnTo>
                        <a:lnTo>
                          <a:pt x="154" y="192"/>
                        </a:lnTo>
                        <a:lnTo>
                          <a:pt x="155" y="195"/>
                        </a:lnTo>
                        <a:lnTo>
                          <a:pt x="154" y="202"/>
                        </a:lnTo>
                        <a:lnTo>
                          <a:pt x="154" y="205"/>
                        </a:lnTo>
                        <a:lnTo>
                          <a:pt x="160" y="212"/>
                        </a:lnTo>
                        <a:lnTo>
                          <a:pt x="161" y="214"/>
                        </a:lnTo>
                        <a:lnTo>
                          <a:pt x="164" y="217"/>
                        </a:lnTo>
                        <a:lnTo>
                          <a:pt x="165" y="222"/>
                        </a:lnTo>
                        <a:lnTo>
                          <a:pt x="167" y="224"/>
                        </a:lnTo>
                        <a:lnTo>
                          <a:pt x="170" y="225"/>
                        </a:lnTo>
                        <a:lnTo>
                          <a:pt x="171" y="227"/>
                        </a:lnTo>
                        <a:lnTo>
                          <a:pt x="170" y="230"/>
                        </a:lnTo>
                        <a:lnTo>
                          <a:pt x="171" y="231"/>
                        </a:lnTo>
                        <a:lnTo>
                          <a:pt x="174" y="231"/>
                        </a:lnTo>
                        <a:lnTo>
                          <a:pt x="174" y="233"/>
                        </a:lnTo>
                        <a:lnTo>
                          <a:pt x="174" y="240"/>
                        </a:lnTo>
                        <a:lnTo>
                          <a:pt x="176" y="242"/>
                        </a:lnTo>
                        <a:lnTo>
                          <a:pt x="177" y="242"/>
                        </a:lnTo>
                        <a:lnTo>
                          <a:pt x="174" y="247"/>
                        </a:lnTo>
                        <a:lnTo>
                          <a:pt x="173" y="252"/>
                        </a:lnTo>
                        <a:lnTo>
                          <a:pt x="173" y="253"/>
                        </a:lnTo>
                        <a:lnTo>
                          <a:pt x="171" y="253"/>
                        </a:lnTo>
                        <a:lnTo>
                          <a:pt x="168" y="253"/>
                        </a:lnTo>
                        <a:lnTo>
                          <a:pt x="165" y="255"/>
                        </a:lnTo>
                        <a:lnTo>
                          <a:pt x="162" y="253"/>
                        </a:lnTo>
                        <a:lnTo>
                          <a:pt x="154" y="261"/>
                        </a:lnTo>
                        <a:lnTo>
                          <a:pt x="152" y="261"/>
                        </a:lnTo>
                        <a:lnTo>
                          <a:pt x="151" y="258"/>
                        </a:lnTo>
                        <a:lnTo>
                          <a:pt x="149" y="255"/>
                        </a:lnTo>
                        <a:lnTo>
                          <a:pt x="148" y="255"/>
                        </a:lnTo>
                        <a:lnTo>
                          <a:pt x="146" y="253"/>
                        </a:lnTo>
                        <a:lnTo>
                          <a:pt x="146" y="252"/>
                        </a:lnTo>
                        <a:lnTo>
                          <a:pt x="143" y="250"/>
                        </a:lnTo>
                        <a:lnTo>
                          <a:pt x="140" y="252"/>
                        </a:lnTo>
                        <a:lnTo>
                          <a:pt x="132" y="252"/>
                        </a:lnTo>
                        <a:lnTo>
                          <a:pt x="126" y="255"/>
                        </a:lnTo>
                        <a:lnTo>
                          <a:pt x="123" y="253"/>
                        </a:lnTo>
                        <a:lnTo>
                          <a:pt x="121" y="255"/>
                        </a:lnTo>
                        <a:lnTo>
                          <a:pt x="118" y="256"/>
                        </a:lnTo>
                        <a:lnTo>
                          <a:pt x="116" y="258"/>
                        </a:lnTo>
                        <a:lnTo>
                          <a:pt x="114" y="259"/>
                        </a:lnTo>
                        <a:lnTo>
                          <a:pt x="111" y="256"/>
                        </a:lnTo>
                        <a:lnTo>
                          <a:pt x="110" y="255"/>
                        </a:lnTo>
                        <a:lnTo>
                          <a:pt x="107" y="255"/>
                        </a:lnTo>
                        <a:lnTo>
                          <a:pt x="104" y="255"/>
                        </a:lnTo>
                        <a:lnTo>
                          <a:pt x="101" y="256"/>
                        </a:lnTo>
                        <a:lnTo>
                          <a:pt x="99" y="256"/>
                        </a:lnTo>
                        <a:lnTo>
                          <a:pt x="98" y="253"/>
                        </a:lnTo>
                        <a:lnTo>
                          <a:pt x="95" y="253"/>
                        </a:lnTo>
                        <a:lnTo>
                          <a:pt x="94" y="253"/>
                        </a:lnTo>
                        <a:lnTo>
                          <a:pt x="91" y="253"/>
                        </a:lnTo>
                        <a:lnTo>
                          <a:pt x="86" y="255"/>
                        </a:lnTo>
                        <a:lnTo>
                          <a:pt x="85" y="255"/>
                        </a:lnTo>
                        <a:lnTo>
                          <a:pt x="83" y="253"/>
                        </a:lnTo>
                        <a:lnTo>
                          <a:pt x="82" y="253"/>
                        </a:lnTo>
                        <a:lnTo>
                          <a:pt x="79" y="253"/>
                        </a:lnTo>
                        <a:lnTo>
                          <a:pt x="75" y="256"/>
                        </a:lnTo>
                        <a:lnTo>
                          <a:pt x="73" y="256"/>
                        </a:lnTo>
                        <a:lnTo>
                          <a:pt x="70" y="255"/>
                        </a:lnTo>
                        <a:lnTo>
                          <a:pt x="67" y="255"/>
                        </a:lnTo>
                        <a:lnTo>
                          <a:pt x="66" y="252"/>
                        </a:lnTo>
                        <a:lnTo>
                          <a:pt x="64" y="252"/>
                        </a:lnTo>
                        <a:lnTo>
                          <a:pt x="64" y="253"/>
                        </a:lnTo>
                        <a:lnTo>
                          <a:pt x="58" y="255"/>
                        </a:lnTo>
                        <a:lnTo>
                          <a:pt x="54" y="259"/>
                        </a:lnTo>
                        <a:lnTo>
                          <a:pt x="48" y="259"/>
                        </a:lnTo>
                        <a:lnTo>
                          <a:pt x="45" y="258"/>
                        </a:lnTo>
                        <a:lnTo>
                          <a:pt x="45" y="256"/>
                        </a:lnTo>
                        <a:lnTo>
                          <a:pt x="45" y="253"/>
                        </a:lnTo>
                        <a:lnTo>
                          <a:pt x="47" y="252"/>
                        </a:lnTo>
                        <a:lnTo>
                          <a:pt x="45" y="249"/>
                        </a:lnTo>
                        <a:lnTo>
                          <a:pt x="47" y="247"/>
                        </a:lnTo>
                        <a:lnTo>
                          <a:pt x="48" y="246"/>
                        </a:lnTo>
                        <a:lnTo>
                          <a:pt x="47" y="244"/>
                        </a:lnTo>
                        <a:lnTo>
                          <a:pt x="44" y="244"/>
                        </a:lnTo>
                        <a:lnTo>
                          <a:pt x="42" y="242"/>
                        </a:lnTo>
                        <a:lnTo>
                          <a:pt x="39" y="243"/>
                        </a:lnTo>
                        <a:lnTo>
                          <a:pt x="39" y="240"/>
                        </a:lnTo>
                        <a:lnTo>
                          <a:pt x="38" y="240"/>
                        </a:lnTo>
                        <a:lnTo>
                          <a:pt x="31" y="239"/>
                        </a:lnTo>
                        <a:lnTo>
                          <a:pt x="26" y="239"/>
                        </a:lnTo>
                        <a:lnTo>
                          <a:pt x="23" y="239"/>
                        </a:lnTo>
                        <a:lnTo>
                          <a:pt x="17" y="239"/>
                        </a:lnTo>
                        <a:lnTo>
                          <a:pt x="16" y="240"/>
                        </a:lnTo>
                        <a:lnTo>
                          <a:pt x="13" y="240"/>
                        </a:lnTo>
                        <a:lnTo>
                          <a:pt x="14" y="233"/>
                        </a:lnTo>
                        <a:lnTo>
                          <a:pt x="12" y="230"/>
                        </a:lnTo>
                        <a:lnTo>
                          <a:pt x="13" y="228"/>
                        </a:lnTo>
                        <a:lnTo>
                          <a:pt x="16" y="228"/>
                        </a:lnTo>
                        <a:lnTo>
                          <a:pt x="20" y="225"/>
                        </a:lnTo>
                        <a:lnTo>
                          <a:pt x="20" y="222"/>
                        </a:lnTo>
                        <a:lnTo>
                          <a:pt x="20" y="218"/>
                        </a:lnTo>
                        <a:lnTo>
                          <a:pt x="25" y="205"/>
                        </a:lnTo>
                        <a:lnTo>
                          <a:pt x="25" y="202"/>
                        </a:lnTo>
                        <a:lnTo>
                          <a:pt x="22" y="193"/>
                        </a:lnTo>
                        <a:lnTo>
                          <a:pt x="29" y="186"/>
                        </a:lnTo>
                        <a:lnTo>
                          <a:pt x="29" y="176"/>
                        </a:lnTo>
                        <a:lnTo>
                          <a:pt x="28" y="168"/>
                        </a:lnTo>
                        <a:lnTo>
                          <a:pt x="25" y="159"/>
                        </a:lnTo>
                        <a:lnTo>
                          <a:pt x="20" y="151"/>
                        </a:lnTo>
                        <a:lnTo>
                          <a:pt x="16" y="151"/>
                        </a:lnTo>
                        <a:lnTo>
                          <a:pt x="16" y="148"/>
                        </a:lnTo>
                        <a:lnTo>
                          <a:pt x="10" y="143"/>
                        </a:lnTo>
                        <a:lnTo>
                          <a:pt x="9" y="140"/>
                        </a:lnTo>
                        <a:lnTo>
                          <a:pt x="6" y="139"/>
                        </a:lnTo>
                        <a:lnTo>
                          <a:pt x="6" y="137"/>
                        </a:lnTo>
                        <a:lnTo>
                          <a:pt x="7" y="135"/>
                        </a:lnTo>
                        <a:lnTo>
                          <a:pt x="7" y="133"/>
                        </a:lnTo>
                        <a:lnTo>
                          <a:pt x="0" y="127"/>
                        </a:lnTo>
                        <a:lnTo>
                          <a:pt x="3" y="121"/>
                        </a:lnTo>
                        <a:lnTo>
                          <a:pt x="4" y="118"/>
                        </a:lnTo>
                        <a:lnTo>
                          <a:pt x="6" y="116"/>
                        </a:lnTo>
                        <a:lnTo>
                          <a:pt x="6" y="114"/>
                        </a:lnTo>
                        <a:lnTo>
                          <a:pt x="7" y="110"/>
                        </a:lnTo>
                        <a:lnTo>
                          <a:pt x="9" y="102"/>
                        </a:lnTo>
                        <a:lnTo>
                          <a:pt x="9" y="99"/>
                        </a:lnTo>
                        <a:lnTo>
                          <a:pt x="9" y="96"/>
                        </a:lnTo>
                        <a:lnTo>
                          <a:pt x="9" y="91"/>
                        </a:lnTo>
                        <a:lnTo>
                          <a:pt x="9" y="85"/>
                        </a:lnTo>
                        <a:lnTo>
                          <a:pt x="9" y="77"/>
                        </a:lnTo>
                        <a:lnTo>
                          <a:pt x="12" y="60"/>
                        </a:lnTo>
                        <a:lnTo>
                          <a:pt x="12" y="55"/>
                        </a:lnTo>
                        <a:lnTo>
                          <a:pt x="12" y="53"/>
                        </a:lnTo>
                        <a:lnTo>
                          <a:pt x="12" y="48"/>
                        </a:lnTo>
                        <a:lnTo>
                          <a:pt x="13" y="47"/>
                        </a:lnTo>
                        <a:lnTo>
                          <a:pt x="13" y="41"/>
                        </a:lnTo>
                        <a:lnTo>
                          <a:pt x="13" y="38"/>
                        </a:lnTo>
                        <a:lnTo>
                          <a:pt x="14" y="36"/>
                        </a:lnTo>
                        <a:lnTo>
                          <a:pt x="16" y="32"/>
                        </a:lnTo>
                        <a:lnTo>
                          <a:pt x="17" y="29"/>
                        </a:lnTo>
                        <a:lnTo>
                          <a:pt x="20" y="25"/>
                        </a:lnTo>
                        <a:lnTo>
                          <a:pt x="22" y="23"/>
                        </a:lnTo>
                        <a:lnTo>
                          <a:pt x="23" y="22"/>
                        </a:lnTo>
                        <a:lnTo>
                          <a:pt x="29" y="19"/>
                        </a:lnTo>
                        <a:lnTo>
                          <a:pt x="31" y="17"/>
                        </a:lnTo>
                        <a:lnTo>
                          <a:pt x="33" y="16"/>
                        </a:lnTo>
                        <a:lnTo>
                          <a:pt x="35" y="16"/>
                        </a:lnTo>
                        <a:lnTo>
                          <a:pt x="38" y="14"/>
                        </a:lnTo>
                        <a:lnTo>
                          <a:pt x="42" y="13"/>
                        </a:lnTo>
                        <a:lnTo>
                          <a:pt x="47" y="13"/>
                        </a:lnTo>
                        <a:lnTo>
                          <a:pt x="51" y="13"/>
                        </a:lnTo>
                        <a:close/>
                        <a:moveTo>
                          <a:pt x="7" y="102"/>
                        </a:moveTo>
                        <a:lnTo>
                          <a:pt x="7" y="104"/>
                        </a:lnTo>
                        <a:lnTo>
                          <a:pt x="6" y="104"/>
                        </a:lnTo>
                        <a:lnTo>
                          <a:pt x="6" y="102"/>
                        </a:lnTo>
                        <a:lnTo>
                          <a:pt x="7" y="101"/>
                        </a:lnTo>
                        <a:lnTo>
                          <a:pt x="7" y="102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2" name="Freeform 274"/>
                  <p:cNvSpPr>
                    <a:spLocks/>
                  </p:cNvSpPr>
                  <p:nvPr/>
                </p:nvSpPr>
                <p:spPr bwMode="auto">
                  <a:xfrm>
                    <a:off x="3280272" y="1665436"/>
                    <a:ext cx="609600" cy="536575"/>
                  </a:xfrm>
                  <a:custGeom>
                    <a:avLst/>
                    <a:gdLst>
                      <a:gd name="T0" fmla="*/ 165 w 171"/>
                      <a:gd name="T1" fmla="*/ 2 h 150"/>
                      <a:gd name="T2" fmla="*/ 164 w 171"/>
                      <a:gd name="T3" fmla="*/ 34 h 150"/>
                      <a:gd name="T4" fmla="*/ 167 w 171"/>
                      <a:gd name="T5" fmla="*/ 30 h 150"/>
                      <a:gd name="T6" fmla="*/ 167 w 171"/>
                      <a:gd name="T7" fmla="*/ 72 h 150"/>
                      <a:gd name="T8" fmla="*/ 170 w 171"/>
                      <a:gd name="T9" fmla="*/ 109 h 150"/>
                      <a:gd name="T10" fmla="*/ 161 w 171"/>
                      <a:gd name="T11" fmla="*/ 109 h 150"/>
                      <a:gd name="T12" fmla="*/ 148 w 171"/>
                      <a:gd name="T13" fmla="*/ 109 h 150"/>
                      <a:gd name="T14" fmla="*/ 149 w 171"/>
                      <a:gd name="T15" fmla="*/ 118 h 150"/>
                      <a:gd name="T16" fmla="*/ 140 w 171"/>
                      <a:gd name="T17" fmla="*/ 122 h 150"/>
                      <a:gd name="T18" fmla="*/ 131 w 171"/>
                      <a:gd name="T19" fmla="*/ 123 h 150"/>
                      <a:gd name="T20" fmla="*/ 121 w 171"/>
                      <a:gd name="T21" fmla="*/ 150 h 150"/>
                      <a:gd name="T22" fmla="*/ 82 w 171"/>
                      <a:gd name="T23" fmla="*/ 128 h 150"/>
                      <a:gd name="T24" fmla="*/ 73 w 171"/>
                      <a:gd name="T25" fmla="*/ 118 h 150"/>
                      <a:gd name="T26" fmla="*/ 13 w 171"/>
                      <a:gd name="T27" fmla="*/ 106 h 150"/>
                      <a:gd name="T28" fmla="*/ 19 w 171"/>
                      <a:gd name="T29" fmla="*/ 94 h 150"/>
                      <a:gd name="T30" fmla="*/ 19 w 171"/>
                      <a:gd name="T31" fmla="*/ 90 h 150"/>
                      <a:gd name="T32" fmla="*/ 14 w 171"/>
                      <a:gd name="T33" fmla="*/ 87 h 150"/>
                      <a:gd name="T34" fmla="*/ 5 w 171"/>
                      <a:gd name="T35" fmla="*/ 85 h 150"/>
                      <a:gd name="T36" fmla="*/ 1 w 171"/>
                      <a:gd name="T37" fmla="*/ 82 h 150"/>
                      <a:gd name="T38" fmla="*/ 4 w 171"/>
                      <a:gd name="T39" fmla="*/ 81 h 150"/>
                      <a:gd name="T40" fmla="*/ 8 w 171"/>
                      <a:gd name="T41" fmla="*/ 82 h 150"/>
                      <a:gd name="T42" fmla="*/ 39 w 171"/>
                      <a:gd name="T43" fmla="*/ 55 h 150"/>
                      <a:gd name="T44" fmla="*/ 43 w 171"/>
                      <a:gd name="T45" fmla="*/ 37 h 150"/>
                      <a:gd name="T46" fmla="*/ 52 w 171"/>
                      <a:gd name="T47" fmla="*/ 41 h 150"/>
                      <a:gd name="T48" fmla="*/ 54 w 171"/>
                      <a:gd name="T49" fmla="*/ 37 h 150"/>
                      <a:gd name="T50" fmla="*/ 54 w 171"/>
                      <a:gd name="T51" fmla="*/ 24 h 150"/>
                      <a:gd name="T52" fmla="*/ 65 w 171"/>
                      <a:gd name="T53" fmla="*/ 18 h 150"/>
                      <a:gd name="T54" fmla="*/ 70 w 171"/>
                      <a:gd name="T55" fmla="*/ 15 h 150"/>
                      <a:gd name="T56" fmla="*/ 71 w 171"/>
                      <a:gd name="T57" fmla="*/ 15 h 150"/>
                      <a:gd name="T58" fmla="*/ 77 w 171"/>
                      <a:gd name="T59" fmla="*/ 18 h 150"/>
                      <a:gd name="T60" fmla="*/ 82 w 171"/>
                      <a:gd name="T61" fmla="*/ 18 h 150"/>
                      <a:gd name="T62" fmla="*/ 85 w 171"/>
                      <a:gd name="T63" fmla="*/ 16 h 150"/>
                      <a:gd name="T64" fmla="*/ 85 w 171"/>
                      <a:gd name="T65" fmla="*/ 15 h 150"/>
                      <a:gd name="T66" fmla="*/ 86 w 171"/>
                      <a:gd name="T67" fmla="*/ 9 h 150"/>
                      <a:gd name="T68" fmla="*/ 87 w 171"/>
                      <a:gd name="T69" fmla="*/ 8 h 150"/>
                      <a:gd name="T70" fmla="*/ 89 w 171"/>
                      <a:gd name="T71" fmla="*/ 9 h 150"/>
                      <a:gd name="T72" fmla="*/ 92 w 171"/>
                      <a:gd name="T73" fmla="*/ 13 h 150"/>
                      <a:gd name="T74" fmla="*/ 92 w 171"/>
                      <a:gd name="T75" fmla="*/ 18 h 150"/>
                      <a:gd name="T76" fmla="*/ 96 w 171"/>
                      <a:gd name="T77" fmla="*/ 22 h 150"/>
                      <a:gd name="T78" fmla="*/ 101 w 171"/>
                      <a:gd name="T79" fmla="*/ 30 h 150"/>
                      <a:gd name="T80" fmla="*/ 104 w 171"/>
                      <a:gd name="T81" fmla="*/ 31 h 150"/>
                      <a:gd name="T82" fmla="*/ 107 w 171"/>
                      <a:gd name="T83" fmla="*/ 31 h 150"/>
                      <a:gd name="T84" fmla="*/ 108 w 171"/>
                      <a:gd name="T85" fmla="*/ 31 h 150"/>
                      <a:gd name="T86" fmla="*/ 115 w 171"/>
                      <a:gd name="T87" fmla="*/ 30 h 150"/>
                      <a:gd name="T88" fmla="*/ 118 w 171"/>
                      <a:gd name="T89" fmla="*/ 28 h 150"/>
                      <a:gd name="T90" fmla="*/ 118 w 171"/>
                      <a:gd name="T91" fmla="*/ 25 h 150"/>
                      <a:gd name="T92" fmla="*/ 120 w 171"/>
                      <a:gd name="T93" fmla="*/ 24 h 150"/>
                      <a:gd name="T94" fmla="*/ 123 w 171"/>
                      <a:gd name="T95" fmla="*/ 24 h 150"/>
                      <a:gd name="T96" fmla="*/ 124 w 171"/>
                      <a:gd name="T97" fmla="*/ 27 h 150"/>
                      <a:gd name="T98" fmla="*/ 126 w 171"/>
                      <a:gd name="T99" fmla="*/ 27 h 150"/>
                      <a:gd name="T100" fmla="*/ 128 w 171"/>
                      <a:gd name="T101" fmla="*/ 24 h 150"/>
                      <a:gd name="T102" fmla="*/ 130 w 171"/>
                      <a:gd name="T103" fmla="*/ 24 h 150"/>
                      <a:gd name="T104" fmla="*/ 136 w 171"/>
                      <a:gd name="T105" fmla="*/ 30 h 150"/>
                      <a:gd name="T106" fmla="*/ 137 w 171"/>
                      <a:gd name="T107" fmla="*/ 24 h 150"/>
                      <a:gd name="T108" fmla="*/ 142 w 171"/>
                      <a:gd name="T109" fmla="*/ 22 h 150"/>
                      <a:gd name="T110" fmla="*/ 142 w 171"/>
                      <a:gd name="T111" fmla="*/ 3 h 150"/>
                      <a:gd name="T112" fmla="*/ 145 w 171"/>
                      <a:gd name="T113" fmla="*/ 0 h 150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71"/>
                      <a:gd name="T172" fmla="*/ 0 h 150"/>
                      <a:gd name="T173" fmla="*/ 171 w 171"/>
                      <a:gd name="T174" fmla="*/ 150 h 150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71" h="150">
                        <a:moveTo>
                          <a:pt x="145" y="0"/>
                        </a:moveTo>
                        <a:lnTo>
                          <a:pt x="165" y="2"/>
                        </a:lnTo>
                        <a:lnTo>
                          <a:pt x="164" y="28"/>
                        </a:lnTo>
                        <a:lnTo>
                          <a:pt x="164" y="34"/>
                        </a:lnTo>
                        <a:lnTo>
                          <a:pt x="165" y="33"/>
                        </a:lnTo>
                        <a:lnTo>
                          <a:pt x="167" y="30"/>
                        </a:lnTo>
                        <a:lnTo>
                          <a:pt x="170" y="30"/>
                        </a:lnTo>
                        <a:lnTo>
                          <a:pt x="167" y="72"/>
                        </a:lnTo>
                        <a:lnTo>
                          <a:pt x="171" y="72"/>
                        </a:lnTo>
                        <a:lnTo>
                          <a:pt x="170" y="109"/>
                        </a:lnTo>
                        <a:lnTo>
                          <a:pt x="168" y="113"/>
                        </a:lnTo>
                        <a:lnTo>
                          <a:pt x="161" y="109"/>
                        </a:lnTo>
                        <a:lnTo>
                          <a:pt x="155" y="110"/>
                        </a:lnTo>
                        <a:lnTo>
                          <a:pt x="148" y="109"/>
                        </a:lnTo>
                        <a:lnTo>
                          <a:pt x="149" y="113"/>
                        </a:lnTo>
                        <a:lnTo>
                          <a:pt x="149" y="118"/>
                        </a:lnTo>
                        <a:lnTo>
                          <a:pt x="146" y="119"/>
                        </a:lnTo>
                        <a:lnTo>
                          <a:pt x="140" y="122"/>
                        </a:lnTo>
                        <a:lnTo>
                          <a:pt x="136" y="123"/>
                        </a:lnTo>
                        <a:lnTo>
                          <a:pt x="131" y="123"/>
                        </a:lnTo>
                        <a:lnTo>
                          <a:pt x="121" y="134"/>
                        </a:lnTo>
                        <a:lnTo>
                          <a:pt x="121" y="150"/>
                        </a:lnTo>
                        <a:lnTo>
                          <a:pt x="105" y="142"/>
                        </a:lnTo>
                        <a:lnTo>
                          <a:pt x="82" y="128"/>
                        </a:lnTo>
                        <a:lnTo>
                          <a:pt x="85" y="123"/>
                        </a:lnTo>
                        <a:lnTo>
                          <a:pt x="73" y="118"/>
                        </a:lnTo>
                        <a:lnTo>
                          <a:pt x="11" y="113"/>
                        </a:lnTo>
                        <a:lnTo>
                          <a:pt x="13" y="106"/>
                        </a:lnTo>
                        <a:lnTo>
                          <a:pt x="14" y="94"/>
                        </a:lnTo>
                        <a:lnTo>
                          <a:pt x="19" y="94"/>
                        </a:lnTo>
                        <a:lnTo>
                          <a:pt x="17" y="93"/>
                        </a:lnTo>
                        <a:lnTo>
                          <a:pt x="19" y="90"/>
                        </a:lnTo>
                        <a:lnTo>
                          <a:pt x="19" y="88"/>
                        </a:lnTo>
                        <a:lnTo>
                          <a:pt x="14" y="87"/>
                        </a:lnTo>
                        <a:lnTo>
                          <a:pt x="8" y="85"/>
                        </a:lnTo>
                        <a:lnTo>
                          <a:pt x="5" y="85"/>
                        </a:lnTo>
                        <a:lnTo>
                          <a:pt x="2" y="82"/>
                        </a:lnTo>
                        <a:lnTo>
                          <a:pt x="1" y="82"/>
                        </a:lnTo>
                        <a:lnTo>
                          <a:pt x="0" y="81"/>
                        </a:lnTo>
                        <a:lnTo>
                          <a:pt x="4" y="81"/>
                        </a:lnTo>
                        <a:lnTo>
                          <a:pt x="7" y="82"/>
                        </a:lnTo>
                        <a:lnTo>
                          <a:pt x="8" y="82"/>
                        </a:lnTo>
                        <a:lnTo>
                          <a:pt x="10" y="53"/>
                        </a:lnTo>
                        <a:lnTo>
                          <a:pt x="39" y="55"/>
                        </a:lnTo>
                        <a:lnTo>
                          <a:pt x="41" y="41"/>
                        </a:lnTo>
                        <a:lnTo>
                          <a:pt x="43" y="37"/>
                        </a:lnTo>
                        <a:lnTo>
                          <a:pt x="48" y="40"/>
                        </a:lnTo>
                        <a:lnTo>
                          <a:pt x="52" y="41"/>
                        </a:lnTo>
                        <a:lnTo>
                          <a:pt x="52" y="40"/>
                        </a:lnTo>
                        <a:lnTo>
                          <a:pt x="54" y="37"/>
                        </a:lnTo>
                        <a:lnTo>
                          <a:pt x="54" y="30"/>
                        </a:lnTo>
                        <a:lnTo>
                          <a:pt x="54" y="24"/>
                        </a:lnTo>
                        <a:lnTo>
                          <a:pt x="64" y="16"/>
                        </a:lnTo>
                        <a:lnTo>
                          <a:pt x="65" y="18"/>
                        </a:lnTo>
                        <a:lnTo>
                          <a:pt x="67" y="16"/>
                        </a:lnTo>
                        <a:lnTo>
                          <a:pt x="70" y="15"/>
                        </a:lnTo>
                        <a:lnTo>
                          <a:pt x="71" y="15"/>
                        </a:lnTo>
                        <a:lnTo>
                          <a:pt x="73" y="16"/>
                        </a:lnTo>
                        <a:lnTo>
                          <a:pt x="77" y="18"/>
                        </a:lnTo>
                        <a:lnTo>
                          <a:pt x="80" y="19"/>
                        </a:lnTo>
                        <a:lnTo>
                          <a:pt x="82" y="18"/>
                        </a:lnTo>
                        <a:lnTo>
                          <a:pt x="86" y="16"/>
                        </a:lnTo>
                        <a:lnTo>
                          <a:pt x="85" y="16"/>
                        </a:lnTo>
                        <a:lnTo>
                          <a:pt x="85" y="15"/>
                        </a:lnTo>
                        <a:lnTo>
                          <a:pt x="85" y="11"/>
                        </a:lnTo>
                        <a:lnTo>
                          <a:pt x="86" y="9"/>
                        </a:lnTo>
                        <a:lnTo>
                          <a:pt x="87" y="8"/>
                        </a:lnTo>
                        <a:lnTo>
                          <a:pt x="89" y="8"/>
                        </a:lnTo>
                        <a:lnTo>
                          <a:pt x="89" y="9"/>
                        </a:lnTo>
                        <a:lnTo>
                          <a:pt x="90" y="11"/>
                        </a:lnTo>
                        <a:lnTo>
                          <a:pt x="92" y="13"/>
                        </a:lnTo>
                        <a:lnTo>
                          <a:pt x="92" y="16"/>
                        </a:lnTo>
                        <a:lnTo>
                          <a:pt x="92" y="18"/>
                        </a:lnTo>
                        <a:lnTo>
                          <a:pt x="96" y="21"/>
                        </a:lnTo>
                        <a:lnTo>
                          <a:pt x="96" y="22"/>
                        </a:lnTo>
                        <a:lnTo>
                          <a:pt x="98" y="27"/>
                        </a:lnTo>
                        <a:lnTo>
                          <a:pt x="101" y="30"/>
                        </a:lnTo>
                        <a:lnTo>
                          <a:pt x="102" y="30"/>
                        </a:lnTo>
                        <a:lnTo>
                          <a:pt x="104" y="31"/>
                        </a:lnTo>
                        <a:lnTo>
                          <a:pt x="107" y="31"/>
                        </a:lnTo>
                        <a:lnTo>
                          <a:pt x="108" y="31"/>
                        </a:lnTo>
                        <a:lnTo>
                          <a:pt x="111" y="31"/>
                        </a:lnTo>
                        <a:lnTo>
                          <a:pt x="115" y="30"/>
                        </a:lnTo>
                        <a:lnTo>
                          <a:pt x="117" y="30"/>
                        </a:lnTo>
                        <a:lnTo>
                          <a:pt x="118" y="28"/>
                        </a:lnTo>
                        <a:lnTo>
                          <a:pt x="118" y="27"/>
                        </a:lnTo>
                        <a:lnTo>
                          <a:pt x="118" y="25"/>
                        </a:lnTo>
                        <a:lnTo>
                          <a:pt x="118" y="24"/>
                        </a:lnTo>
                        <a:lnTo>
                          <a:pt x="120" y="24"/>
                        </a:lnTo>
                        <a:lnTo>
                          <a:pt x="121" y="22"/>
                        </a:lnTo>
                        <a:lnTo>
                          <a:pt x="123" y="24"/>
                        </a:lnTo>
                        <a:lnTo>
                          <a:pt x="124" y="27"/>
                        </a:lnTo>
                        <a:lnTo>
                          <a:pt x="126" y="27"/>
                        </a:lnTo>
                        <a:lnTo>
                          <a:pt x="127" y="25"/>
                        </a:lnTo>
                        <a:lnTo>
                          <a:pt x="128" y="24"/>
                        </a:lnTo>
                        <a:lnTo>
                          <a:pt x="130" y="24"/>
                        </a:lnTo>
                        <a:lnTo>
                          <a:pt x="134" y="27"/>
                        </a:lnTo>
                        <a:lnTo>
                          <a:pt x="136" y="30"/>
                        </a:lnTo>
                        <a:lnTo>
                          <a:pt x="136" y="25"/>
                        </a:lnTo>
                        <a:lnTo>
                          <a:pt x="137" y="24"/>
                        </a:lnTo>
                        <a:lnTo>
                          <a:pt x="140" y="22"/>
                        </a:lnTo>
                        <a:lnTo>
                          <a:pt x="142" y="22"/>
                        </a:lnTo>
                        <a:lnTo>
                          <a:pt x="142" y="18"/>
                        </a:lnTo>
                        <a:lnTo>
                          <a:pt x="142" y="3"/>
                        </a:lnTo>
                        <a:lnTo>
                          <a:pt x="143" y="2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3" name="Freeform 275"/>
                  <p:cNvSpPr>
                    <a:spLocks noEditPoints="1"/>
                  </p:cNvSpPr>
                  <p:nvPr/>
                </p:nvSpPr>
                <p:spPr bwMode="auto">
                  <a:xfrm>
                    <a:off x="5382122" y="4189561"/>
                    <a:ext cx="387350" cy="446088"/>
                  </a:xfrm>
                  <a:custGeom>
                    <a:avLst/>
                    <a:gdLst>
                      <a:gd name="T0" fmla="*/ 50 w 109"/>
                      <a:gd name="T1" fmla="*/ 11 h 125"/>
                      <a:gd name="T2" fmla="*/ 59 w 109"/>
                      <a:gd name="T3" fmla="*/ 0 h 125"/>
                      <a:gd name="T4" fmla="*/ 63 w 109"/>
                      <a:gd name="T5" fmla="*/ 3 h 125"/>
                      <a:gd name="T6" fmla="*/ 68 w 109"/>
                      <a:gd name="T7" fmla="*/ 8 h 125"/>
                      <a:gd name="T8" fmla="*/ 69 w 109"/>
                      <a:gd name="T9" fmla="*/ 15 h 125"/>
                      <a:gd name="T10" fmla="*/ 72 w 109"/>
                      <a:gd name="T11" fmla="*/ 18 h 125"/>
                      <a:gd name="T12" fmla="*/ 78 w 109"/>
                      <a:gd name="T13" fmla="*/ 17 h 125"/>
                      <a:gd name="T14" fmla="*/ 79 w 109"/>
                      <a:gd name="T15" fmla="*/ 24 h 125"/>
                      <a:gd name="T16" fmla="*/ 76 w 109"/>
                      <a:gd name="T17" fmla="*/ 30 h 125"/>
                      <a:gd name="T18" fmla="*/ 79 w 109"/>
                      <a:gd name="T19" fmla="*/ 34 h 125"/>
                      <a:gd name="T20" fmla="*/ 84 w 109"/>
                      <a:gd name="T21" fmla="*/ 39 h 125"/>
                      <a:gd name="T22" fmla="*/ 84 w 109"/>
                      <a:gd name="T23" fmla="*/ 46 h 125"/>
                      <a:gd name="T24" fmla="*/ 82 w 109"/>
                      <a:gd name="T25" fmla="*/ 49 h 125"/>
                      <a:gd name="T26" fmla="*/ 79 w 109"/>
                      <a:gd name="T27" fmla="*/ 52 h 125"/>
                      <a:gd name="T28" fmla="*/ 79 w 109"/>
                      <a:gd name="T29" fmla="*/ 65 h 125"/>
                      <a:gd name="T30" fmla="*/ 85 w 109"/>
                      <a:gd name="T31" fmla="*/ 61 h 125"/>
                      <a:gd name="T32" fmla="*/ 90 w 109"/>
                      <a:gd name="T33" fmla="*/ 62 h 125"/>
                      <a:gd name="T34" fmla="*/ 98 w 109"/>
                      <a:gd name="T35" fmla="*/ 80 h 125"/>
                      <a:gd name="T36" fmla="*/ 103 w 109"/>
                      <a:gd name="T37" fmla="*/ 85 h 125"/>
                      <a:gd name="T38" fmla="*/ 95 w 109"/>
                      <a:gd name="T39" fmla="*/ 102 h 125"/>
                      <a:gd name="T40" fmla="*/ 103 w 109"/>
                      <a:gd name="T41" fmla="*/ 121 h 125"/>
                      <a:gd name="T42" fmla="*/ 88 w 109"/>
                      <a:gd name="T43" fmla="*/ 125 h 125"/>
                      <a:gd name="T44" fmla="*/ 84 w 109"/>
                      <a:gd name="T45" fmla="*/ 124 h 125"/>
                      <a:gd name="T46" fmla="*/ 79 w 109"/>
                      <a:gd name="T47" fmla="*/ 119 h 125"/>
                      <a:gd name="T48" fmla="*/ 75 w 109"/>
                      <a:gd name="T49" fmla="*/ 110 h 125"/>
                      <a:gd name="T50" fmla="*/ 73 w 109"/>
                      <a:gd name="T51" fmla="*/ 105 h 125"/>
                      <a:gd name="T52" fmla="*/ 73 w 109"/>
                      <a:gd name="T53" fmla="*/ 94 h 125"/>
                      <a:gd name="T54" fmla="*/ 72 w 109"/>
                      <a:gd name="T55" fmla="*/ 87 h 125"/>
                      <a:gd name="T56" fmla="*/ 76 w 109"/>
                      <a:gd name="T57" fmla="*/ 81 h 125"/>
                      <a:gd name="T58" fmla="*/ 78 w 109"/>
                      <a:gd name="T59" fmla="*/ 80 h 125"/>
                      <a:gd name="T60" fmla="*/ 76 w 109"/>
                      <a:gd name="T61" fmla="*/ 77 h 125"/>
                      <a:gd name="T62" fmla="*/ 73 w 109"/>
                      <a:gd name="T63" fmla="*/ 75 h 125"/>
                      <a:gd name="T64" fmla="*/ 68 w 109"/>
                      <a:gd name="T65" fmla="*/ 61 h 125"/>
                      <a:gd name="T66" fmla="*/ 46 w 109"/>
                      <a:gd name="T67" fmla="*/ 59 h 125"/>
                      <a:gd name="T68" fmla="*/ 50 w 109"/>
                      <a:gd name="T69" fmla="*/ 42 h 125"/>
                      <a:gd name="T70" fmla="*/ 32 w 109"/>
                      <a:gd name="T71" fmla="*/ 34 h 125"/>
                      <a:gd name="T72" fmla="*/ 0 w 109"/>
                      <a:gd name="T73" fmla="*/ 11 h 125"/>
                      <a:gd name="T74" fmla="*/ 10 w 109"/>
                      <a:gd name="T75" fmla="*/ 3 h 125"/>
                      <a:gd name="T76" fmla="*/ 40 w 109"/>
                      <a:gd name="T77" fmla="*/ 14 h 125"/>
                      <a:gd name="T78" fmla="*/ 54 w 109"/>
                      <a:gd name="T79" fmla="*/ 93 h 125"/>
                      <a:gd name="T80" fmla="*/ 37 w 109"/>
                      <a:gd name="T81" fmla="*/ 99 h 125"/>
                      <a:gd name="T82" fmla="*/ 38 w 109"/>
                      <a:gd name="T83" fmla="*/ 93 h 125"/>
                      <a:gd name="T84" fmla="*/ 49 w 109"/>
                      <a:gd name="T85" fmla="*/ 85 h 125"/>
                      <a:gd name="T86" fmla="*/ 51 w 109"/>
                      <a:gd name="T87" fmla="*/ 90 h 12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09"/>
                      <a:gd name="T133" fmla="*/ 0 h 125"/>
                      <a:gd name="T134" fmla="*/ 109 w 109"/>
                      <a:gd name="T135" fmla="*/ 125 h 12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09" h="125">
                        <a:moveTo>
                          <a:pt x="41" y="17"/>
                        </a:moveTo>
                        <a:lnTo>
                          <a:pt x="50" y="11"/>
                        </a:lnTo>
                        <a:lnTo>
                          <a:pt x="49" y="8"/>
                        </a:lnTo>
                        <a:lnTo>
                          <a:pt x="59" y="0"/>
                        </a:lnTo>
                        <a:lnTo>
                          <a:pt x="60" y="2"/>
                        </a:lnTo>
                        <a:lnTo>
                          <a:pt x="63" y="3"/>
                        </a:lnTo>
                        <a:lnTo>
                          <a:pt x="66" y="3"/>
                        </a:lnTo>
                        <a:lnTo>
                          <a:pt x="68" y="8"/>
                        </a:lnTo>
                        <a:lnTo>
                          <a:pt x="68" y="14"/>
                        </a:lnTo>
                        <a:lnTo>
                          <a:pt x="69" y="15"/>
                        </a:lnTo>
                        <a:lnTo>
                          <a:pt x="71" y="17"/>
                        </a:lnTo>
                        <a:lnTo>
                          <a:pt x="72" y="18"/>
                        </a:lnTo>
                        <a:lnTo>
                          <a:pt x="72" y="20"/>
                        </a:lnTo>
                        <a:lnTo>
                          <a:pt x="78" y="17"/>
                        </a:lnTo>
                        <a:lnTo>
                          <a:pt x="82" y="22"/>
                        </a:lnTo>
                        <a:lnTo>
                          <a:pt x="79" y="24"/>
                        </a:lnTo>
                        <a:lnTo>
                          <a:pt x="81" y="25"/>
                        </a:lnTo>
                        <a:lnTo>
                          <a:pt x="76" y="30"/>
                        </a:lnTo>
                        <a:lnTo>
                          <a:pt x="78" y="33"/>
                        </a:lnTo>
                        <a:lnTo>
                          <a:pt x="79" y="34"/>
                        </a:lnTo>
                        <a:lnTo>
                          <a:pt x="82" y="36"/>
                        </a:lnTo>
                        <a:lnTo>
                          <a:pt x="84" y="39"/>
                        </a:lnTo>
                        <a:lnTo>
                          <a:pt x="82" y="42"/>
                        </a:lnTo>
                        <a:lnTo>
                          <a:pt x="84" y="46"/>
                        </a:lnTo>
                        <a:lnTo>
                          <a:pt x="81" y="47"/>
                        </a:lnTo>
                        <a:lnTo>
                          <a:pt x="82" y="49"/>
                        </a:lnTo>
                        <a:lnTo>
                          <a:pt x="81" y="50"/>
                        </a:lnTo>
                        <a:lnTo>
                          <a:pt x="79" y="52"/>
                        </a:lnTo>
                        <a:lnTo>
                          <a:pt x="79" y="53"/>
                        </a:lnTo>
                        <a:lnTo>
                          <a:pt x="79" y="65"/>
                        </a:lnTo>
                        <a:lnTo>
                          <a:pt x="84" y="65"/>
                        </a:lnTo>
                        <a:lnTo>
                          <a:pt x="85" y="61"/>
                        </a:lnTo>
                        <a:lnTo>
                          <a:pt x="87" y="63"/>
                        </a:lnTo>
                        <a:lnTo>
                          <a:pt x="90" y="62"/>
                        </a:lnTo>
                        <a:lnTo>
                          <a:pt x="104" y="77"/>
                        </a:lnTo>
                        <a:lnTo>
                          <a:pt x="98" y="80"/>
                        </a:lnTo>
                        <a:lnTo>
                          <a:pt x="104" y="84"/>
                        </a:lnTo>
                        <a:lnTo>
                          <a:pt x="103" y="85"/>
                        </a:lnTo>
                        <a:lnTo>
                          <a:pt x="107" y="91"/>
                        </a:lnTo>
                        <a:lnTo>
                          <a:pt x="95" y="102"/>
                        </a:lnTo>
                        <a:lnTo>
                          <a:pt x="109" y="116"/>
                        </a:lnTo>
                        <a:lnTo>
                          <a:pt x="103" y="121"/>
                        </a:lnTo>
                        <a:lnTo>
                          <a:pt x="98" y="115"/>
                        </a:lnTo>
                        <a:lnTo>
                          <a:pt x="88" y="125"/>
                        </a:lnTo>
                        <a:lnTo>
                          <a:pt x="85" y="124"/>
                        </a:lnTo>
                        <a:lnTo>
                          <a:pt x="84" y="124"/>
                        </a:lnTo>
                        <a:lnTo>
                          <a:pt x="81" y="119"/>
                        </a:lnTo>
                        <a:lnTo>
                          <a:pt x="79" y="119"/>
                        </a:lnTo>
                        <a:lnTo>
                          <a:pt x="78" y="116"/>
                        </a:lnTo>
                        <a:lnTo>
                          <a:pt x="75" y="110"/>
                        </a:lnTo>
                        <a:lnTo>
                          <a:pt x="75" y="106"/>
                        </a:lnTo>
                        <a:lnTo>
                          <a:pt x="73" y="105"/>
                        </a:lnTo>
                        <a:lnTo>
                          <a:pt x="76" y="100"/>
                        </a:lnTo>
                        <a:lnTo>
                          <a:pt x="73" y="94"/>
                        </a:lnTo>
                        <a:lnTo>
                          <a:pt x="73" y="91"/>
                        </a:lnTo>
                        <a:lnTo>
                          <a:pt x="72" y="87"/>
                        </a:lnTo>
                        <a:lnTo>
                          <a:pt x="73" y="84"/>
                        </a:lnTo>
                        <a:lnTo>
                          <a:pt x="76" y="81"/>
                        </a:lnTo>
                        <a:lnTo>
                          <a:pt x="78" y="80"/>
                        </a:lnTo>
                        <a:lnTo>
                          <a:pt x="78" y="77"/>
                        </a:lnTo>
                        <a:lnTo>
                          <a:pt x="76" y="77"/>
                        </a:lnTo>
                        <a:lnTo>
                          <a:pt x="75" y="77"/>
                        </a:lnTo>
                        <a:lnTo>
                          <a:pt x="73" y="75"/>
                        </a:lnTo>
                        <a:lnTo>
                          <a:pt x="76" y="65"/>
                        </a:lnTo>
                        <a:lnTo>
                          <a:pt x="68" y="61"/>
                        </a:lnTo>
                        <a:lnTo>
                          <a:pt x="56" y="71"/>
                        </a:lnTo>
                        <a:lnTo>
                          <a:pt x="46" y="59"/>
                        </a:lnTo>
                        <a:lnTo>
                          <a:pt x="57" y="49"/>
                        </a:lnTo>
                        <a:lnTo>
                          <a:pt x="50" y="42"/>
                        </a:lnTo>
                        <a:lnTo>
                          <a:pt x="41" y="46"/>
                        </a:lnTo>
                        <a:lnTo>
                          <a:pt x="32" y="34"/>
                        </a:lnTo>
                        <a:lnTo>
                          <a:pt x="22" y="37"/>
                        </a:lnTo>
                        <a:lnTo>
                          <a:pt x="0" y="11"/>
                        </a:lnTo>
                        <a:lnTo>
                          <a:pt x="5" y="8"/>
                        </a:lnTo>
                        <a:lnTo>
                          <a:pt x="10" y="3"/>
                        </a:lnTo>
                        <a:lnTo>
                          <a:pt x="28" y="24"/>
                        </a:lnTo>
                        <a:lnTo>
                          <a:pt x="40" y="14"/>
                        </a:lnTo>
                        <a:lnTo>
                          <a:pt x="41" y="17"/>
                        </a:lnTo>
                        <a:close/>
                        <a:moveTo>
                          <a:pt x="54" y="93"/>
                        </a:moveTo>
                        <a:lnTo>
                          <a:pt x="43" y="105"/>
                        </a:lnTo>
                        <a:lnTo>
                          <a:pt x="37" y="99"/>
                        </a:lnTo>
                        <a:lnTo>
                          <a:pt x="40" y="96"/>
                        </a:lnTo>
                        <a:lnTo>
                          <a:pt x="38" y="93"/>
                        </a:lnTo>
                        <a:lnTo>
                          <a:pt x="47" y="87"/>
                        </a:lnTo>
                        <a:lnTo>
                          <a:pt x="49" y="85"/>
                        </a:lnTo>
                        <a:lnTo>
                          <a:pt x="53" y="88"/>
                        </a:lnTo>
                        <a:lnTo>
                          <a:pt x="51" y="90"/>
                        </a:lnTo>
                        <a:lnTo>
                          <a:pt x="54" y="93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Freeform 276"/>
                  <p:cNvSpPr>
                    <a:spLocks/>
                  </p:cNvSpPr>
                  <p:nvPr/>
                </p:nvSpPr>
                <p:spPr bwMode="auto">
                  <a:xfrm>
                    <a:off x="2127747" y="4365774"/>
                    <a:ext cx="863600" cy="749300"/>
                  </a:xfrm>
                  <a:custGeom>
                    <a:avLst/>
                    <a:gdLst>
                      <a:gd name="T0" fmla="*/ 49 w 243"/>
                      <a:gd name="T1" fmla="*/ 38 h 211"/>
                      <a:gd name="T2" fmla="*/ 41 w 243"/>
                      <a:gd name="T3" fmla="*/ 44 h 211"/>
                      <a:gd name="T4" fmla="*/ 61 w 243"/>
                      <a:gd name="T5" fmla="*/ 57 h 211"/>
                      <a:gd name="T6" fmla="*/ 74 w 243"/>
                      <a:gd name="T7" fmla="*/ 56 h 211"/>
                      <a:gd name="T8" fmla="*/ 82 w 243"/>
                      <a:gd name="T9" fmla="*/ 56 h 211"/>
                      <a:gd name="T10" fmla="*/ 86 w 243"/>
                      <a:gd name="T11" fmla="*/ 63 h 211"/>
                      <a:gd name="T12" fmla="*/ 93 w 243"/>
                      <a:gd name="T13" fmla="*/ 66 h 211"/>
                      <a:gd name="T14" fmla="*/ 86 w 243"/>
                      <a:gd name="T15" fmla="*/ 75 h 211"/>
                      <a:gd name="T16" fmla="*/ 96 w 243"/>
                      <a:gd name="T17" fmla="*/ 75 h 211"/>
                      <a:gd name="T18" fmla="*/ 105 w 243"/>
                      <a:gd name="T19" fmla="*/ 82 h 211"/>
                      <a:gd name="T20" fmla="*/ 118 w 243"/>
                      <a:gd name="T21" fmla="*/ 86 h 211"/>
                      <a:gd name="T22" fmla="*/ 134 w 243"/>
                      <a:gd name="T23" fmla="*/ 95 h 211"/>
                      <a:gd name="T24" fmla="*/ 145 w 243"/>
                      <a:gd name="T25" fmla="*/ 79 h 211"/>
                      <a:gd name="T26" fmla="*/ 158 w 243"/>
                      <a:gd name="T27" fmla="*/ 92 h 211"/>
                      <a:gd name="T28" fmla="*/ 174 w 243"/>
                      <a:gd name="T29" fmla="*/ 95 h 211"/>
                      <a:gd name="T30" fmla="*/ 173 w 243"/>
                      <a:gd name="T31" fmla="*/ 86 h 211"/>
                      <a:gd name="T32" fmla="*/ 175 w 243"/>
                      <a:gd name="T33" fmla="*/ 83 h 211"/>
                      <a:gd name="T34" fmla="*/ 190 w 243"/>
                      <a:gd name="T35" fmla="*/ 85 h 211"/>
                      <a:gd name="T36" fmla="*/ 195 w 243"/>
                      <a:gd name="T37" fmla="*/ 97 h 211"/>
                      <a:gd name="T38" fmla="*/ 195 w 243"/>
                      <a:gd name="T39" fmla="*/ 116 h 211"/>
                      <a:gd name="T40" fmla="*/ 215 w 243"/>
                      <a:gd name="T41" fmla="*/ 124 h 211"/>
                      <a:gd name="T42" fmla="*/ 231 w 243"/>
                      <a:gd name="T43" fmla="*/ 141 h 211"/>
                      <a:gd name="T44" fmla="*/ 239 w 243"/>
                      <a:gd name="T45" fmla="*/ 146 h 211"/>
                      <a:gd name="T46" fmla="*/ 243 w 243"/>
                      <a:gd name="T47" fmla="*/ 157 h 211"/>
                      <a:gd name="T48" fmla="*/ 231 w 243"/>
                      <a:gd name="T49" fmla="*/ 170 h 211"/>
                      <a:gd name="T50" fmla="*/ 222 w 243"/>
                      <a:gd name="T51" fmla="*/ 189 h 211"/>
                      <a:gd name="T52" fmla="*/ 217 w 243"/>
                      <a:gd name="T53" fmla="*/ 201 h 211"/>
                      <a:gd name="T54" fmla="*/ 214 w 243"/>
                      <a:gd name="T55" fmla="*/ 209 h 211"/>
                      <a:gd name="T56" fmla="*/ 196 w 243"/>
                      <a:gd name="T57" fmla="*/ 201 h 211"/>
                      <a:gd name="T58" fmla="*/ 190 w 243"/>
                      <a:gd name="T59" fmla="*/ 199 h 211"/>
                      <a:gd name="T60" fmla="*/ 181 w 243"/>
                      <a:gd name="T61" fmla="*/ 196 h 211"/>
                      <a:gd name="T62" fmla="*/ 158 w 243"/>
                      <a:gd name="T63" fmla="*/ 189 h 211"/>
                      <a:gd name="T64" fmla="*/ 145 w 243"/>
                      <a:gd name="T65" fmla="*/ 189 h 211"/>
                      <a:gd name="T66" fmla="*/ 132 w 243"/>
                      <a:gd name="T67" fmla="*/ 179 h 211"/>
                      <a:gd name="T68" fmla="*/ 118 w 243"/>
                      <a:gd name="T69" fmla="*/ 168 h 211"/>
                      <a:gd name="T70" fmla="*/ 105 w 243"/>
                      <a:gd name="T71" fmla="*/ 168 h 211"/>
                      <a:gd name="T72" fmla="*/ 96 w 243"/>
                      <a:gd name="T73" fmla="*/ 164 h 211"/>
                      <a:gd name="T74" fmla="*/ 90 w 243"/>
                      <a:gd name="T75" fmla="*/ 152 h 211"/>
                      <a:gd name="T76" fmla="*/ 82 w 243"/>
                      <a:gd name="T77" fmla="*/ 143 h 211"/>
                      <a:gd name="T78" fmla="*/ 79 w 243"/>
                      <a:gd name="T79" fmla="*/ 135 h 211"/>
                      <a:gd name="T80" fmla="*/ 77 w 243"/>
                      <a:gd name="T81" fmla="*/ 127 h 211"/>
                      <a:gd name="T82" fmla="*/ 70 w 243"/>
                      <a:gd name="T83" fmla="*/ 119 h 211"/>
                      <a:gd name="T84" fmla="*/ 55 w 243"/>
                      <a:gd name="T85" fmla="*/ 105 h 211"/>
                      <a:gd name="T86" fmla="*/ 61 w 243"/>
                      <a:gd name="T87" fmla="*/ 104 h 211"/>
                      <a:gd name="T88" fmla="*/ 61 w 243"/>
                      <a:gd name="T89" fmla="*/ 95 h 211"/>
                      <a:gd name="T90" fmla="*/ 49 w 243"/>
                      <a:gd name="T91" fmla="*/ 92 h 211"/>
                      <a:gd name="T92" fmla="*/ 51 w 243"/>
                      <a:gd name="T93" fmla="*/ 101 h 211"/>
                      <a:gd name="T94" fmla="*/ 45 w 243"/>
                      <a:gd name="T95" fmla="*/ 99 h 211"/>
                      <a:gd name="T96" fmla="*/ 38 w 243"/>
                      <a:gd name="T97" fmla="*/ 97 h 211"/>
                      <a:gd name="T98" fmla="*/ 32 w 243"/>
                      <a:gd name="T99" fmla="*/ 92 h 211"/>
                      <a:gd name="T100" fmla="*/ 19 w 243"/>
                      <a:gd name="T101" fmla="*/ 75 h 211"/>
                      <a:gd name="T102" fmla="*/ 16 w 243"/>
                      <a:gd name="T103" fmla="*/ 66 h 211"/>
                      <a:gd name="T104" fmla="*/ 23 w 243"/>
                      <a:gd name="T105" fmla="*/ 63 h 211"/>
                      <a:gd name="T106" fmla="*/ 10 w 243"/>
                      <a:gd name="T107" fmla="*/ 48 h 211"/>
                      <a:gd name="T108" fmla="*/ 3 w 243"/>
                      <a:gd name="T109" fmla="*/ 20 h 211"/>
                      <a:gd name="T110" fmla="*/ 23 w 243"/>
                      <a:gd name="T111" fmla="*/ 12 h 211"/>
                      <a:gd name="T112" fmla="*/ 35 w 243"/>
                      <a:gd name="T113" fmla="*/ 22 h 211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43"/>
                      <a:gd name="T172" fmla="*/ 0 h 211"/>
                      <a:gd name="T173" fmla="*/ 243 w 243"/>
                      <a:gd name="T174" fmla="*/ 211 h 211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43" h="211">
                        <a:moveTo>
                          <a:pt x="42" y="25"/>
                        </a:moveTo>
                        <a:lnTo>
                          <a:pt x="41" y="31"/>
                        </a:lnTo>
                        <a:lnTo>
                          <a:pt x="51" y="32"/>
                        </a:lnTo>
                        <a:lnTo>
                          <a:pt x="49" y="38"/>
                        </a:lnTo>
                        <a:lnTo>
                          <a:pt x="47" y="36"/>
                        </a:lnTo>
                        <a:lnTo>
                          <a:pt x="45" y="36"/>
                        </a:lnTo>
                        <a:lnTo>
                          <a:pt x="41" y="35"/>
                        </a:lnTo>
                        <a:lnTo>
                          <a:pt x="41" y="44"/>
                        </a:lnTo>
                        <a:lnTo>
                          <a:pt x="44" y="47"/>
                        </a:lnTo>
                        <a:lnTo>
                          <a:pt x="57" y="51"/>
                        </a:lnTo>
                        <a:lnTo>
                          <a:pt x="60" y="54"/>
                        </a:lnTo>
                        <a:lnTo>
                          <a:pt x="61" y="57"/>
                        </a:lnTo>
                        <a:lnTo>
                          <a:pt x="60" y="61"/>
                        </a:lnTo>
                        <a:lnTo>
                          <a:pt x="61" y="64"/>
                        </a:lnTo>
                        <a:lnTo>
                          <a:pt x="66" y="61"/>
                        </a:lnTo>
                        <a:lnTo>
                          <a:pt x="74" y="56"/>
                        </a:lnTo>
                        <a:lnTo>
                          <a:pt x="76" y="60"/>
                        </a:lnTo>
                        <a:lnTo>
                          <a:pt x="79" y="60"/>
                        </a:lnTo>
                        <a:lnTo>
                          <a:pt x="79" y="58"/>
                        </a:lnTo>
                        <a:lnTo>
                          <a:pt x="82" y="56"/>
                        </a:lnTo>
                        <a:lnTo>
                          <a:pt x="83" y="57"/>
                        </a:lnTo>
                        <a:lnTo>
                          <a:pt x="82" y="64"/>
                        </a:lnTo>
                        <a:lnTo>
                          <a:pt x="86" y="61"/>
                        </a:lnTo>
                        <a:lnTo>
                          <a:pt x="86" y="63"/>
                        </a:lnTo>
                        <a:lnTo>
                          <a:pt x="85" y="67"/>
                        </a:lnTo>
                        <a:lnTo>
                          <a:pt x="88" y="69"/>
                        </a:lnTo>
                        <a:lnTo>
                          <a:pt x="90" y="66"/>
                        </a:lnTo>
                        <a:lnTo>
                          <a:pt x="93" y="66"/>
                        </a:lnTo>
                        <a:lnTo>
                          <a:pt x="95" y="67"/>
                        </a:lnTo>
                        <a:lnTo>
                          <a:pt x="95" y="70"/>
                        </a:lnTo>
                        <a:lnTo>
                          <a:pt x="88" y="72"/>
                        </a:lnTo>
                        <a:lnTo>
                          <a:pt x="86" y="75"/>
                        </a:lnTo>
                        <a:lnTo>
                          <a:pt x="86" y="76"/>
                        </a:lnTo>
                        <a:lnTo>
                          <a:pt x="92" y="76"/>
                        </a:lnTo>
                        <a:lnTo>
                          <a:pt x="95" y="75"/>
                        </a:lnTo>
                        <a:lnTo>
                          <a:pt x="96" y="75"/>
                        </a:lnTo>
                        <a:lnTo>
                          <a:pt x="95" y="77"/>
                        </a:lnTo>
                        <a:lnTo>
                          <a:pt x="101" y="79"/>
                        </a:lnTo>
                        <a:lnTo>
                          <a:pt x="105" y="82"/>
                        </a:lnTo>
                        <a:lnTo>
                          <a:pt x="107" y="80"/>
                        </a:lnTo>
                        <a:lnTo>
                          <a:pt x="110" y="80"/>
                        </a:lnTo>
                        <a:lnTo>
                          <a:pt x="112" y="83"/>
                        </a:lnTo>
                        <a:lnTo>
                          <a:pt x="118" y="86"/>
                        </a:lnTo>
                        <a:lnTo>
                          <a:pt x="123" y="88"/>
                        </a:lnTo>
                        <a:lnTo>
                          <a:pt x="127" y="89"/>
                        </a:lnTo>
                        <a:lnTo>
                          <a:pt x="130" y="94"/>
                        </a:lnTo>
                        <a:lnTo>
                          <a:pt x="134" y="95"/>
                        </a:lnTo>
                        <a:lnTo>
                          <a:pt x="139" y="94"/>
                        </a:lnTo>
                        <a:lnTo>
                          <a:pt x="142" y="91"/>
                        </a:lnTo>
                        <a:lnTo>
                          <a:pt x="143" y="82"/>
                        </a:lnTo>
                        <a:lnTo>
                          <a:pt x="145" y="79"/>
                        </a:lnTo>
                        <a:lnTo>
                          <a:pt x="146" y="83"/>
                        </a:lnTo>
                        <a:lnTo>
                          <a:pt x="149" y="88"/>
                        </a:lnTo>
                        <a:lnTo>
                          <a:pt x="154" y="91"/>
                        </a:lnTo>
                        <a:lnTo>
                          <a:pt x="158" y="92"/>
                        </a:lnTo>
                        <a:lnTo>
                          <a:pt x="161" y="101"/>
                        </a:lnTo>
                        <a:lnTo>
                          <a:pt x="168" y="101"/>
                        </a:lnTo>
                        <a:lnTo>
                          <a:pt x="174" y="98"/>
                        </a:lnTo>
                        <a:lnTo>
                          <a:pt x="174" y="95"/>
                        </a:lnTo>
                        <a:lnTo>
                          <a:pt x="170" y="92"/>
                        </a:lnTo>
                        <a:lnTo>
                          <a:pt x="170" y="91"/>
                        </a:lnTo>
                        <a:lnTo>
                          <a:pt x="173" y="88"/>
                        </a:lnTo>
                        <a:lnTo>
                          <a:pt x="173" y="86"/>
                        </a:lnTo>
                        <a:lnTo>
                          <a:pt x="171" y="83"/>
                        </a:lnTo>
                        <a:lnTo>
                          <a:pt x="171" y="80"/>
                        </a:lnTo>
                        <a:lnTo>
                          <a:pt x="174" y="80"/>
                        </a:lnTo>
                        <a:lnTo>
                          <a:pt x="175" y="83"/>
                        </a:lnTo>
                        <a:lnTo>
                          <a:pt x="178" y="80"/>
                        </a:lnTo>
                        <a:lnTo>
                          <a:pt x="181" y="83"/>
                        </a:lnTo>
                        <a:lnTo>
                          <a:pt x="186" y="85"/>
                        </a:lnTo>
                        <a:lnTo>
                          <a:pt x="190" y="85"/>
                        </a:lnTo>
                        <a:lnTo>
                          <a:pt x="193" y="86"/>
                        </a:lnTo>
                        <a:lnTo>
                          <a:pt x="195" y="91"/>
                        </a:lnTo>
                        <a:lnTo>
                          <a:pt x="195" y="97"/>
                        </a:lnTo>
                        <a:lnTo>
                          <a:pt x="196" y="98"/>
                        </a:lnTo>
                        <a:lnTo>
                          <a:pt x="200" y="99"/>
                        </a:lnTo>
                        <a:lnTo>
                          <a:pt x="199" y="105"/>
                        </a:lnTo>
                        <a:lnTo>
                          <a:pt x="195" y="116"/>
                        </a:lnTo>
                        <a:lnTo>
                          <a:pt x="197" y="117"/>
                        </a:lnTo>
                        <a:lnTo>
                          <a:pt x="205" y="119"/>
                        </a:lnTo>
                        <a:lnTo>
                          <a:pt x="209" y="120"/>
                        </a:lnTo>
                        <a:lnTo>
                          <a:pt x="215" y="124"/>
                        </a:lnTo>
                        <a:lnTo>
                          <a:pt x="219" y="129"/>
                        </a:lnTo>
                        <a:lnTo>
                          <a:pt x="224" y="138"/>
                        </a:lnTo>
                        <a:lnTo>
                          <a:pt x="228" y="141"/>
                        </a:lnTo>
                        <a:lnTo>
                          <a:pt x="231" y="141"/>
                        </a:lnTo>
                        <a:lnTo>
                          <a:pt x="233" y="139"/>
                        </a:lnTo>
                        <a:lnTo>
                          <a:pt x="237" y="143"/>
                        </a:lnTo>
                        <a:lnTo>
                          <a:pt x="239" y="146"/>
                        </a:lnTo>
                        <a:lnTo>
                          <a:pt x="239" y="151"/>
                        </a:lnTo>
                        <a:lnTo>
                          <a:pt x="239" y="154"/>
                        </a:lnTo>
                        <a:lnTo>
                          <a:pt x="240" y="155"/>
                        </a:lnTo>
                        <a:lnTo>
                          <a:pt x="243" y="157"/>
                        </a:lnTo>
                        <a:lnTo>
                          <a:pt x="243" y="158"/>
                        </a:lnTo>
                        <a:lnTo>
                          <a:pt x="241" y="161"/>
                        </a:lnTo>
                        <a:lnTo>
                          <a:pt x="236" y="165"/>
                        </a:lnTo>
                        <a:lnTo>
                          <a:pt x="231" y="170"/>
                        </a:lnTo>
                        <a:lnTo>
                          <a:pt x="228" y="174"/>
                        </a:lnTo>
                        <a:lnTo>
                          <a:pt x="224" y="184"/>
                        </a:lnTo>
                        <a:lnTo>
                          <a:pt x="222" y="186"/>
                        </a:lnTo>
                        <a:lnTo>
                          <a:pt x="222" y="189"/>
                        </a:lnTo>
                        <a:lnTo>
                          <a:pt x="222" y="193"/>
                        </a:lnTo>
                        <a:lnTo>
                          <a:pt x="221" y="198"/>
                        </a:lnTo>
                        <a:lnTo>
                          <a:pt x="219" y="201"/>
                        </a:lnTo>
                        <a:lnTo>
                          <a:pt x="217" y="201"/>
                        </a:lnTo>
                        <a:lnTo>
                          <a:pt x="215" y="202"/>
                        </a:lnTo>
                        <a:lnTo>
                          <a:pt x="215" y="206"/>
                        </a:lnTo>
                        <a:lnTo>
                          <a:pt x="217" y="211"/>
                        </a:lnTo>
                        <a:lnTo>
                          <a:pt x="214" y="209"/>
                        </a:lnTo>
                        <a:lnTo>
                          <a:pt x="209" y="206"/>
                        </a:lnTo>
                        <a:lnTo>
                          <a:pt x="203" y="204"/>
                        </a:lnTo>
                        <a:lnTo>
                          <a:pt x="199" y="202"/>
                        </a:lnTo>
                        <a:lnTo>
                          <a:pt x="196" y="201"/>
                        </a:lnTo>
                        <a:lnTo>
                          <a:pt x="193" y="199"/>
                        </a:lnTo>
                        <a:lnTo>
                          <a:pt x="192" y="199"/>
                        </a:lnTo>
                        <a:lnTo>
                          <a:pt x="190" y="199"/>
                        </a:lnTo>
                        <a:lnTo>
                          <a:pt x="187" y="198"/>
                        </a:lnTo>
                        <a:lnTo>
                          <a:pt x="186" y="198"/>
                        </a:lnTo>
                        <a:lnTo>
                          <a:pt x="181" y="196"/>
                        </a:lnTo>
                        <a:lnTo>
                          <a:pt x="174" y="192"/>
                        </a:lnTo>
                        <a:lnTo>
                          <a:pt x="165" y="192"/>
                        </a:lnTo>
                        <a:lnTo>
                          <a:pt x="161" y="189"/>
                        </a:lnTo>
                        <a:lnTo>
                          <a:pt x="158" y="189"/>
                        </a:lnTo>
                        <a:lnTo>
                          <a:pt x="155" y="189"/>
                        </a:lnTo>
                        <a:lnTo>
                          <a:pt x="151" y="190"/>
                        </a:lnTo>
                        <a:lnTo>
                          <a:pt x="146" y="190"/>
                        </a:lnTo>
                        <a:lnTo>
                          <a:pt x="145" y="189"/>
                        </a:lnTo>
                        <a:lnTo>
                          <a:pt x="140" y="186"/>
                        </a:lnTo>
                        <a:lnTo>
                          <a:pt x="136" y="182"/>
                        </a:lnTo>
                        <a:lnTo>
                          <a:pt x="134" y="180"/>
                        </a:lnTo>
                        <a:lnTo>
                          <a:pt x="132" y="179"/>
                        </a:lnTo>
                        <a:lnTo>
                          <a:pt x="129" y="176"/>
                        </a:lnTo>
                        <a:lnTo>
                          <a:pt x="127" y="173"/>
                        </a:lnTo>
                        <a:lnTo>
                          <a:pt x="123" y="170"/>
                        </a:lnTo>
                        <a:lnTo>
                          <a:pt x="118" y="168"/>
                        </a:lnTo>
                        <a:lnTo>
                          <a:pt x="114" y="167"/>
                        </a:lnTo>
                        <a:lnTo>
                          <a:pt x="111" y="168"/>
                        </a:lnTo>
                        <a:lnTo>
                          <a:pt x="107" y="168"/>
                        </a:lnTo>
                        <a:lnTo>
                          <a:pt x="105" y="168"/>
                        </a:lnTo>
                        <a:lnTo>
                          <a:pt x="104" y="168"/>
                        </a:lnTo>
                        <a:lnTo>
                          <a:pt x="99" y="167"/>
                        </a:lnTo>
                        <a:lnTo>
                          <a:pt x="98" y="165"/>
                        </a:lnTo>
                        <a:lnTo>
                          <a:pt x="96" y="164"/>
                        </a:lnTo>
                        <a:lnTo>
                          <a:pt x="95" y="161"/>
                        </a:lnTo>
                        <a:lnTo>
                          <a:pt x="93" y="158"/>
                        </a:lnTo>
                        <a:lnTo>
                          <a:pt x="92" y="157"/>
                        </a:lnTo>
                        <a:lnTo>
                          <a:pt x="90" y="152"/>
                        </a:lnTo>
                        <a:lnTo>
                          <a:pt x="88" y="149"/>
                        </a:lnTo>
                        <a:lnTo>
                          <a:pt x="86" y="148"/>
                        </a:lnTo>
                        <a:lnTo>
                          <a:pt x="82" y="146"/>
                        </a:lnTo>
                        <a:lnTo>
                          <a:pt x="82" y="143"/>
                        </a:lnTo>
                        <a:lnTo>
                          <a:pt x="82" y="141"/>
                        </a:lnTo>
                        <a:lnTo>
                          <a:pt x="80" y="138"/>
                        </a:lnTo>
                        <a:lnTo>
                          <a:pt x="79" y="136"/>
                        </a:lnTo>
                        <a:lnTo>
                          <a:pt x="79" y="135"/>
                        </a:lnTo>
                        <a:lnTo>
                          <a:pt x="79" y="133"/>
                        </a:lnTo>
                        <a:lnTo>
                          <a:pt x="79" y="130"/>
                        </a:lnTo>
                        <a:lnTo>
                          <a:pt x="79" y="129"/>
                        </a:lnTo>
                        <a:lnTo>
                          <a:pt x="77" y="127"/>
                        </a:lnTo>
                        <a:lnTo>
                          <a:pt x="74" y="126"/>
                        </a:lnTo>
                        <a:lnTo>
                          <a:pt x="73" y="123"/>
                        </a:lnTo>
                        <a:lnTo>
                          <a:pt x="71" y="120"/>
                        </a:lnTo>
                        <a:lnTo>
                          <a:pt x="70" y="119"/>
                        </a:lnTo>
                        <a:lnTo>
                          <a:pt x="66" y="114"/>
                        </a:lnTo>
                        <a:lnTo>
                          <a:pt x="60" y="108"/>
                        </a:lnTo>
                        <a:lnTo>
                          <a:pt x="58" y="107"/>
                        </a:lnTo>
                        <a:lnTo>
                          <a:pt x="55" y="105"/>
                        </a:lnTo>
                        <a:lnTo>
                          <a:pt x="55" y="104"/>
                        </a:lnTo>
                        <a:lnTo>
                          <a:pt x="57" y="104"/>
                        </a:lnTo>
                        <a:lnTo>
                          <a:pt x="58" y="102"/>
                        </a:lnTo>
                        <a:lnTo>
                          <a:pt x="61" y="104"/>
                        </a:lnTo>
                        <a:lnTo>
                          <a:pt x="64" y="102"/>
                        </a:lnTo>
                        <a:lnTo>
                          <a:pt x="64" y="101"/>
                        </a:lnTo>
                        <a:lnTo>
                          <a:pt x="63" y="98"/>
                        </a:lnTo>
                        <a:lnTo>
                          <a:pt x="61" y="95"/>
                        </a:lnTo>
                        <a:lnTo>
                          <a:pt x="58" y="92"/>
                        </a:lnTo>
                        <a:lnTo>
                          <a:pt x="54" y="91"/>
                        </a:lnTo>
                        <a:lnTo>
                          <a:pt x="52" y="91"/>
                        </a:lnTo>
                        <a:lnTo>
                          <a:pt x="49" y="92"/>
                        </a:lnTo>
                        <a:lnTo>
                          <a:pt x="49" y="95"/>
                        </a:lnTo>
                        <a:lnTo>
                          <a:pt x="51" y="97"/>
                        </a:lnTo>
                        <a:lnTo>
                          <a:pt x="51" y="99"/>
                        </a:lnTo>
                        <a:lnTo>
                          <a:pt x="51" y="101"/>
                        </a:lnTo>
                        <a:lnTo>
                          <a:pt x="49" y="101"/>
                        </a:lnTo>
                        <a:lnTo>
                          <a:pt x="48" y="99"/>
                        </a:lnTo>
                        <a:lnTo>
                          <a:pt x="47" y="99"/>
                        </a:lnTo>
                        <a:lnTo>
                          <a:pt x="45" y="99"/>
                        </a:lnTo>
                        <a:lnTo>
                          <a:pt x="44" y="98"/>
                        </a:lnTo>
                        <a:lnTo>
                          <a:pt x="42" y="98"/>
                        </a:lnTo>
                        <a:lnTo>
                          <a:pt x="41" y="98"/>
                        </a:lnTo>
                        <a:lnTo>
                          <a:pt x="38" y="97"/>
                        </a:lnTo>
                        <a:lnTo>
                          <a:pt x="38" y="95"/>
                        </a:lnTo>
                        <a:lnTo>
                          <a:pt x="36" y="94"/>
                        </a:lnTo>
                        <a:lnTo>
                          <a:pt x="35" y="94"/>
                        </a:lnTo>
                        <a:lnTo>
                          <a:pt x="32" y="92"/>
                        </a:lnTo>
                        <a:lnTo>
                          <a:pt x="30" y="88"/>
                        </a:lnTo>
                        <a:lnTo>
                          <a:pt x="25" y="83"/>
                        </a:lnTo>
                        <a:lnTo>
                          <a:pt x="20" y="79"/>
                        </a:lnTo>
                        <a:lnTo>
                          <a:pt x="19" y="75"/>
                        </a:lnTo>
                        <a:lnTo>
                          <a:pt x="17" y="73"/>
                        </a:lnTo>
                        <a:lnTo>
                          <a:pt x="16" y="72"/>
                        </a:lnTo>
                        <a:lnTo>
                          <a:pt x="16" y="70"/>
                        </a:lnTo>
                        <a:lnTo>
                          <a:pt x="16" y="66"/>
                        </a:lnTo>
                        <a:lnTo>
                          <a:pt x="17" y="66"/>
                        </a:lnTo>
                        <a:lnTo>
                          <a:pt x="19" y="64"/>
                        </a:lnTo>
                        <a:lnTo>
                          <a:pt x="20" y="63"/>
                        </a:lnTo>
                        <a:lnTo>
                          <a:pt x="23" y="63"/>
                        </a:lnTo>
                        <a:lnTo>
                          <a:pt x="23" y="61"/>
                        </a:lnTo>
                        <a:lnTo>
                          <a:pt x="22" y="58"/>
                        </a:lnTo>
                        <a:lnTo>
                          <a:pt x="19" y="56"/>
                        </a:lnTo>
                        <a:lnTo>
                          <a:pt x="10" y="48"/>
                        </a:lnTo>
                        <a:lnTo>
                          <a:pt x="1" y="39"/>
                        </a:lnTo>
                        <a:lnTo>
                          <a:pt x="0" y="36"/>
                        </a:lnTo>
                        <a:lnTo>
                          <a:pt x="7" y="28"/>
                        </a:lnTo>
                        <a:lnTo>
                          <a:pt x="3" y="20"/>
                        </a:lnTo>
                        <a:lnTo>
                          <a:pt x="5" y="16"/>
                        </a:lnTo>
                        <a:lnTo>
                          <a:pt x="8" y="6"/>
                        </a:lnTo>
                        <a:lnTo>
                          <a:pt x="11" y="0"/>
                        </a:lnTo>
                        <a:lnTo>
                          <a:pt x="23" y="12"/>
                        </a:lnTo>
                        <a:lnTo>
                          <a:pt x="23" y="17"/>
                        </a:lnTo>
                        <a:lnTo>
                          <a:pt x="26" y="20"/>
                        </a:lnTo>
                        <a:lnTo>
                          <a:pt x="29" y="19"/>
                        </a:lnTo>
                        <a:lnTo>
                          <a:pt x="35" y="22"/>
                        </a:lnTo>
                        <a:lnTo>
                          <a:pt x="42" y="25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5" name="Freeform 277"/>
                  <p:cNvSpPr>
                    <a:spLocks/>
                  </p:cNvSpPr>
                  <p:nvPr/>
                </p:nvSpPr>
                <p:spPr bwMode="auto">
                  <a:xfrm>
                    <a:off x="3202484" y="4375299"/>
                    <a:ext cx="801688" cy="706437"/>
                  </a:xfrm>
                  <a:custGeom>
                    <a:avLst/>
                    <a:gdLst>
                      <a:gd name="T0" fmla="*/ 85 w 225"/>
                      <a:gd name="T1" fmla="*/ 9 h 198"/>
                      <a:gd name="T2" fmla="*/ 95 w 225"/>
                      <a:gd name="T3" fmla="*/ 10 h 198"/>
                      <a:gd name="T4" fmla="*/ 117 w 225"/>
                      <a:gd name="T5" fmla="*/ 17 h 198"/>
                      <a:gd name="T6" fmla="*/ 131 w 225"/>
                      <a:gd name="T7" fmla="*/ 17 h 198"/>
                      <a:gd name="T8" fmla="*/ 149 w 225"/>
                      <a:gd name="T9" fmla="*/ 20 h 198"/>
                      <a:gd name="T10" fmla="*/ 159 w 225"/>
                      <a:gd name="T11" fmla="*/ 25 h 198"/>
                      <a:gd name="T12" fmla="*/ 175 w 225"/>
                      <a:gd name="T13" fmla="*/ 23 h 198"/>
                      <a:gd name="T14" fmla="*/ 183 w 225"/>
                      <a:gd name="T15" fmla="*/ 28 h 198"/>
                      <a:gd name="T16" fmla="*/ 190 w 225"/>
                      <a:gd name="T17" fmla="*/ 29 h 198"/>
                      <a:gd name="T18" fmla="*/ 200 w 225"/>
                      <a:gd name="T19" fmla="*/ 26 h 198"/>
                      <a:gd name="T20" fmla="*/ 206 w 225"/>
                      <a:gd name="T21" fmla="*/ 42 h 198"/>
                      <a:gd name="T22" fmla="*/ 225 w 225"/>
                      <a:gd name="T23" fmla="*/ 42 h 198"/>
                      <a:gd name="T24" fmla="*/ 224 w 225"/>
                      <a:gd name="T25" fmla="*/ 53 h 198"/>
                      <a:gd name="T26" fmla="*/ 206 w 225"/>
                      <a:gd name="T27" fmla="*/ 79 h 198"/>
                      <a:gd name="T28" fmla="*/ 193 w 225"/>
                      <a:gd name="T29" fmla="*/ 95 h 198"/>
                      <a:gd name="T30" fmla="*/ 171 w 225"/>
                      <a:gd name="T31" fmla="*/ 120 h 198"/>
                      <a:gd name="T32" fmla="*/ 145 w 225"/>
                      <a:gd name="T33" fmla="*/ 136 h 198"/>
                      <a:gd name="T34" fmla="*/ 145 w 225"/>
                      <a:gd name="T35" fmla="*/ 145 h 198"/>
                      <a:gd name="T36" fmla="*/ 164 w 225"/>
                      <a:gd name="T37" fmla="*/ 159 h 198"/>
                      <a:gd name="T38" fmla="*/ 156 w 225"/>
                      <a:gd name="T39" fmla="*/ 164 h 198"/>
                      <a:gd name="T40" fmla="*/ 142 w 225"/>
                      <a:gd name="T41" fmla="*/ 174 h 198"/>
                      <a:gd name="T42" fmla="*/ 108 w 225"/>
                      <a:gd name="T43" fmla="*/ 181 h 198"/>
                      <a:gd name="T44" fmla="*/ 76 w 225"/>
                      <a:gd name="T45" fmla="*/ 168 h 198"/>
                      <a:gd name="T46" fmla="*/ 63 w 225"/>
                      <a:gd name="T47" fmla="*/ 170 h 198"/>
                      <a:gd name="T48" fmla="*/ 51 w 225"/>
                      <a:gd name="T49" fmla="*/ 180 h 198"/>
                      <a:gd name="T50" fmla="*/ 39 w 225"/>
                      <a:gd name="T51" fmla="*/ 198 h 198"/>
                      <a:gd name="T52" fmla="*/ 41 w 225"/>
                      <a:gd name="T53" fmla="*/ 189 h 198"/>
                      <a:gd name="T54" fmla="*/ 32 w 225"/>
                      <a:gd name="T55" fmla="*/ 186 h 198"/>
                      <a:gd name="T56" fmla="*/ 26 w 225"/>
                      <a:gd name="T57" fmla="*/ 190 h 198"/>
                      <a:gd name="T58" fmla="*/ 7 w 225"/>
                      <a:gd name="T59" fmla="*/ 177 h 198"/>
                      <a:gd name="T60" fmla="*/ 22 w 225"/>
                      <a:gd name="T61" fmla="*/ 176 h 198"/>
                      <a:gd name="T62" fmla="*/ 26 w 225"/>
                      <a:gd name="T63" fmla="*/ 174 h 198"/>
                      <a:gd name="T64" fmla="*/ 14 w 225"/>
                      <a:gd name="T65" fmla="*/ 148 h 198"/>
                      <a:gd name="T66" fmla="*/ 2 w 225"/>
                      <a:gd name="T67" fmla="*/ 146 h 198"/>
                      <a:gd name="T68" fmla="*/ 2 w 225"/>
                      <a:gd name="T69" fmla="*/ 138 h 198"/>
                      <a:gd name="T70" fmla="*/ 7 w 225"/>
                      <a:gd name="T71" fmla="*/ 133 h 198"/>
                      <a:gd name="T72" fmla="*/ 17 w 225"/>
                      <a:gd name="T73" fmla="*/ 126 h 198"/>
                      <a:gd name="T74" fmla="*/ 16 w 225"/>
                      <a:gd name="T75" fmla="*/ 111 h 198"/>
                      <a:gd name="T76" fmla="*/ 22 w 225"/>
                      <a:gd name="T77" fmla="*/ 110 h 198"/>
                      <a:gd name="T78" fmla="*/ 27 w 225"/>
                      <a:gd name="T79" fmla="*/ 96 h 198"/>
                      <a:gd name="T80" fmla="*/ 36 w 225"/>
                      <a:gd name="T81" fmla="*/ 83 h 198"/>
                      <a:gd name="T82" fmla="*/ 49 w 225"/>
                      <a:gd name="T83" fmla="*/ 91 h 198"/>
                      <a:gd name="T84" fmla="*/ 49 w 225"/>
                      <a:gd name="T85" fmla="*/ 77 h 198"/>
                      <a:gd name="T86" fmla="*/ 46 w 225"/>
                      <a:gd name="T87" fmla="*/ 69 h 198"/>
                      <a:gd name="T88" fmla="*/ 43 w 225"/>
                      <a:gd name="T89" fmla="*/ 38 h 198"/>
                      <a:gd name="T90" fmla="*/ 49 w 225"/>
                      <a:gd name="T91" fmla="*/ 1 h 198"/>
                      <a:gd name="T92" fmla="*/ 63 w 225"/>
                      <a:gd name="T93" fmla="*/ 10 h 198"/>
                      <a:gd name="T94" fmla="*/ 76 w 225"/>
                      <a:gd name="T95" fmla="*/ 14 h 19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25"/>
                      <a:gd name="T145" fmla="*/ 0 h 198"/>
                      <a:gd name="T146" fmla="*/ 225 w 225"/>
                      <a:gd name="T147" fmla="*/ 198 h 19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25" h="198">
                        <a:moveTo>
                          <a:pt x="82" y="13"/>
                        </a:moveTo>
                        <a:lnTo>
                          <a:pt x="83" y="11"/>
                        </a:lnTo>
                        <a:lnTo>
                          <a:pt x="85" y="9"/>
                        </a:lnTo>
                        <a:lnTo>
                          <a:pt x="87" y="9"/>
                        </a:lnTo>
                        <a:lnTo>
                          <a:pt x="93" y="10"/>
                        </a:lnTo>
                        <a:lnTo>
                          <a:pt x="95" y="10"/>
                        </a:lnTo>
                        <a:lnTo>
                          <a:pt x="98" y="10"/>
                        </a:lnTo>
                        <a:lnTo>
                          <a:pt x="101" y="9"/>
                        </a:lnTo>
                        <a:lnTo>
                          <a:pt x="117" y="17"/>
                        </a:lnTo>
                        <a:lnTo>
                          <a:pt x="121" y="17"/>
                        </a:lnTo>
                        <a:lnTo>
                          <a:pt x="126" y="17"/>
                        </a:lnTo>
                        <a:lnTo>
                          <a:pt x="131" y="17"/>
                        </a:lnTo>
                        <a:lnTo>
                          <a:pt x="139" y="17"/>
                        </a:lnTo>
                        <a:lnTo>
                          <a:pt x="143" y="19"/>
                        </a:lnTo>
                        <a:lnTo>
                          <a:pt x="149" y="20"/>
                        </a:lnTo>
                        <a:lnTo>
                          <a:pt x="153" y="23"/>
                        </a:lnTo>
                        <a:lnTo>
                          <a:pt x="156" y="25"/>
                        </a:lnTo>
                        <a:lnTo>
                          <a:pt x="159" y="25"/>
                        </a:lnTo>
                        <a:lnTo>
                          <a:pt x="165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8" y="23"/>
                        </a:lnTo>
                        <a:lnTo>
                          <a:pt x="180" y="23"/>
                        </a:lnTo>
                        <a:lnTo>
                          <a:pt x="183" y="28"/>
                        </a:lnTo>
                        <a:lnTo>
                          <a:pt x="187" y="28"/>
                        </a:lnTo>
                        <a:lnTo>
                          <a:pt x="190" y="29"/>
                        </a:lnTo>
                        <a:lnTo>
                          <a:pt x="193" y="26"/>
                        </a:lnTo>
                        <a:lnTo>
                          <a:pt x="194" y="25"/>
                        </a:lnTo>
                        <a:lnTo>
                          <a:pt x="200" y="26"/>
                        </a:lnTo>
                        <a:lnTo>
                          <a:pt x="203" y="28"/>
                        </a:lnTo>
                        <a:lnTo>
                          <a:pt x="202" y="39"/>
                        </a:lnTo>
                        <a:lnTo>
                          <a:pt x="206" y="42"/>
                        </a:lnTo>
                        <a:lnTo>
                          <a:pt x="209" y="42"/>
                        </a:lnTo>
                        <a:lnTo>
                          <a:pt x="219" y="50"/>
                        </a:lnTo>
                        <a:lnTo>
                          <a:pt x="225" y="42"/>
                        </a:lnTo>
                        <a:lnTo>
                          <a:pt x="225" y="45"/>
                        </a:lnTo>
                        <a:lnTo>
                          <a:pt x="225" y="48"/>
                        </a:lnTo>
                        <a:lnTo>
                          <a:pt x="224" y="53"/>
                        </a:lnTo>
                        <a:lnTo>
                          <a:pt x="222" y="58"/>
                        </a:lnTo>
                        <a:lnTo>
                          <a:pt x="203" y="77"/>
                        </a:lnTo>
                        <a:lnTo>
                          <a:pt x="206" y="79"/>
                        </a:lnTo>
                        <a:lnTo>
                          <a:pt x="193" y="92"/>
                        </a:lnTo>
                        <a:lnTo>
                          <a:pt x="194" y="94"/>
                        </a:lnTo>
                        <a:lnTo>
                          <a:pt x="193" y="95"/>
                        </a:lnTo>
                        <a:lnTo>
                          <a:pt x="187" y="95"/>
                        </a:lnTo>
                        <a:lnTo>
                          <a:pt x="175" y="116"/>
                        </a:lnTo>
                        <a:lnTo>
                          <a:pt x="171" y="120"/>
                        </a:lnTo>
                        <a:lnTo>
                          <a:pt x="162" y="123"/>
                        </a:lnTo>
                        <a:lnTo>
                          <a:pt x="146" y="133"/>
                        </a:lnTo>
                        <a:lnTo>
                          <a:pt x="145" y="136"/>
                        </a:lnTo>
                        <a:lnTo>
                          <a:pt x="136" y="139"/>
                        </a:lnTo>
                        <a:lnTo>
                          <a:pt x="136" y="142"/>
                        </a:lnTo>
                        <a:lnTo>
                          <a:pt x="145" y="145"/>
                        </a:lnTo>
                        <a:lnTo>
                          <a:pt x="150" y="148"/>
                        </a:lnTo>
                        <a:lnTo>
                          <a:pt x="155" y="151"/>
                        </a:lnTo>
                        <a:lnTo>
                          <a:pt x="164" y="159"/>
                        </a:lnTo>
                        <a:lnTo>
                          <a:pt x="164" y="162"/>
                        </a:lnTo>
                        <a:lnTo>
                          <a:pt x="161" y="164"/>
                        </a:lnTo>
                        <a:lnTo>
                          <a:pt x="156" y="164"/>
                        </a:lnTo>
                        <a:lnTo>
                          <a:pt x="155" y="173"/>
                        </a:lnTo>
                        <a:lnTo>
                          <a:pt x="148" y="173"/>
                        </a:lnTo>
                        <a:lnTo>
                          <a:pt x="142" y="174"/>
                        </a:lnTo>
                        <a:lnTo>
                          <a:pt x="136" y="180"/>
                        </a:lnTo>
                        <a:lnTo>
                          <a:pt x="109" y="177"/>
                        </a:lnTo>
                        <a:lnTo>
                          <a:pt x="108" y="181"/>
                        </a:lnTo>
                        <a:lnTo>
                          <a:pt x="92" y="176"/>
                        </a:lnTo>
                        <a:lnTo>
                          <a:pt x="85" y="174"/>
                        </a:lnTo>
                        <a:lnTo>
                          <a:pt x="76" y="168"/>
                        </a:lnTo>
                        <a:lnTo>
                          <a:pt x="68" y="171"/>
                        </a:lnTo>
                        <a:lnTo>
                          <a:pt x="65" y="170"/>
                        </a:lnTo>
                        <a:lnTo>
                          <a:pt x="63" y="170"/>
                        </a:lnTo>
                        <a:lnTo>
                          <a:pt x="58" y="171"/>
                        </a:lnTo>
                        <a:lnTo>
                          <a:pt x="55" y="177"/>
                        </a:lnTo>
                        <a:lnTo>
                          <a:pt x="51" y="180"/>
                        </a:lnTo>
                        <a:lnTo>
                          <a:pt x="52" y="186"/>
                        </a:lnTo>
                        <a:lnTo>
                          <a:pt x="48" y="192"/>
                        </a:lnTo>
                        <a:lnTo>
                          <a:pt x="39" y="198"/>
                        </a:lnTo>
                        <a:lnTo>
                          <a:pt x="38" y="196"/>
                        </a:lnTo>
                        <a:lnTo>
                          <a:pt x="41" y="192"/>
                        </a:lnTo>
                        <a:lnTo>
                          <a:pt x="41" y="189"/>
                        </a:lnTo>
                        <a:lnTo>
                          <a:pt x="39" y="186"/>
                        </a:lnTo>
                        <a:lnTo>
                          <a:pt x="35" y="184"/>
                        </a:lnTo>
                        <a:lnTo>
                          <a:pt x="32" y="186"/>
                        </a:lnTo>
                        <a:lnTo>
                          <a:pt x="30" y="186"/>
                        </a:lnTo>
                        <a:lnTo>
                          <a:pt x="30" y="189"/>
                        </a:lnTo>
                        <a:lnTo>
                          <a:pt x="26" y="190"/>
                        </a:lnTo>
                        <a:lnTo>
                          <a:pt x="8" y="180"/>
                        </a:lnTo>
                        <a:lnTo>
                          <a:pt x="7" y="179"/>
                        </a:lnTo>
                        <a:lnTo>
                          <a:pt x="7" y="177"/>
                        </a:lnTo>
                        <a:lnTo>
                          <a:pt x="10" y="177"/>
                        </a:lnTo>
                        <a:lnTo>
                          <a:pt x="20" y="177"/>
                        </a:lnTo>
                        <a:lnTo>
                          <a:pt x="22" y="176"/>
                        </a:lnTo>
                        <a:lnTo>
                          <a:pt x="22" y="173"/>
                        </a:lnTo>
                        <a:lnTo>
                          <a:pt x="22" y="171"/>
                        </a:lnTo>
                        <a:lnTo>
                          <a:pt x="26" y="174"/>
                        </a:lnTo>
                        <a:lnTo>
                          <a:pt x="27" y="170"/>
                        </a:lnTo>
                        <a:lnTo>
                          <a:pt x="17" y="152"/>
                        </a:lnTo>
                        <a:lnTo>
                          <a:pt x="14" y="148"/>
                        </a:lnTo>
                        <a:lnTo>
                          <a:pt x="11" y="146"/>
                        </a:lnTo>
                        <a:lnTo>
                          <a:pt x="8" y="145"/>
                        </a:lnTo>
                        <a:lnTo>
                          <a:pt x="2" y="146"/>
                        </a:lnTo>
                        <a:lnTo>
                          <a:pt x="1" y="145"/>
                        </a:lnTo>
                        <a:lnTo>
                          <a:pt x="0" y="142"/>
                        </a:lnTo>
                        <a:lnTo>
                          <a:pt x="2" y="138"/>
                        </a:lnTo>
                        <a:lnTo>
                          <a:pt x="2" y="132"/>
                        </a:lnTo>
                        <a:lnTo>
                          <a:pt x="7" y="133"/>
                        </a:lnTo>
                        <a:lnTo>
                          <a:pt x="11" y="127"/>
                        </a:lnTo>
                        <a:lnTo>
                          <a:pt x="16" y="127"/>
                        </a:lnTo>
                        <a:lnTo>
                          <a:pt x="17" y="126"/>
                        </a:lnTo>
                        <a:lnTo>
                          <a:pt x="19" y="120"/>
                        </a:lnTo>
                        <a:lnTo>
                          <a:pt x="17" y="116"/>
                        </a:lnTo>
                        <a:lnTo>
                          <a:pt x="16" y="111"/>
                        </a:lnTo>
                        <a:lnTo>
                          <a:pt x="16" y="110"/>
                        </a:lnTo>
                        <a:lnTo>
                          <a:pt x="19" y="108"/>
                        </a:lnTo>
                        <a:lnTo>
                          <a:pt x="22" y="110"/>
                        </a:lnTo>
                        <a:lnTo>
                          <a:pt x="22" y="108"/>
                        </a:lnTo>
                        <a:lnTo>
                          <a:pt x="26" y="101"/>
                        </a:lnTo>
                        <a:lnTo>
                          <a:pt x="27" y="96"/>
                        </a:lnTo>
                        <a:lnTo>
                          <a:pt x="30" y="94"/>
                        </a:lnTo>
                        <a:lnTo>
                          <a:pt x="36" y="86"/>
                        </a:lnTo>
                        <a:lnTo>
                          <a:pt x="36" y="83"/>
                        </a:lnTo>
                        <a:lnTo>
                          <a:pt x="38" y="82"/>
                        </a:lnTo>
                        <a:lnTo>
                          <a:pt x="41" y="82"/>
                        </a:lnTo>
                        <a:lnTo>
                          <a:pt x="49" y="91"/>
                        </a:ln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49" y="77"/>
                        </a:lnTo>
                        <a:lnTo>
                          <a:pt x="49" y="74"/>
                        </a:lnTo>
                        <a:lnTo>
                          <a:pt x="43" y="72"/>
                        </a:lnTo>
                        <a:lnTo>
                          <a:pt x="46" y="69"/>
                        </a:lnTo>
                        <a:lnTo>
                          <a:pt x="51" y="60"/>
                        </a:lnTo>
                        <a:lnTo>
                          <a:pt x="42" y="45"/>
                        </a:lnTo>
                        <a:lnTo>
                          <a:pt x="43" y="38"/>
                        </a:lnTo>
                        <a:lnTo>
                          <a:pt x="41" y="33"/>
                        </a:lnTo>
                        <a:lnTo>
                          <a:pt x="45" y="0"/>
                        </a:lnTo>
                        <a:lnTo>
                          <a:pt x="49" y="1"/>
                        </a:lnTo>
                        <a:lnTo>
                          <a:pt x="52" y="3"/>
                        </a:lnTo>
                        <a:lnTo>
                          <a:pt x="58" y="7"/>
                        </a:lnTo>
                        <a:lnTo>
                          <a:pt x="63" y="10"/>
                        </a:lnTo>
                        <a:lnTo>
                          <a:pt x="67" y="11"/>
                        </a:lnTo>
                        <a:lnTo>
                          <a:pt x="73" y="13"/>
                        </a:lnTo>
                        <a:lnTo>
                          <a:pt x="76" y="14"/>
                        </a:lnTo>
                        <a:lnTo>
                          <a:pt x="80" y="14"/>
                        </a:lnTo>
                        <a:lnTo>
                          <a:pt x="82" y="13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6" name="Freeform 278"/>
                  <p:cNvSpPr>
                    <a:spLocks/>
                  </p:cNvSpPr>
                  <p:nvPr/>
                </p:nvSpPr>
                <p:spPr bwMode="auto">
                  <a:xfrm>
                    <a:off x="1688009" y="4016524"/>
                    <a:ext cx="485775" cy="550862"/>
                  </a:xfrm>
                  <a:custGeom>
                    <a:avLst/>
                    <a:gdLst>
                      <a:gd name="T0" fmla="*/ 126 w 136"/>
                      <a:gd name="T1" fmla="*/ 118 h 155"/>
                      <a:gd name="T2" fmla="*/ 121 w 136"/>
                      <a:gd name="T3" fmla="*/ 130 h 155"/>
                      <a:gd name="T4" fmla="*/ 111 w 136"/>
                      <a:gd name="T5" fmla="*/ 123 h 155"/>
                      <a:gd name="T6" fmla="*/ 105 w 136"/>
                      <a:gd name="T7" fmla="*/ 123 h 155"/>
                      <a:gd name="T8" fmla="*/ 104 w 136"/>
                      <a:gd name="T9" fmla="*/ 126 h 155"/>
                      <a:gd name="T10" fmla="*/ 106 w 136"/>
                      <a:gd name="T11" fmla="*/ 136 h 155"/>
                      <a:gd name="T12" fmla="*/ 112 w 136"/>
                      <a:gd name="T13" fmla="*/ 143 h 155"/>
                      <a:gd name="T14" fmla="*/ 111 w 136"/>
                      <a:gd name="T15" fmla="*/ 143 h 155"/>
                      <a:gd name="T16" fmla="*/ 108 w 136"/>
                      <a:gd name="T17" fmla="*/ 146 h 155"/>
                      <a:gd name="T18" fmla="*/ 106 w 136"/>
                      <a:gd name="T19" fmla="*/ 151 h 155"/>
                      <a:gd name="T20" fmla="*/ 98 w 136"/>
                      <a:gd name="T21" fmla="*/ 154 h 155"/>
                      <a:gd name="T22" fmla="*/ 82 w 136"/>
                      <a:gd name="T23" fmla="*/ 154 h 155"/>
                      <a:gd name="T24" fmla="*/ 61 w 136"/>
                      <a:gd name="T25" fmla="*/ 145 h 155"/>
                      <a:gd name="T26" fmla="*/ 52 w 136"/>
                      <a:gd name="T27" fmla="*/ 145 h 155"/>
                      <a:gd name="T28" fmla="*/ 43 w 136"/>
                      <a:gd name="T29" fmla="*/ 142 h 155"/>
                      <a:gd name="T30" fmla="*/ 39 w 136"/>
                      <a:gd name="T31" fmla="*/ 140 h 155"/>
                      <a:gd name="T32" fmla="*/ 33 w 136"/>
                      <a:gd name="T33" fmla="*/ 137 h 155"/>
                      <a:gd name="T34" fmla="*/ 24 w 136"/>
                      <a:gd name="T35" fmla="*/ 132 h 155"/>
                      <a:gd name="T36" fmla="*/ 14 w 136"/>
                      <a:gd name="T37" fmla="*/ 127 h 155"/>
                      <a:gd name="T38" fmla="*/ 10 w 136"/>
                      <a:gd name="T39" fmla="*/ 124 h 155"/>
                      <a:gd name="T40" fmla="*/ 4 w 136"/>
                      <a:gd name="T41" fmla="*/ 120 h 155"/>
                      <a:gd name="T42" fmla="*/ 0 w 136"/>
                      <a:gd name="T43" fmla="*/ 114 h 155"/>
                      <a:gd name="T44" fmla="*/ 11 w 136"/>
                      <a:gd name="T45" fmla="*/ 107 h 155"/>
                      <a:gd name="T46" fmla="*/ 16 w 136"/>
                      <a:gd name="T47" fmla="*/ 107 h 155"/>
                      <a:gd name="T48" fmla="*/ 23 w 136"/>
                      <a:gd name="T49" fmla="*/ 96 h 155"/>
                      <a:gd name="T50" fmla="*/ 7 w 136"/>
                      <a:gd name="T51" fmla="*/ 83 h 155"/>
                      <a:gd name="T52" fmla="*/ 1 w 136"/>
                      <a:gd name="T53" fmla="*/ 76 h 155"/>
                      <a:gd name="T54" fmla="*/ 14 w 136"/>
                      <a:gd name="T55" fmla="*/ 73 h 155"/>
                      <a:gd name="T56" fmla="*/ 32 w 136"/>
                      <a:gd name="T57" fmla="*/ 48 h 155"/>
                      <a:gd name="T58" fmla="*/ 26 w 136"/>
                      <a:gd name="T59" fmla="*/ 36 h 155"/>
                      <a:gd name="T60" fmla="*/ 43 w 136"/>
                      <a:gd name="T61" fmla="*/ 11 h 155"/>
                      <a:gd name="T62" fmla="*/ 61 w 136"/>
                      <a:gd name="T63" fmla="*/ 19 h 155"/>
                      <a:gd name="T64" fmla="*/ 57 w 136"/>
                      <a:gd name="T65" fmla="*/ 11 h 155"/>
                      <a:gd name="T66" fmla="*/ 49 w 136"/>
                      <a:gd name="T67" fmla="*/ 0 h 155"/>
                      <a:gd name="T68" fmla="*/ 64 w 136"/>
                      <a:gd name="T69" fmla="*/ 8 h 155"/>
                      <a:gd name="T70" fmla="*/ 77 w 136"/>
                      <a:gd name="T71" fmla="*/ 4 h 155"/>
                      <a:gd name="T72" fmla="*/ 68 w 136"/>
                      <a:gd name="T73" fmla="*/ 23 h 155"/>
                      <a:gd name="T74" fmla="*/ 76 w 136"/>
                      <a:gd name="T75" fmla="*/ 36 h 155"/>
                      <a:gd name="T76" fmla="*/ 85 w 136"/>
                      <a:gd name="T77" fmla="*/ 36 h 155"/>
                      <a:gd name="T78" fmla="*/ 90 w 136"/>
                      <a:gd name="T79" fmla="*/ 45 h 155"/>
                      <a:gd name="T80" fmla="*/ 90 w 136"/>
                      <a:gd name="T81" fmla="*/ 49 h 155"/>
                      <a:gd name="T82" fmla="*/ 90 w 136"/>
                      <a:gd name="T83" fmla="*/ 57 h 155"/>
                      <a:gd name="T84" fmla="*/ 108 w 136"/>
                      <a:gd name="T85" fmla="*/ 54 h 155"/>
                      <a:gd name="T86" fmla="*/ 111 w 136"/>
                      <a:gd name="T87" fmla="*/ 61 h 155"/>
                      <a:gd name="T88" fmla="*/ 109 w 136"/>
                      <a:gd name="T89" fmla="*/ 69 h 155"/>
                      <a:gd name="T90" fmla="*/ 114 w 136"/>
                      <a:gd name="T91" fmla="*/ 74 h 155"/>
                      <a:gd name="T92" fmla="*/ 124 w 136"/>
                      <a:gd name="T93" fmla="*/ 82 h 155"/>
                      <a:gd name="T94" fmla="*/ 136 w 136"/>
                      <a:gd name="T95" fmla="*/ 82 h 155"/>
                      <a:gd name="T96" fmla="*/ 128 w 136"/>
                      <a:gd name="T97" fmla="*/ 104 h 15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36"/>
                      <a:gd name="T148" fmla="*/ 0 h 155"/>
                      <a:gd name="T149" fmla="*/ 136 w 136"/>
                      <a:gd name="T150" fmla="*/ 155 h 155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36" h="155">
                        <a:moveTo>
                          <a:pt x="131" y="104"/>
                        </a:moveTo>
                        <a:lnTo>
                          <a:pt x="128" y="114"/>
                        </a:lnTo>
                        <a:lnTo>
                          <a:pt x="126" y="118"/>
                        </a:lnTo>
                        <a:lnTo>
                          <a:pt x="130" y="126"/>
                        </a:lnTo>
                        <a:lnTo>
                          <a:pt x="123" y="134"/>
                        </a:lnTo>
                        <a:lnTo>
                          <a:pt x="121" y="130"/>
                        </a:lnTo>
                        <a:lnTo>
                          <a:pt x="117" y="126"/>
                        </a:lnTo>
                        <a:lnTo>
                          <a:pt x="114" y="124"/>
                        </a:lnTo>
                        <a:lnTo>
                          <a:pt x="111" y="123"/>
                        </a:lnTo>
                        <a:lnTo>
                          <a:pt x="108" y="123"/>
                        </a:lnTo>
                        <a:lnTo>
                          <a:pt x="106" y="123"/>
                        </a:lnTo>
                        <a:lnTo>
                          <a:pt x="105" y="123"/>
                        </a:lnTo>
                        <a:lnTo>
                          <a:pt x="104" y="124"/>
                        </a:lnTo>
                        <a:lnTo>
                          <a:pt x="104" y="126"/>
                        </a:lnTo>
                        <a:lnTo>
                          <a:pt x="105" y="130"/>
                        </a:lnTo>
                        <a:lnTo>
                          <a:pt x="106" y="133"/>
                        </a:lnTo>
                        <a:lnTo>
                          <a:pt x="106" y="136"/>
                        </a:lnTo>
                        <a:lnTo>
                          <a:pt x="106" y="139"/>
                        </a:lnTo>
                        <a:lnTo>
                          <a:pt x="109" y="142"/>
                        </a:lnTo>
                        <a:lnTo>
                          <a:pt x="112" y="143"/>
                        </a:lnTo>
                        <a:lnTo>
                          <a:pt x="111" y="145"/>
                        </a:lnTo>
                        <a:lnTo>
                          <a:pt x="109" y="146"/>
                        </a:lnTo>
                        <a:lnTo>
                          <a:pt x="111" y="143"/>
                        </a:lnTo>
                        <a:lnTo>
                          <a:pt x="109" y="143"/>
                        </a:lnTo>
                        <a:lnTo>
                          <a:pt x="108" y="143"/>
                        </a:lnTo>
                        <a:lnTo>
                          <a:pt x="108" y="146"/>
                        </a:lnTo>
                        <a:lnTo>
                          <a:pt x="108" y="148"/>
                        </a:lnTo>
                        <a:lnTo>
                          <a:pt x="106" y="151"/>
                        </a:lnTo>
                        <a:lnTo>
                          <a:pt x="102" y="152"/>
                        </a:lnTo>
                        <a:lnTo>
                          <a:pt x="99" y="154"/>
                        </a:lnTo>
                        <a:lnTo>
                          <a:pt x="98" y="154"/>
                        </a:lnTo>
                        <a:lnTo>
                          <a:pt x="92" y="154"/>
                        </a:lnTo>
                        <a:lnTo>
                          <a:pt x="89" y="155"/>
                        </a:lnTo>
                        <a:lnTo>
                          <a:pt x="82" y="154"/>
                        </a:lnTo>
                        <a:lnTo>
                          <a:pt x="74" y="151"/>
                        </a:lnTo>
                        <a:lnTo>
                          <a:pt x="68" y="148"/>
                        </a:lnTo>
                        <a:lnTo>
                          <a:pt x="61" y="145"/>
                        </a:lnTo>
                        <a:lnTo>
                          <a:pt x="57" y="145"/>
                        </a:lnTo>
                        <a:lnTo>
                          <a:pt x="55" y="145"/>
                        </a:lnTo>
                        <a:lnTo>
                          <a:pt x="52" y="145"/>
                        </a:lnTo>
                        <a:lnTo>
                          <a:pt x="51" y="145"/>
                        </a:lnTo>
                        <a:lnTo>
                          <a:pt x="49" y="143"/>
                        </a:lnTo>
                        <a:lnTo>
                          <a:pt x="43" y="142"/>
                        </a:lnTo>
                        <a:lnTo>
                          <a:pt x="42" y="142"/>
                        </a:lnTo>
                        <a:lnTo>
                          <a:pt x="41" y="140"/>
                        </a:lnTo>
                        <a:lnTo>
                          <a:pt x="39" y="140"/>
                        </a:lnTo>
                        <a:lnTo>
                          <a:pt x="38" y="139"/>
                        </a:lnTo>
                        <a:lnTo>
                          <a:pt x="36" y="139"/>
                        </a:lnTo>
                        <a:lnTo>
                          <a:pt x="33" y="137"/>
                        </a:lnTo>
                        <a:lnTo>
                          <a:pt x="30" y="136"/>
                        </a:lnTo>
                        <a:lnTo>
                          <a:pt x="27" y="134"/>
                        </a:lnTo>
                        <a:lnTo>
                          <a:pt x="24" y="132"/>
                        </a:lnTo>
                        <a:lnTo>
                          <a:pt x="19" y="130"/>
                        </a:lnTo>
                        <a:lnTo>
                          <a:pt x="16" y="129"/>
                        </a:lnTo>
                        <a:lnTo>
                          <a:pt x="14" y="127"/>
                        </a:lnTo>
                        <a:lnTo>
                          <a:pt x="13" y="126"/>
                        </a:lnTo>
                        <a:lnTo>
                          <a:pt x="11" y="124"/>
                        </a:lnTo>
                        <a:lnTo>
                          <a:pt x="10" y="124"/>
                        </a:lnTo>
                        <a:lnTo>
                          <a:pt x="8" y="123"/>
                        </a:lnTo>
                        <a:lnTo>
                          <a:pt x="5" y="121"/>
                        </a:lnTo>
                        <a:lnTo>
                          <a:pt x="4" y="120"/>
                        </a:lnTo>
                        <a:lnTo>
                          <a:pt x="2" y="118"/>
                        </a:lnTo>
                        <a:lnTo>
                          <a:pt x="1" y="115"/>
                        </a:lnTo>
                        <a:lnTo>
                          <a:pt x="0" y="114"/>
                        </a:lnTo>
                        <a:lnTo>
                          <a:pt x="8" y="104"/>
                        </a:lnTo>
                        <a:lnTo>
                          <a:pt x="11" y="104"/>
                        </a:lnTo>
                        <a:lnTo>
                          <a:pt x="11" y="107"/>
                        </a:lnTo>
                        <a:lnTo>
                          <a:pt x="11" y="111"/>
                        </a:lnTo>
                        <a:lnTo>
                          <a:pt x="14" y="111"/>
                        </a:lnTo>
                        <a:lnTo>
                          <a:pt x="16" y="107"/>
                        </a:lnTo>
                        <a:lnTo>
                          <a:pt x="20" y="102"/>
                        </a:lnTo>
                        <a:lnTo>
                          <a:pt x="21" y="95"/>
                        </a:lnTo>
                        <a:lnTo>
                          <a:pt x="23" y="96"/>
                        </a:lnTo>
                        <a:lnTo>
                          <a:pt x="24" y="93"/>
                        </a:lnTo>
                        <a:lnTo>
                          <a:pt x="11" y="85"/>
                        </a:lnTo>
                        <a:lnTo>
                          <a:pt x="7" y="83"/>
                        </a:lnTo>
                        <a:lnTo>
                          <a:pt x="7" y="80"/>
                        </a:lnTo>
                        <a:lnTo>
                          <a:pt x="1" y="77"/>
                        </a:lnTo>
                        <a:lnTo>
                          <a:pt x="1" y="76"/>
                        </a:lnTo>
                        <a:lnTo>
                          <a:pt x="8" y="77"/>
                        </a:lnTo>
                        <a:lnTo>
                          <a:pt x="10" y="71"/>
                        </a:lnTo>
                        <a:lnTo>
                          <a:pt x="14" y="73"/>
                        </a:lnTo>
                        <a:lnTo>
                          <a:pt x="17" y="48"/>
                        </a:lnTo>
                        <a:lnTo>
                          <a:pt x="30" y="51"/>
                        </a:lnTo>
                        <a:lnTo>
                          <a:pt x="32" y="48"/>
                        </a:lnTo>
                        <a:lnTo>
                          <a:pt x="30" y="45"/>
                        </a:lnTo>
                        <a:lnTo>
                          <a:pt x="32" y="41"/>
                        </a:lnTo>
                        <a:lnTo>
                          <a:pt x="26" y="36"/>
                        </a:lnTo>
                        <a:lnTo>
                          <a:pt x="33" y="14"/>
                        </a:lnTo>
                        <a:lnTo>
                          <a:pt x="39" y="16"/>
                        </a:lnTo>
                        <a:lnTo>
                          <a:pt x="43" y="11"/>
                        </a:lnTo>
                        <a:lnTo>
                          <a:pt x="48" y="16"/>
                        </a:lnTo>
                        <a:lnTo>
                          <a:pt x="51" y="19"/>
                        </a:lnTo>
                        <a:lnTo>
                          <a:pt x="61" y="19"/>
                        </a:lnTo>
                        <a:lnTo>
                          <a:pt x="63" y="17"/>
                        </a:lnTo>
                        <a:lnTo>
                          <a:pt x="55" y="14"/>
                        </a:lnTo>
                        <a:lnTo>
                          <a:pt x="57" y="11"/>
                        </a:lnTo>
                        <a:lnTo>
                          <a:pt x="51" y="4"/>
                        </a:lnTo>
                        <a:lnTo>
                          <a:pt x="49" y="1"/>
                        </a:lnTo>
                        <a:lnTo>
                          <a:pt x="49" y="0"/>
                        </a:lnTo>
                        <a:lnTo>
                          <a:pt x="54" y="0"/>
                        </a:lnTo>
                        <a:lnTo>
                          <a:pt x="61" y="8"/>
                        </a:lnTo>
                        <a:lnTo>
                          <a:pt x="64" y="8"/>
                        </a:lnTo>
                        <a:lnTo>
                          <a:pt x="61" y="3"/>
                        </a:lnTo>
                        <a:lnTo>
                          <a:pt x="65" y="1"/>
                        </a:lnTo>
                        <a:lnTo>
                          <a:pt x="77" y="4"/>
                        </a:lnTo>
                        <a:lnTo>
                          <a:pt x="67" y="16"/>
                        </a:lnTo>
                        <a:lnTo>
                          <a:pt x="68" y="20"/>
                        </a:lnTo>
                        <a:lnTo>
                          <a:pt x="68" y="23"/>
                        </a:lnTo>
                        <a:lnTo>
                          <a:pt x="71" y="25"/>
                        </a:lnTo>
                        <a:lnTo>
                          <a:pt x="74" y="29"/>
                        </a:lnTo>
                        <a:lnTo>
                          <a:pt x="76" y="36"/>
                        </a:lnTo>
                        <a:lnTo>
                          <a:pt x="80" y="36"/>
                        </a:lnTo>
                        <a:lnTo>
                          <a:pt x="82" y="38"/>
                        </a:lnTo>
                        <a:lnTo>
                          <a:pt x="85" y="36"/>
                        </a:lnTo>
                        <a:lnTo>
                          <a:pt x="86" y="36"/>
                        </a:lnTo>
                        <a:lnTo>
                          <a:pt x="89" y="42"/>
                        </a:lnTo>
                        <a:lnTo>
                          <a:pt x="90" y="45"/>
                        </a:lnTo>
                        <a:lnTo>
                          <a:pt x="99" y="47"/>
                        </a:lnTo>
                        <a:lnTo>
                          <a:pt x="99" y="48"/>
                        </a:lnTo>
                        <a:lnTo>
                          <a:pt x="90" y="49"/>
                        </a:lnTo>
                        <a:lnTo>
                          <a:pt x="87" y="51"/>
                        </a:lnTo>
                        <a:lnTo>
                          <a:pt x="86" y="52"/>
                        </a:lnTo>
                        <a:lnTo>
                          <a:pt x="90" y="57"/>
                        </a:lnTo>
                        <a:lnTo>
                          <a:pt x="96" y="57"/>
                        </a:lnTo>
                        <a:lnTo>
                          <a:pt x="104" y="54"/>
                        </a:lnTo>
                        <a:lnTo>
                          <a:pt x="108" y="54"/>
                        </a:lnTo>
                        <a:lnTo>
                          <a:pt x="109" y="57"/>
                        </a:lnTo>
                        <a:lnTo>
                          <a:pt x="111" y="58"/>
                        </a:lnTo>
                        <a:lnTo>
                          <a:pt x="111" y="61"/>
                        </a:lnTo>
                        <a:lnTo>
                          <a:pt x="115" y="64"/>
                        </a:lnTo>
                        <a:lnTo>
                          <a:pt x="112" y="70"/>
                        </a:lnTo>
                        <a:lnTo>
                          <a:pt x="109" y="69"/>
                        </a:lnTo>
                        <a:lnTo>
                          <a:pt x="106" y="74"/>
                        </a:lnTo>
                        <a:lnTo>
                          <a:pt x="114" y="74"/>
                        </a:lnTo>
                        <a:lnTo>
                          <a:pt x="114" y="76"/>
                        </a:lnTo>
                        <a:lnTo>
                          <a:pt x="124" y="77"/>
                        </a:lnTo>
                        <a:lnTo>
                          <a:pt x="124" y="82"/>
                        </a:lnTo>
                        <a:lnTo>
                          <a:pt x="128" y="83"/>
                        </a:lnTo>
                        <a:lnTo>
                          <a:pt x="131" y="80"/>
                        </a:lnTo>
                        <a:lnTo>
                          <a:pt x="136" y="82"/>
                        </a:lnTo>
                        <a:lnTo>
                          <a:pt x="128" y="88"/>
                        </a:lnTo>
                        <a:lnTo>
                          <a:pt x="131" y="92"/>
                        </a:lnTo>
                        <a:lnTo>
                          <a:pt x="128" y="104"/>
                        </a:lnTo>
                        <a:lnTo>
                          <a:pt x="131" y="104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" name="Freeform 280"/>
                  <p:cNvSpPr>
                    <a:spLocks/>
                  </p:cNvSpPr>
                  <p:nvPr/>
                </p:nvSpPr>
                <p:spPr bwMode="auto">
                  <a:xfrm>
                    <a:off x="4394697" y="3352949"/>
                    <a:ext cx="508000" cy="622300"/>
                  </a:xfrm>
                  <a:custGeom>
                    <a:avLst/>
                    <a:gdLst>
                      <a:gd name="T0" fmla="*/ 91 w 142"/>
                      <a:gd name="T1" fmla="*/ 29 h 175"/>
                      <a:gd name="T2" fmla="*/ 100 w 142"/>
                      <a:gd name="T3" fmla="*/ 27 h 175"/>
                      <a:gd name="T4" fmla="*/ 134 w 142"/>
                      <a:gd name="T5" fmla="*/ 29 h 175"/>
                      <a:gd name="T6" fmla="*/ 128 w 142"/>
                      <a:gd name="T7" fmla="*/ 36 h 175"/>
                      <a:gd name="T8" fmla="*/ 126 w 142"/>
                      <a:gd name="T9" fmla="*/ 46 h 175"/>
                      <a:gd name="T10" fmla="*/ 117 w 142"/>
                      <a:gd name="T11" fmla="*/ 45 h 175"/>
                      <a:gd name="T12" fmla="*/ 112 w 142"/>
                      <a:gd name="T13" fmla="*/ 51 h 175"/>
                      <a:gd name="T14" fmla="*/ 113 w 142"/>
                      <a:gd name="T15" fmla="*/ 58 h 175"/>
                      <a:gd name="T16" fmla="*/ 114 w 142"/>
                      <a:gd name="T17" fmla="*/ 85 h 175"/>
                      <a:gd name="T18" fmla="*/ 114 w 142"/>
                      <a:gd name="T19" fmla="*/ 99 h 175"/>
                      <a:gd name="T20" fmla="*/ 110 w 142"/>
                      <a:gd name="T21" fmla="*/ 99 h 175"/>
                      <a:gd name="T22" fmla="*/ 107 w 142"/>
                      <a:gd name="T23" fmla="*/ 101 h 175"/>
                      <a:gd name="T24" fmla="*/ 106 w 142"/>
                      <a:gd name="T25" fmla="*/ 107 h 175"/>
                      <a:gd name="T26" fmla="*/ 109 w 142"/>
                      <a:gd name="T27" fmla="*/ 107 h 175"/>
                      <a:gd name="T28" fmla="*/ 104 w 142"/>
                      <a:gd name="T29" fmla="*/ 107 h 175"/>
                      <a:gd name="T30" fmla="*/ 101 w 142"/>
                      <a:gd name="T31" fmla="*/ 107 h 175"/>
                      <a:gd name="T32" fmla="*/ 97 w 142"/>
                      <a:gd name="T33" fmla="*/ 107 h 175"/>
                      <a:gd name="T34" fmla="*/ 94 w 142"/>
                      <a:gd name="T35" fmla="*/ 107 h 175"/>
                      <a:gd name="T36" fmla="*/ 91 w 142"/>
                      <a:gd name="T37" fmla="*/ 107 h 175"/>
                      <a:gd name="T38" fmla="*/ 91 w 142"/>
                      <a:gd name="T39" fmla="*/ 102 h 175"/>
                      <a:gd name="T40" fmla="*/ 84 w 142"/>
                      <a:gd name="T41" fmla="*/ 102 h 175"/>
                      <a:gd name="T42" fmla="*/ 101 w 142"/>
                      <a:gd name="T43" fmla="*/ 114 h 175"/>
                      <a:gd name="T44" fmla="*/ 123 w 142"/>
                      <a:gd name="T45" fmla="*/ 109 h 175"/>
                      <a:gd name="T46" fmla="*/ 120 w 142"/>
                      <a:gd name="T47" fmla="*/ 117 h 175"/>
                      <a:gd name="T48" fmla="*/ 138 w 142"/>
                      <a:gd name="T49" fmla="*/ 126 h 175"/>
                      <a:gd name="T50" fmla="*/ 142 w 142"/>
                      <a:gd name="T51" fmla="*/ 139 h 175"/>
                      <a:gd name="T52" fmla="*/ 139 w 142"/>
                      <a:gd name="T53" fmla="*/ 148 h 175"/>
                      <a:gd name="T54" fmla="*/ 136 w 142"/>
                      <a:gd name="T55" fmla="*/ 170 h 175"/>
                      <a:gd name="T56" fmla="*/ 132 w 142"/>
                      <a:gd name="T57" fmla="*/ 168 h 175"/>
                      <a:gd name="T58" fmla="*/ 131 w 142"/>
                      <a:gd name="T59" fmla="*/ 170 h 175"/>
                      <a:gd name="T60" fmla="*/ 128 w 142"/>
                      <a:gd name="T61" fmla="*/ 167 h 175"/>
                      <a:gd name="T62" fmla="*/ 123 w 142"/>
                      <a:gd name="T63" fmla="*/ 167 h 175"/>
                      <a:gd name="T64" fmla="*/ 123 w 142"/>
                      <a:gd name="T65" fmla="*/ 174 h 175"/>
                      <a:gd name="T66" fmla="*/ 104 w 142"/>
                      <a:gd name="T67" fmla="*/ 161 h 175"/>
                      <a:gd name="T68" fmla="*/ 94 w 142"/>
                      <a:gd name="T69" fmla="*/ 165 h 175"/>
                      <a:gd name="T70" fmla="*/ 90 w 142"/>
                      <a:gd name="T71" fmla="*/ 167 h 175"/>
                      <a:gd name="T72" fmla="*/ 88 w 142"/>
                      <a:gd name="T73" fmla="*/ 175 h 175"/>
                      <a:gd name="T74" fmla="*/ 72 w 142"/>
                      <a:gd name="T75" fmla="*/ 171 h 175"/>
                      <a:gd name="T76" fmla="*/ 60 w 142"/>
                      <a:gd name="T77" fmla="*/ 170 h 175"/>
                      <a:gd name="T78" fmla="*/ 56 w 142"/>
                      <a:gd name="T79" fmla="*/ 171 h 175"/>
                      <a:gd name="T80" fmla="*/ 56 w 142"/>
                      <a:gd name="T81" fmla="*/ 143 h 175"/>
                      <a:gd name="T82" fmla="*/ 56 w 142"/>
                      <a:gd name="T83" fmla="*/ 131 h 175"/>
                      <a:gd name="T84" fmla="*/ 53 w 142"/>
                      <a:gd name="T85" fmla="*/ 136 h 175"/>
                      <a:gd name="T86" fmla="*/ 50 w 142"/>
                      <a:gd name="T87" fmla="*/ 136 h 175"/>
                      <a:gd name="T88" fmla="*/ 41 w 142"/>
                      <a:gd name="T89" fmla="*/ 140 h 175"/>
                      <a:gd name="T90" fmla="*/ 40 w 142"/>
                      <a:gd name="T91" fmla="*/ 117 h 175"/>
                      <a:gd name="T92" fmla="*/ 43 w 142"/>
                      <a:gd name="T93" fmla="*/ 96 h 175"/>
                      <a:gd name="T94" fmla="*/ 40 w 142"/>
                      <a:gd name="T95" fmla="*/ 71 h 175"/>
                      <a:gd name="T96" fmla="*/ 38 w 142"/>
                      <a:gd name="T97" fmla="*/ 58 h 175"/>
                      <a:gd name="T98" fmla="*/ 28 w 142"/>
                      <a:gd name="T99" fmla="*/ 55 h 175"/>
                      <a:gd name="T100" fmla="*/ 18 w 142"/>
                      <a:gd name="T101" fmla="*/ 52 h 175"/>
                      <a:gd name="T102" fmla="*/ 0 w 142"/>
                      <a:gd name="T103" fmla="*/ 39 h 175"/>
                      <a:gd name="T104" fmla="*/ 28 w 142"/>
                      <a:gd name="T105" fmla="*/ 24 h 175"/>
                      <a:gd name="T106" fmla="*/ 32 w 142"/>
                      <a:gd name="T107" fmla="*/ 11 h 175"/>
                      <a:gd name="T108" fmla="*/ 29 w 142"/>
                      <a:gd name="T109" fmla="*/ 4 h 175"/>
                      <a:gd name="T110" fmla="*/ 40 w 142"/>
                      <a:gd name="T111" fmla="*/ 7 h 175"/>
                      <a:gd name="T112" fmla="*/ 60 w 142"/>
                      <a:gd name="T113" fmla="*/ 5 h 175"/>
                      <a:gd name="T114" fmla="*/ 92 w 142"/>
                      <a:gd name="T115" fmla="*/ 1 h 17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42"/>
                      <a:gd name="T175" fmla="*/ 0 h 175"/>
                      <a:gd name="T176" fmla="*/ 142 w 142"/>
                      <a:gd name="T177" fmla="*/ 175 h 17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42" h="175">
                        <a:moveTo>
                          <a:pt x="92" y="1"/>
                        </a:moveTo>
                        <a:lnTo>
                          <a:pt x="91" y="29"/>
                        </a:lnTo>
                        <a:lnTo>
                          <a:pt x="100" y="30"/>
                        </a:lnTo>
                        <a:lnTo>
                          <a:pt x="100" y="27"/>
                        </a:lnTo>
                        <a:lnTo>
                          <a:pt x="107" y="27"/>
                        </a:lnTo>
                        <a:lnTo>
                          <a:pt x="134" y="29"/>
                        </a:lnTo>
                        <a:lnTo>
                          <a:pt x="134" y="36"/>
                        </a:lnTo>
                        <a:lnTo>
                          <a:pt x="128" y="36"/>
                        </a:lnTo>
                        <a:lnTo>
                          <a:pt x="126" y="44"/>
                        </a:lnTo>
                        <a:lnTo>
                          <a:pt x="126" y="46"/>
                        </a:lnTo>
                        <a:lnTo>
                          <a:pt x="122" y="46"/>
                        </a:lnTo>
                        <a:lnTo>
                          <a:pt x="117" y="45"/>
                        </a:lnTo>
                        <a:lnTo>
                          <a:pt x="117" y="54"/>
                        </a:lnTo>
                        <a:lnTo>
                          <a:pt x="112" y="51"/>
                        </a:lnTo>
                        <a:lnTo>
                          <a:pt x="112" y="58"/>
                        </a:lnTo>
                        <a:lnTo>
                          <a:pt x="113" y="58"/>
                        </a:lnTo>
                        <a:lnTo>
                          <a:pt x="110" y="85"/>
                        </a:lnTo>
                        <a:lnTo>
                          <a:pt x="114" y="85"/>
                        </a:lnTo>
                        <a:lnTo>
                          <a:pt x="114" y="95"/>
                        </a:lnTo>
                        <a:lnTo>
                          <a:pt x="114" y="99"/>
                        </a:lnTo>
                        <a:lnTo>
                          <a:pt x="110" y="99"/>
                        </a:lnTo>
                        <a:lnTo>
                          <a:pt x="109" y="99"/>
                        </a:lnTo>
                        <a:lnTo>
                          <a:pt x="107" y="101"/>
                        </a:lnTo>
                        <a:lnTo>
                          <a:pt x="104" y="105"/>
                        </a:lnTo>
                        <a:lnTo>
                          <a:pt x="106" y="107"/>
                        </a:lnTo>
                        <a:lnTo>
                          <a:pt x="107" y="105"/>
                        </a:lnTo>
                        <a:lnTo>
                          <a:pt x="109" y="107"/>
                        </a:lnTo>
                        <a:lnTo>
                          <a:pt x="107" y="107"/>
                        </a:lnTo>
                        <a:lnTo>
                          <a:pt x="104" y="107"/>
                        </a:lnTo>
                        <a:lnTo>
                          <a:pt x="103" y="107"/>
                        </a:lnTo>
                        <a:lnTo>
                          <a:pt x="101" y="107"/>
                        </a:lnTo>
                        <a:lnTo>
                          <a:pt x="98" y="108"/>
                        </a:lnTo>
                        <a:lnTo>
                          <a:pt x="97" y="107"/>
                        </a:lnTo>
                        <a:lnTo>
                          <a:pt x="95" y="105"/>
                        </a:lnTo>
                        <a:lnTo>
                          <a:pt x="94" y="107"/>
                        </a:lnTo>
                        <a:lnTo>
                          <a:pt x="92" y="107"/>
                        </a:lnTo>
                        <a:lnTo>
                          <a:pt x="91" y="107"/>
                        </a:lnTo>
                        <a:lnTo>
                          <a:pt x="92" y="104"/>
                        </a:lnTo>
                        <a:lnTo>
                          <a:pt x="91" y="102"/>
                        </a:lnTo>
                        <a:lnTo>
                          <a:pt x="87" y="102"/>
                        </a:lnTo>
                        <a:lnTo>
                          <a:pt x="84" y="102"/>
                        </a:lnTo>
                        <a:lnTo>
                          <a:pt x="90" y="112"/>
                        </a:lnTo>
                        <a:lnTo>
                          <a:pt x="101" y="114"/>
                        </a:lnTo>
                        <a:lnTo>
                          <a:pt x="113" y="114"/>
                        </a:lnTo>
                        <a:lnTo>
                          <a:pt x="123" y="109"/>
                        </a:lnTo>
                        <a:lnTo>
                          <a:pt x="122" y="117"/>
                        </a:lnTo>
                        <a:lnTo>
                          <a:pt x="120" y="117"/>
                        </a:lnTo>
                        <a:lnTo>
                          <a:pt x="120" y="124"/>
                        </a:lnTo>
                        <a:lnTo>
                          <a:pt x="138" y="126"/>
                        </a:lnTo>
                        <a:lnTo>
                          <a:pt x="138" y="139"/>
                        </a:lnTo>
                        <a:lnTo>
                          <a:pt x="142" y="139"/>
                        </a:lnTo>
                        <a:lnTo>
                          <a:pt x="142" y="146"/>
                        </a:lnTo>
                        <a:lnTo>
                          <a:pt x="139" y="148"/>
                        </a:lnTo>
                        <a:lnTo>
                          <a:pt x="136" y="152"/>
                        </a:lnTo>
                        <a:lnTo>
                          <a:pt x="136" y="170"/>
                        </a:lnTo>
                        <a:lnTo>
                          <a:pt x="135" y="170"/>
                        </a:lnTo>
                        <a:lnTo>
                          <a:pt x="132" y="168"/>
                        </a:lnTo>
                        <a:lnTo>
                          <a:pt x="132" y="170"/>
                        </a:lnTo>
                        <a:lnTo>
                          <a:pt x="131" y="170"/>
                        </a:lnTo>
                        <a:lnTo>
                          <a:pt x="129" y="167"/>
                        </a:lnTo>
                        <a:lnTo>
                          <a:pt x="128" y="167"/>
                        </a:lnTo>
                        <a:lnTo>
                          <a:pt x="125" y="168"/>
                        </a:lnTo>
                        <a:lnTo>
                          <a:pt x="123" y="167"/>
                        </a:lnTo>
                        <a:lnTo>
                          <a:pt x="125" y="171"/>
                        </a:lnTo>
                        <a:lnTo>
                          <a:pt x="123" y="174"/>
                        </a:lnTo>
                        <a:lnTo>
                          <a:pt x="104" y="164"/>
                        </a:lnTo>
                        <a:lnTo>
                          <a:pt x="104" y="161"/>
                        </a:lnTo>
                        <a:lnTo>
                          <a:pt x="100" y="158"/>
                        </a:lnTo>
                        <a:lnTo>
                          <a:pt x="94" y="165"/>
                        </a:lnTo>
                        <a:lnTo>
                          <a:pt x="91" y="164"/>
                        </a:lnTo>
                        <a:lnTo>
                          <a:pt x="90" y="167"/>
                        </a:lnTo>
                        <a:lnTo>
                          <a:pt x="92" y="170"/>
                        </a:lnTo>
                        <a:lnTo>
                          <a:pt x="88" y="175"/>
                        </a:lnTo>
                        <a:lnTo>
                          <a:pt x="73" y="168"/>
                        </a:lnTo>
                        <a:lnTo>
                          <a:pt x="72" y="171"/>
                        </a:lnTo>
                        <a:lnTo>
                          <a:pt x="62" y="167"/>
                        </a:lnTo>
                        <a:lnTo>
                          <a:pt x="60" y="170"/>
                        </a:lnTo>
                        <a:lnTo>
                          <a:pt x="57" y="168"/>
                        </a:lnTo>
                        <a:lnTo>
                          <a:pt x="56" y="171"/>
                        </a:lnTo>
                        <a:lnTo>
                          <a:pt x="46" y="165"/>
                        </a:lnTo>
                        <a:lnTo>
                          <a:pt x="56" y="143"/>
                        </a:lnTo>
                        <a:lnTo>
                          <a:pt x="54" y="142"/>
                        </a:lnTo>
                        <a:lnTo>
                          <a:pt x="56" y="131"/>
                        </a:lnTo>
                        <a:lnTo>
                          <a:pt x="54" y="133"/>
                        </a:lnTo>
                        <a:lnTo>
                          <a:pt x="53" y="136"/>
                        </a:lnTo>
                        <a:lnTo>
                          <a:pt x="51" y="134"/>
                        </a:lnTo>
                        <a:lnTo>
                          <a:pt x="50" y="136"/>
                        </a:lnTo>
                        <a:lnTo>
                          <a:pt x="49" y="137"/>
                        </a:lnTo>
                        <a:lnTo>
                          <a:pt x="41" y="140"/>
                        </a:lnTo>
                        <a:lnTo>
                          <a:pt x="40" y="139"/>
                        </a:lnTo>
                        <a:lnTo>
                          <a:pt x="40" y="117"/>
                        </a:lnTo>
                        <a:lnTo>
                          <a:pt x="41" y="117"/>
                        </a:lnTo>
                        <a:lnTo>
                          <a:pt x="43" y="96"/>
                        </a:lnTo>
                        <a:lnTo>
                          <a:pt x="40" y="93"/>
                        </a:lnTo>
                        <a:lnTo>
                          <a:pt x="40" y="71"/>
                        </a:lnTo>
                        <a:lnTo>
                          <a:pt x="37" y="71"/>
                        </a:lnTo>
                        <a:lnTo>
                          <a:pt x="38" y="58"/>
                        </a:lnTo>
                        <a:lnTo>
                          <a:pt x="35" y="54"/>
                        </a:lnTo>
                        <a:lnTo>
                          <a:pt x="28" y="55"/>
                        </a:lnTo>
                        <a:lnTo>
                          <a:pt x="27" y="52"/>
                        </a:lnTo>
                        <a:lnTo>
                          <a:pt x="18" y="52"/>
                        </a:lnTo>
                        <a:lnTo>
                          <a:pt x="18" y="41"/>
                        </a:lnTo>
                        <a:lnTo>
                          <a:pt x="0" y="39"/>
                        </a:lnTo>
                        <a:lnTo>
                          <a:pt x="0" y="23"/>
                        </a:lnTo>
                        <a:lnTo>
                          <a:pt x="28" y="24"/>
                        </a:lnTo>
                        <a:lnTo>
                          <a:pt x="28" y="16"/>
                        </a:lnTo>
                        <a:lnTo>
                          <a:pt x="32" y="11"/>
                        </a:lnTo>
                        <a:lnTo>
                          <a:pt x="29" y="8"/>
                        </a:lnTo>
                        <a:lnTo>
                          <a:pt x="29" y="4"/>
                        </a:lnTo>
                        <a:lnTo>
                          <a:pt x="31" y="3"/>
                        </a:lnTo>
                        <a:lnTo>
                          <a:pt x="40" y="7"/>
                        </a:lnTo>
                        <a:lnTo>
                          <a:pt x="60" y="8"/>
                        </a:lnTo>
                        <a:lnTo>
                          <a:pt x="60" y="5"/>
                        </a:lnTo>
                        <a:lnTo>
                          <a:pt x="60" y="0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" name="Freeform 282"/>
                  <p:cNvSpPr>
                    <a:spLocks/>
                  </p:cNvSpPr>
                  <p:nvPr/>
                </p:nvSpPr>
                <p:spPr bwMode="auto">
                  <a:xfrm>
                    <a:off x="3013572" y="2987824"/>
                    <a:ext cx="866775" cy="619125"/>
                  </a:xfrm>
                  <a:custGeom>
                    <a:avLst/>
                    <a:gdLst>
                      <a:gd name="T0" fmla="*/ 17 w 243"/>
                      <a:gd name="T1" fmla="*/ 10 h 174"/>
                      <a:gd name="T2" fmla="*/ 20 w 243"/>
                      <a:gd name="T3" fmla="*/ 9 h 174"/>
                      <a:gd name="T4" fmla="*/ 25 w 243"/>
                      <a:gd name="T5" fmla="*/ 6 h 174"/>
                      <a:gd name="T6" fmla="*/ 28 w 243"/>
                      <a:gd name="T7" fmla="*/ 6 h 174"/>
                      <a:gd name="T8" fmla="*/ 29 w 243"/>
                      <a:gd name="T9" fmla="*/ 12 h 174"/>
                      <a:gd name="T10" fmla="*/ 36 w 243"/>
                      <a:gd name="T11" fmla="*/ 10 h 174"/>
                      <a:gd name="T12" fmla="*/ 38 w 243"/>
                      <a:gd name="T13" fmla="*/ 12 h 174"/>
                      <a:gd name="T14" fmla="*/ 41 w 243"/>
                      <a:gd name="T15" fmla="*/ 12 h 174"/>
                      <a:gd name="T16" fmla="*/ 42 w 243"/>
                      <a:gd name="T17" fmla="*/ 4 h 174"/>
                      <a:gd name="T18" fmla="*/ 50 w 243"/>
                      <a:gd name="T19" fmla="*/ 6 h 174"/>
                      <a:gd name="T20" fmla="*/ 50 w 243"/>
                      <a:gd name="T21" fmla="*/ 9 h 174"/>
                      <a:gd name="T22" fmla="*/ 51 w 243"/>
                      <a:gd name="T23" fmla="*/ 13 h 174"/>
                      <a:gd name="T24" fmla="*/ 55 w 243"/>
                      <a:gd name="T25" fmla="*/ 0 h 174"/>
                      <a:gd name="T26" fmla="*/ 102 w 243"/>
                      <a:gd name="T27" fmla="*/ 25 h 174"/>
                      <a:gd name="T28" fmla="*/ 143 w 243"/>
                      <a:gd name="T29" fmla="*/ 26 h 174"/>
                      <a:gd name="T30" fmla="*/ 149 w 243"/>
                      <a:gd name="T31" fmla="*/ 32 h 174"/>
                      <a:gd name="T32" fmla="*/ 168 w 243"/>
                      <a:gd name="T33" fmla="*/ 28 h 174"/>
                      <a:gd name="T34" fmla="*/ 165 w 243"/>
                      <a:gd name="T35" fmla="*/ 15 h 174"/>
                      <a:gd name="T36" fmla="*/ 174 w 243"/>
                      <a:gd name="T37" fmla="*/ 21 h 174"/>
                      <a:gd name="T38" fmla="*/ 201 w 243"/>
                      <a:gd name="T39" fmla="*/ 26 h 174"/>
                      <a:gd name="T40" fmla="*/ 230 w 243"/>
                      <a:gd name="T41" fmla="*/ 28 h 174"/>
                      <a:gd name="T42" fmla="*/ 242 w 243"/>
                      <a:gd name="T43" fmla="*/ 34 h 174"/>
                      <a:gd name="T44" fmla="*/ 239 w 243"/>
                      <a:gd name="T45" fmla="*/ 48 h 174"/>
                      <a:gd name="T46" fmla="*/ 242 w 243"/>
                      <a:gd name="T47" fmla="*/ 56 h 174"/>
                      <a:gd name="T48" fmla="*/ 231 w 243"/>
                      <a:gd name="T49" fmla="*/ 63 h 174"/>
                      <a:gd name="T50" fmla="*/ 220 w 243"/>
                      <a:gd name="T51" fmla="*/ 60 h 174"/>
                      <a:gd name="T52" fmla="*/ 198 w 243"/>
                      <a:gd name="T53" fmla="*/ 57 h 174"/>
                      <a:gd name="T54" fmla="*/ 196 w 243"/>
                      <a:gd name="T55" fmla="*/ 63 h 174"/>
                      <a:gd name="T56" fmla="*/ 192 w 243"/>
                      <a:gd name="T57" fmla="*/ 67 h 174"/>
                      <a:gd name="T58" fmla="*/ 187 w 243"/>
                      <a:gd name="T59" fmla="*/ 69 h 174"/>
                      <a:gd name="T60" fmla="*/ 186 w 243"/>
                      <a:gd name="T61" fmla="*/ 70 h 174"/>
                      <a:gd name="T62" fmla="*/ 182 w 243"/>
                      <a:gd name="T63" fmla="*/ 73 h 174"/>
                      <a:gd name="T64" fmla="*/ 177 w 243"/>
                      <a:gd name="T65" fmla="*/ 76 h 174"/>
                      <a:gd name="T66" fmla="*/ 176 w 243"/>
                      <a:gd name="T67" fmla="*/ 73 h 174"/>
                      <a:gd name="T68" fmla="*/ 173 w 243"/>
                      <a:gd name="T69" fmla="*/ 73 h 174"/>
                      <a:gd name="T70" fmla="*/ 170 w 243"/>
                      <a:gd name="T71" fmla="*/ 79 h 174"/>
                      <a:gd name="T72" fmla="*/ 171 w 243"/>
                      <a:gd name="T73" fmla="*/ 86 h 174"/>
                      <a:gd name="T74" fmla="*/ 167 w 243"/>
                      <a:gd name="T75" fmla="*/ 86 h 174"/>
                      <a:gd name="T76" fmla="*/ 164 w 243"/>
                      <a:gd name="T77" fmla="*/ 86 h 174"/>
                      <a:gd name="T78" fmla="*/ 155 w 243"/>
                      <a:gd name="T79" fmla="*/ 123 h 174"/>
                      <a:gd name="T80" fmla="*/ 158 w 243"/>
                      <a:gd name="T81" fmla="*/ 169 h 174"/>
                      <a:gd name="T82" fmla="*/ 145 w 243"/>
                      <a:gd name="T83" fmla="*/ 169 h 174"/>
                      <a:gd name="T84" fmla="*/ 139 w 243"/>
                      <a:gd name="T85" fmla="*/ 171 h 174"/>
                      <a:gd name="T86" fmla="*/ 104 w 243"/>
                      <a:gd name="T87" fmla="*/ 170 h 174"/>
                      <a:gd name="T88" fmla="*/ 80 w 243"/>
                      <a:gd name="T89" fmla="*/ 157 h 174"/>
                      <a:gd name="T90" fmla="*/ 80 w 243"/>
                      <a:gd name="T91" fmla="*/ 147 h 174"/>
                      <a:gd name="T92" fmla="*/ 66 w 243"/>
                      <a:gd name="T93" fmla="*/ 144 h 174"/>
                      <a:gd name="T94" fmla="*/ 55 w 243"/>
                      <a:gd name="T95" fmla="*/ 107 h 174"/>
                      <a:gd name="T96" fmla="*/ 6 w 243"/>
                      <a:gd name="T97" fmla="*/ 75 h 174"/>
                      <a:gd name="T98" fmla="*/ 22 w 243"/>
                      <a:gd name="T99" fmla="*/ 53 h 174"/>
                      <a:gd name="T100" fmla="*/ 25 w 243"/>
                      <a:gd name="T101" fmla="*/ 40 h 174"/>
                      <a:gd name="T102" fmla="*/ 23 w 243"/>
                      <a:gd name="T103" fmla="*/ 35 h 174"/>
                      <a:gd name="T104" fmla="*/ 14 w 243"/>
                      <a:gd name="T105" fmla="*/ 28 h 174"/>
                      <a:gd name="T106" fmla="*/ 13 w 243"/>
                      <a:gd name="T107" fmla="*/ 26 h 174"/>
                      <a:gd name="T108" fmla="*/ 7 w 243"/>
                      <a:gd name="T109" fmla="*/ 22 h 174"/>
                      <a:gd name="T110" fmla="*/ 4 w 243"/>
                      <a:gd name="T111" fmla="*/ 13 h 174"/>
                      <a:gd name="T112" fmla="*/ 0 w 243"/>
                      <a:gd name="T113" fmla="*/ 7 h 174"/>
                      <a:gd name="T114" fmla="*/ 4 w 243"/>
                      <a:gd name="T115" fmla="*/ 3 h 174"/>
                      <a:gd name="T116" fmla="*/ 7 w 243"/>
                      <a:gd name="T117" fmla="*/ 6 h 174"/>
                      <a:gd name="T118" fmla="*/ 13 w 243"/>
                      <a:gd name="T119" fmla="*/ 3 h 174"/>
                      <a:gd name="T120" fmla="*/ 14 w 243"/>
                      <a:gd name="T121" fmla="*/ 3 h 174"/>
                      <a:gd name="T122" fmla="*/ 14 w 243"/>
                      <a:gd name="T123" fmla="*/ 6 h 174"/>
                      <a:gd name="T124" fmla="*/ 16 w 243"/>
                      <a:gd name="T125" fmla="*/ 7 h 17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43"/>
                      <a:gd name="T190" fmla="*/ 0 h 174"/>
                      <a:gd name="T191" fmla="*/ 243 w 243"/>
                      <a:gd name="T192" fmla="*/ 174 h 17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43" h="174">
                        <a:moveTo>
                          <a:pt x="16" y="7"/>
                        </a:move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20" y="9"/>
                        </a:lnTo>
                        <a:lnTo>
                          <a:pt x="23" y="6"/>
                        </a:lnTo>
                        <a:lnTo>
                          <a:pt x="25" y="6"/>
                        </a:lnTo>
                        <a:lnTo>
                          <a:pt x="26" y="4"/>
                        </a:lnTo>
                        <a:lnTo>
                          <a:pt x="28" y="6"/>
                        </a:lnTo>
                        <a:lnTo>
                          <a:pt x="28" y="10"/>
                        </a:lnTo>
                        <a:lnTo>
                          <a:pt x="29" y="12"/>
                        </a:lnTo>
                        <a:lnTo>
                          <a:pt x="36" y="12"/>
                        </a:lnTo>
                        <a:lnTo>
                          <a:pt x="36" y="10"/>
                        </a:lnTo>
                        <a:lnTo>
                          <a:pt x="36" y="9"/>
                        </a:lnTo>
                        <a:lnTo>
                          <a:pt x="38" y="12"/>
                        </a:lnTo>
                        <a:lnTo>
                          <a:pt x="39" y="13"/>
                        </a:lnTo>
                        <a:lnTo>
                          <a:pt x="41" y="12"/>
                        </a:lnTo>
                        <a:lnTo>
                          <a:pt x="41" y="7"/>
                        </a:lnTo>
                        <a:lnTo>
                          <a:pt x="42" y="4"/>
                        </a:lnTo>
                        <a:lnTo>
                          <a:pt x="48" y="6"/>
                        </a:lnTo>
                        <a:lnTo>
                          <a:pt x="50" y="6"/>
                        </a:lnTo>
                        <a:lnTo>
                          <a:pt x="50" y="7"/>
                        </a:lnTo>
                        <a:lnTo>
                          <a:pt x="50" y="9"/>
                        </a:lnTo>
                        <a:lnTo>
                          <a:pt x="50" y="12"/>
                        </a:lnTo>
                        <a:lnTo>
                          <a:pt x="51" y="13"/>
                        </a:lnTo>
                        <a:lnTo>
                          <a:pt x="53" y="12"/>
                        </a:lnTo>
                        <a:lnTo>
                          <a:pt x="55" y="0"/>
                        </a:lnTo>
                        <a:lnTo>
                          <a:pt x="104" y="3"/>
                        </a:lnTo>
                        <a:lnTo>
                          <a:pt x="102" y="25"/>
                        </a:lnTo>
                        <a:lnTo>
                          <a:pt x="136" y="28"/>
                        </a:lnTo>
                        <a:lnTo>
                          <a:pt x="143" y="26"/>
                        </a:lnTo>
                        <a:lnTo>
                          <a:pt x="146" y="34"/>
                        </a:lnTo>
                        <a:lnTo>
                          <a:pt x="149" y="32"/>
                        </a:lnTo>
                        <a:lnTo>
                          <a:pt x="152" y="35"/>
                        </a:lnTo>
                        <a:lnTo>
                          <a:pt x="168" y="28"/>
                        </a:lnTo>
                        <a:lnTo>
                          <a:pt x="164" y="16"/>
                        </a:lnTo>
                        <a:lnTo>
                          <a:pt x="165" y="15"/>
                        </a:lnTo>
                        <a:lnTo>
                          <a:pt x="173" y="15"/>
                        </a:lnTo>
                        <a:lnTo>
                          <a:pt x="174" y="21"/>
                        </a:lnTo>
                        <a:lnTo>
                          <a:pt x="201" y="22"/>
                        </a:lnTo>
                        <a:lnTo>
                          <a:pt x="201" y="26"/>
                        </a:lnTo>
                        <a:lnTo>
                          <a:pt x="221" y="26"/>
                        </a:lnTo>
                        <a:lnTo>
                          <a:pt x="230" y="28"/>
                        </a:lnTo>
                        <a:lnTo>
                          <a:pt x="230" y="34"/>
                        </a:lnTo>
                        <a:lnTo>
                          <a:pt x="242" y="34"/>
                        </a:lnTo>
                        <a:lnTo>
                          <a:pt x="243" y="48"/>
                        </a:lnTo>
                        <a:lnTo>
                          <a:pt x="239" y="48"/>
                        </a:lnTo>
                        <a:lnTo>
                          <a:pt x="239" y="56"/>
                        </a:lnTo>
                        <a:lnTo>
                          <a:pt x="242" y="56"/>
                        </a:lnTo>
                        <a:lnTo>
                          <a:pt x="242" y="63"/>
                        </a:lnTo>
                        <a:lnTo>
                          <a:pt x="231" y="63"/>
                        </a:lnTo>
                        <a:lnTo>
                          <a:pt x="231" y="62"/>
                        </a:lnTo>
                        <a:lnTo>
                          <a:pt x="220" y="60"/>
                        </a:lnTo>
                        <a:lnTo>
                          <a:pt x="220" y="59"/>
                        </a:lnTo>
                        <a:lnTo>
                          <a:pt x="198" y="57"/>
                        </a:lnTo>
                        <a:lnTo>
                          <a:pt x="198" y="63"/>
                        </a:lnTo>
                        <a:lnTo>
                          <a:pt x="196" y="63"/>
                        </a:lnTo>
                        <a:lnTo>
                          <a:pt x="193" y="67"/>
                        </a:lnTo>
                        <a:lnTo>
                          <a:pt x="192" y="67"/>
                        </a:lnTo>
                        <a:lnTo>
                          <a:pt x="190" y="69"/>
                        </a:lnTo>
                        <a:lnTo>
                          <a:pt x="187" y="69"/>
                        </a:lnTo>
                        <a:lnTo>
                          <a:pt x="187" y="70"/>
                        </a:lnTo>
                        <a:lnTo>
                          <a:pt x="186" y="70"/>
                        </a:lnTo>
                        <a:lnTo>
                          <a:pt x="183" y="73"/>
                        </a:lnTo>
                        <a:lnTo>
                          <a:pt x="182" y="73"/>
                        </a:lnTo>
                        <a:lnTo>
                          <a:pt x="180" y="76"/>
                        </a:lnTo>
                        <a:lnTo>
                          <a:pt x="177" y="76"/>
                        </a:lnTo>
                        <a:lnTo>
                          <a:pt x="177" y="73"/>
                        </a:lnTo>
                        <a:lnTo>
                          <a:pt x="176" y="73"/>
                        </a:lnTo>
                        <a:lnTo>
                          <a:pt x="173" y="73"/>
                        </a:lnTo>
                        <a:lnTo>
                          <a:pt x="171" y="78"/>
                        </a:lnTo>
                        <a:lnTo>
                          <a:pt x="170" y="79"/>
                        </a:lnTo>
                        <a:lnTo>
                          <a:pt x="171" y="82"/>
                        </a:lnTo>
                        <a:lnTo>
                          <a:pt x="171" y="86"/>
                        </a:lnTo>
                        <a:lnTo>
                          <a:pt x="170" y="88"/>
                        </a:lnTo>
                        <a:lnTo>
                          <a:pt x="167" y="86"/>
                        </a:lnTo>
                        <a:lnTo>
                          <a:pt x="165" y="86"/>
                        </a:lnTo>
                        <a:lnTo>
                          <a:pt x="164" y="86"/>
                        </a:lnTo>
                        <a:lnTo>
                          <a:pt x="158" y="85"/>
                        </a:lnTo>
                        <a:lnTo>
                          <a:pt x="155" y="123"/>
                        </a:lnTo>
                        <a:lnTo>
                          <a:pt x="161" y="125"/>
                        </a:lnTo>
                        <a:lnTo>
                          <a:pt x="158" y="169"/>
                        </a:lnTo>
                        <a:lnTo>
                          <a:pt x="151" y="166"/>
                        </a:lnTo>
                        <a:lnTo>
                          <a:pt x="145" y="169"/>
                        </a:lnTo>
                        <a:lnTo>
                          <a:pt x="142" y="170"/>
                        </a:lnTo>
                        <a:lnTo>
                          <a:pt x="139" y="171"/>
                        </a:lnTo>
                        <a:lnTo>
                          <a:pt x="136" y="174"/>
                        </a:lnTo>
                        <a:lnTo>
                          <a:pt x="104" y="170"/>
                        </a:lnTo>
                        <a:lnTo>
                          <a:pt x="99" y="174"/>
                        </a:lnTo>
                        <a:lnTo>
                          <a:pt x="80" y="157"/>
                        </a:lnTo>
                        <a:lnTo>
                          <a:pt x="85" y="151"/>
                        </a:lnTo>
                        <a:lnTo>
                          <a:pt x="80" y="147"/>
                        </a:lnTo>
                        <a:lnTo>
                          <a:pt x="75" y="152"/>
                        </a:lnTo>
                        <a:lnTo>
                          <a:pt x="66" y="144"/>
                        </a:lnTo>
                        <a:lnTo>
                          <a:pt x="79" y="129"/>
                        </a:lnTo>
                        <a:lnTo>
                          <a:pt x="55" y="107"/>
                        </a:lnTo>
                        <a:lnTo>
                          <a:pt x="47" y="114"/>
                        </a:lnTo>
                        <a:lnTo>
                          <a:pt x="6" y="75"/>
                        </a:lnTo>
                        <a:lnTo>
                          <a:pt x="23" y="54"/>
                        </a:lnTo>
                        <a:lnTo>
                          <a:pt x="22" y="53"/>
                        </a:lnTo>
                        <a:lnTo>
                          <a:pt x="31" y="44"/>
                        </a:lnTo>
                        <a:lnTo>
                          <a:pt x="25" y="40"/>
                        </a:lnTo>
                        <a:lnTo>
                          <a:pt x="25" y="38"/>
                        </a:lnTo>
                        <a:lnTo>
                          <a:pt x="23" y="35"/>
                        </a:lnTo>
                        <a:lnTo>
                          <a:pt x="22" y="32"/>
                        </a:lnTo>
                        <a:lnTo>
                          <a:pt x="14" y="28"/>
                        </a:lnTo>
                        <a:lnTo>
                          <a:pt x="14" y="26"/>
                        </a:lnTo>
                        <a:lnTo>
                          <a:pt x="13" y="26"/>
                        </a:lnTo>
                        <a:lnTo>
                          <a:pt x="7" y="23"/>
                        </a:lnTo>
                        <a:lnTo>
                          <a:pt x="7" y="22"/>
                        </a:lnTo>
                        <a:lnTo>
                          <a:pt x="9" y="21"/>
                        </a:lnTo>
                        <a:lnTo>
                          <a:pt x="4" y="13"/>
                        </a:lnTo>
                        <a:lnTo>
                          <a:pt x="4" y="10"/>
                        </a:lnTo>
                        <a:lnTo>
                          <a:pt x="0" y="7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7" y="6"/>
                        </a:lnTo>
                        <a:lnTo>
                          <a:pt x="10" y="6"/>
                        </a:lnTo>
                        <a:lnTo>
                          <a:pt x="13" y="3"/>
                        </a:lnTo>
                        <a:lnTo>
                          <a:pt x="13" y="1"/>
                        </a:lnTo>
                        <a:lnTo>
                          <a:pt x="14" y="3"/>
                        </a:lnTo>
                        <a:lnTo>
                          <a:pt x="13" y="4"/>
                        </a:lnTo>
                        <a:lnTo>
                          <a:pt x="14" y="6"/>
                        </a:lnTo>
                        <a:lnTo>
                          <a:pt x="14" y="9"/>
                        </a:lnTo>
                        <a:lnTo>
                          <a:pt x="16" y="7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9" name="Freeform 283"/>
                  <p:cNvSpPr>
                    <a:spLocks/>
                  </p:cNvSpPr>
                  <p:nvPr/>
                </p:nvSpPr>
                <p:spPr bwMode="auto">
                  <a:xfrm>
                    <a:off x="4335959" y="2616349"/>
                    <a:ext cx="755650" cy="795337"/>
                  </a:xfrm>
                  <a:custGeom>
                    <a:avLst/>
                    <a:gdLst>
                      <a:gd name="T0" fmla="*/ 124 w 212"/>
                      <a:gd name="T1" fmla="*/ 48 h 223"/>
                      <a:gd name="T2" fmla="*/ 159 w 212"/>
                      <a:gd name="T3" fmla="*/ 56 h 223"/>
                      <a:gd name="T4" fmla="*/ 167 w 212"/>
                      <a:gd name="T5" fmla="*/ 59 h 223"/>
                      <a:gd name="T6" fmla="*/ 177 w 212"/>
                      <a:gd name="T7" fmla="*/ 59 h 223"/>
                      <a:gd name="T8" fmla="*/ 184 w 212"/>
                      <a:gd name="T9" fmla="*/ 57 h 223"/>
                      <a:gd name="T10" fmla="*/ 189 w 212"/>
                      <a:gd name="T11" fmla="*/ 59 h 223"/>
                      <a:gd name="T12" fmla="*/ 190 w 212"/>
                      <a:gd name="T13" fmla="*/ 56 h 223"/>
                      <a:gd name="T14" fmla="*/ 197 w 212"/>
                      <a:gd name="T15" fmla="*/ 60 h 223"/>
                      <a:gd name="T16" fmla="*/ 193 w 212"/>
                      <a:gd name="T17" fmla="*/ 151 h 223"/>
                      <a:gd name="T18" fmla="*/ 206 w 212"/>
                      <a:gd name="T19" fmla="*/ 164 h 223"/>
                      <a:gd name="T20" fmla="*/ 212 w 212"/>
                      <a:gd name="T21" fmla="*/ 190 h 223"/>
                      <a:gd name="T22" fmla="*/ 187 w 212"/>
                      <a:gd name="T23" fmla="*/ 201 h 223"/>
                      <a:gd name="T24" fmla="*/ 177 w 212"/>
                      <a:gd name="T25" fmla="*/ 214 h 223"/>
                      <a:gd name="T26" fmla="*/ 167 w 212"/>
                      <a:gd name="T27" fmla="*/ 215 h 223"/>
                      <a:gd name="T28" fmla="*/ 145 w 212"/>
                      <a:gd name="T29" fmla="*/ 208 h 223"/>
                      <a:gd name="T30" fmla="*/ 143 w 212"/>
                      <a:gd name="T31" fmla="*/ 202 h 223"/>
                      <a:gd name="T32" fmla="*/ 109 w 212"/>
                      <a:gd name="T33" fmla="*/ 208 h 223"/>
                      <a:gd name="T34" fmla="*/ 77 w 212"/>
                      <a:gd name="T35" fmla="*/ 212 h 223"/>
                      <a:gd name="T36" fmla="*/ 70 w 212"/>
                      <a:gd name="T37" fmla="*/ 210 h 223"/>
                      <a:gd name="T38" fmla="*/ 66 w 212"/>
                      <a:gd name="T39" fmla="*/ 205 h 223"/>
                      <a:gd name="T40" fmla="*/ 60 w 212"/>
                      <a:gd name="T41" fmla="*/ 207 h 223"/>
                      <a:gd name="T42" fmla="*/ 58 w 212"/>
                      <a:gd name="T43" fmla="*/ 193 h 223"/>
                      <a:gd name="T44" fmla="*/ 63 w 212"/>
                      <a:gd name="T45" fmla="*/ 179 h 223"/>
                      <a:gd name="T46" fmla="*/ 96 w 212"/>
                      <a:gd name="T47" fmla="*/ 148 h 223"/>
                      <a:gd name="T48" fmla="*/ 66 w 212"/>
                      <a:gd name="T49" fmla="*/ 122 h 223"/>
                      <a:gd name="T50" fmla="*/ 54 w 212"/>
                      <a:gd name="T51" fmla="*/ 108 h 223"/>
                      <a:gd name="T52" fmla="*/ 41 w 212"/>
                      <a:gd name="T53" fmla="*/ 126 h 223"/>
                      <a:gd name="T54" fmla="*/ 16 w 212"/>
                      <a:gd name="T55" fmla="*/ 89 h 223"/>
                      <a:gd name="T56" fmla="*/ 13 w 212"/>
                      <a:gd name="T57" fmla="*/ 59 h 223"/>
                      <a:gd name="T58" fmla="*/ 17 w 212"/>
                      <a:gd name="T59" fmla="*/ 59 h 223"/>
                      <a:gd name="T60" fmla="*/ 42 w 212"/>
                      <a:gd name="T61" fmla="*/ 63 h 223"/>
                      <a:gd name="T62" fmla="*/ 51 w 212"/>
                      <a:gd name="T63" fmla="*/ 59 h 223"/>
                      <a:gd name="T64" fmla="*/ 61 w 212"/>
                      <a:gd name="T65" fmla="*/ 53 h 223"/>
                      <a:gd name="T66" fmla="*/ 70 w 212"/>
                      <a:gd name="T67" fmla="*/ 57 h 223"/>
                      <a:gd name="T68" fmla="*/ 68 w 212"/>
                      <a:gd name="T69" fmla="*/ 42 h 223"/>
                      <a:gd name="T70" fmla="*/ 68 w 212"/>
                      <a:gd name="T71" fmla="*/ 15 h 223"/>
                      <a:gd name="T72" fmla="*/ 76 w 212"/>
                      <a:gd name="T73" fmla="*/ 16 h 223"/>
                      <a:gd name="T74" fmla="*/ 79 w 212"/>
                      <a:gd name="T75" fmla="*/ 10 h 223"/>
                      <a:gd name="T76" fmla="*/ 93 w 212"/>
                      <a:gd name="T77" fmla="*/ 13 h 223"/>
                      <a:gd name="T78" fmla="*/ 95 w 212"/>
                      <a:gd name="T79" fmla="*/ 6 h 223"/>
                      <a:gd name="T80" fmla="*/ 115 w 212"/>
                      <a:gd name="T81" fmla="*/ 0 h 22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12"/>
                      <a:gd name="T124" fmla="*/ 0 h 223"/>
                      <a:gd name="T125" fmla="*/ 212 w 212"/>
                      <a:gd name="T126" fmla="*/ 223 h 22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12" h="223">
                        <a:moveTo>
                          <a:pt x="126" y="0"/>
                        </a:moveTo>
                        <a:lnTo>
                          <a:pt x="124" y="48"/>
                        </a:lnTo>
                        <a:lnTo>
                          <a:pt x="153" y="50"/>
                        </a:lnTo>
                        <a:lnTo>
                          <a:pt x="159" y="56"/>
                        </a:lnTo>
                        <a:lnTo>
                          <a:pt x="164" y="56"/>
                        </a:lnTo>
                        <a:lnTo>
                          <a:pt x="167" y="59"/>
                        </a:lnTo>
                        <a:lnTo>
                          <a:pt x="173" y="59"/>
                        </a:lnTo>
                        <a:lnTo>
                          <a:pt x="177" y="59"/>
                        </a:lnTo>
                        <a:lnTo>
                          <a:pt x="183" y="56"/>
                        </a:lnTo>
                        <a:lnTo>
                          <a:pt x="184" y="57"/>
                        </a:lnTo>
                        <a:lnTo>
                          <a:pt x="184" y="59"/>
                        </a:lnTo>
                        <a:lnTo>
                          <a:pt x="189" y="59"/>
                        </a:lnTo>
                        <a:lnTo>
                          <a:pt x="189" y="56"/>
                        </a:lnTo>
                        <a:lnTo>
                          <a:pt x="190" y="56"/>
                        </a:lnTo>
                        <a:lnTo>
                          <a:pt x="197" y="60"/>
                        </a:lnTo>
                        <a:lnTo>
                          <a:pt x="199" y="60"/>
                        </a:lnTo>
                        <a:lnTo>
                          <a:pt x="193" y="151"/>
                        </a:lnTo>
                        <a:lnTo>
                          <a:pt x="206" y="154"/>
                        </a:lnTo>
                        <a:lnTo>
                          <a:pt x="206" y="164"/>
                        </a:lnTo>
                        <a:lnTo>
                          <a:pt x="212" y="163"/>
                        </a:lnTo>
                        <a:lnTo>
                          <a:pt x="212" y="190"/>
                        </a:lnTo>
                        <a:lnTo>
                          <a:pt x="211" y="202"/>
                        </a:lnTo>
                        <a:lnTo>
                          <a:pt x="187" y="201"/>
                        </a:lnTo>
                        <a:lnTo>
                          <a:pt x="186" y="214"/>
                        </a:lnTo>
                        <a:lnTo>
                          <a:pt x="177" y="214"/>
                        </a:lnTo>
                        <a:lnTo>
                          <a:pt x="174" y="215"/>
                        </a:lnTo>
                        <a:lnTo>
                          <a:pt x="167" y="215"/>
                        </a:lnTo>
                        <a:lnTo>
                          <a:pt x="156" y="223"/>
                        </a:lnTo>
                        <a:lnTo>
                          <a:pt x="145" y="208"/>
                        </a:lnTo>
                        <a:lnTo>
                          <a:pt x="143" y="204"/>
                        </a:lnTo>
                        <a:lnTo>
                          <a:pt x="143" y="202"/>
                        </a:lnTo>
                        <a:lnTo>
                          <a:pt x="109" y="201"/>
                        </a:lnTo>
                        <a:lnTo>
                          <a:pt x="109" y="208"/>
                        </a:lnTo>
                        <a:lnTo>
                          <a:pt x="77" y="207"/>
                        </a:lnTo>
                        <a:lnTo>
                          <a:pt x="77" y="212"/>
                        </a:lnTo>
                        <a:lnTo>
                          <a:pt x="70" y="212"/>
                        </a:lnTo>
                        <a:lnTo>
                          <a:pt x="70" y="210"/>
                        </a:lnTo>
                        <a:lnTo>
                          <a:pt x="66" y="210"/>
                        </a:lnTo>
                        <a:lnTo>
                          <a:pt x="66" y="205"/>
                        </a:lnTo>
                        <a:lnTo>
                          <a:pt x="61" y="207"/>
                        </a:lnTo>
                        <a:lnTo>
                          <a:pt x="60" y="207"/>
                        </a:lnTo>
                        <a:lnTo>
                          <a:pt x="57" y="207"/>
                        </a:lnTo>
                        <a:lnTo>
                          <a:pt x="58" y="193"/>
                        </a:lnTo>
                        <a:lnTo>
                          <a:pt x="61" y="193"/>
                        </a:lnTo>
                        <a:lnTo>
                          <a:pt x="63" y="179"/>
                        </a:lnTo>
                        <a:lnTo>
                          <a:pt x="95" y="180"/>
                        </a:lnTo>
                        <a:lnTo>
                          <a:pt x="96" y="148"/>
                        </a:lnTo>
                        <a:lnTo>
                          <a:pt x="64" y="145"/>
                        </a:lnTo>
                        <a:lnTo>
                          <a:pt x="66" y="122"/>
                        </a:lnTo>
                        <a:lnTo>
                          <a:pt x="54" y="120"/>
                        </a:lnTo>
                        <a:lnTo>
                          <a:pt x="54" y="108"/>
                        </a:lnTo>
                        <a:lnTo>
                          <a:pt x="51" y="110"/>
                        </a:lnTo>
                        <a:lnTo>
                          <a:pt x="41" y="126"/>
                        </a:lnTo>
                        <a:lnTo>
                          <a:pt x="7" y="105"/>
                        </a:lnTo>
                        <a:lnTo>
                          <a:pt x="16" y="89"/>
                        </a:lnTo>
                        <a:lnTo>
                          <a:pt x="0" y="81"/>
                        </a:lnTo>
                        <a:lnTo>
                          <a:pt x="13" y="59"/>
                        </a:lnTo>
                        <a:lnTo>
                          <a:pt x="14" y="59"/>
                        </a:lnTo>
                        <a:lnTo>
                          <a:pt x="17" y="59"/>
                        </a:lnTo>
                        <a:lnTo>
                          <a:pt x="26" y="50"/>
                        </a:lnTo>
                        <a:lnTo>
                          <a:pt x="42" y="63"/>
                        </a:lnTo>
                        <a:lnTo>
                          <a:pt x="49" y="56"/>
                        </a:lnTo>
                        <a:lnTo>
                          <a:pt x="51" y="59"/>
                        </a:lnTo>
                        <a:lnTo>
                          <a:pt x="54" y="62"/>
                        </a:lnTo>
                        <a:lnTo>
                          <a:pt x="61" y="53"/>
                        </a:lnTo>
                        <a:lnTo>
                          <a:pt x="66" y="54"/>
                        </a:lnTo>
                        <a:lnTo>
                          <a:pt x="70" y="57"/>
                        </a:lnTo>
                        <a:lnTo>
                          <a:pt x="73" y="42"/>
                        </a:lnTo>
                        <a:lnTo>
                          <a:pt x="68" y="42"/>
                        </a:lnTo>
                        <a:lnTo>
                          <a:pt x="66" y="38"/>
                        </a:lnTo>
                        <a:lnTo>
                          <a:pt x="68" y="15"/>
                        </a:lnTo>
                        <a:lnTo>
                          <a:pt x="71" y="15"/>
                        </a:lnTo>
                        <a:lnTo>
                          <a:pt x="76" y="16"/>
                        </a:lnTo>
                        <a:lnTo>
                          <a:pt x="79" y="18"/>
                        </a:lnTo>
                        <a:lnTo>
                          <a:pt x="79" y="10"/>
                        </a:lnTo>
                        <a:lnTo>
                          <a:pt x="88" y="12"/>
                        </a:lnTo>
                        <a:lnTo>
                          <a:pt x="93" y="13"/>
                        </a:lnTo>
                        <a:lnTo>
                          <a:pt x="95" y="9"/>
                        </a:lnTo>
                        <a:lnTo>
                          <a:pt x="95" y="6"/>
                        </a:lnTo>
                        <a:lnTo>
                          <a:pt x="114" y="7"/>
                        </a:lnTo>
                        <a:lnTo>
                          <a:pt x="115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0" name="Freeform 284"/>
                  <p:cNvSpPr>
                    <a:spLocks/>
                  </p:cNvSpPr>
                  <p:nvPr/>
                </p:nvSpPr>
                <p:spPr bwMode="auto">
                  <a:xfrm>
                    <a:off x="2892922" y="4861074"/>
                    <a:ext cx="1027112" cy="755650"/>
                  </a:xfrm>
                  <a:custGeom>
                    <a:avLst/>
                    <a:gdLst>
                      <a:gd name="T0" fmla="*/ 95 w 289"/>
                      <a:gd name="T1" fmla="*/ 9 h 213"/>
                      <a:gd name="T2" fmla="*/ 114 w 289"/>
                      <a:gd name="T3" fmla="*/ 34 h 213"/>
                      <a:gd name="T4" fmla="*/ 109 w 289"/>
                      <a:gd name="T5" fmla="*/ 40 h 213"/>
                      <a:gd name="T6" fmla="*/ 94 w 289"/>
                      <a:gd name="T7" fmla="*/ 43 h 213"/>
                      <a:gd name="T8" fmla="*/ 117 w 289"/>
                      <a:gd name="T9" fmla="*/ 50 h 213"/>
                      <a:gd name="T10" fmla="*/ 128 w 289"/>
                      <a:gd name="T11" fmla="*/ 53 h 213"/>
                      <a:gd name="T12" fmla="*/ 135 w 289"/>
                      <a:gd name="T13" fmla="*/ 56 h 213"/>
                      <a:gd name="T14" fmla="*/ 145 w 289"/>
                      <a:gd name="T15" fmla="*/ 35 h 213"/>
                      <a:gd name="T16" fmla="*/ 163 w 289"/>
                      <a:gd name="T17" fmla="*/ 32 h 213"/>
                      <a:gd name="T18" fmla="*/ 202 w 289"/>
                      <a:gd name="T19" fmla="*/ 47 h 213"/>
                      <a:gd name="T20" fmla="*/ 224 w 289"/>
                      <a:gd name="T21" fmla="*/ 62 h 213"/>
                      <a:gd name="T22" fmla="*/ 242 w 289"/>
                      <a:gd name="T23" fmla="*/ 70 h 213"/>
                      <a:gd name="T24" fmla="*/ 265 w 289"/>
                      <a:gd name="T25" fmla="*/ 85 h 213"/>
                      <a:gd name="T26" fmla="*/ 265 w 289"/>
                      <a:gd name="T27" fmla="*/ 97 h 213"/>
                      <a:gd name="T28" fmla="*/ 289 w 289"/>
                      <a:gd name="T29" fmla="*/ 110 h 213"/>
                      <a:gd name="T30" fmla="*/ 284 w 289"/>
                      <a:gd name="T31" fmla="*/ 135 h 213"/>
                      <a:gd name="T32" fmla="*/ 286 w 289"/>
                      <a:gd name="T33" fmla="*/ 171 h 213"/>
                      <a:gd name="T34" fmla="*/ 261 w 289"/>
                      <a:gd name="T35" fmla="*/ 196 h 213"/>
                      <a:gd name="T36" fmla="*/ 239 w 289"/>
                      <a:gd name="T37" fmla="*/ 180 h 213"/>
                      <a:gd name="T38" fmla="*/ 226 w 289"/>
                      <a:gd name="T39" fmla="*/ 201 h 213"/>
                      <a:gd name="T40" fmla="*/ 194 w 289"/>
                      <a:gd name="T41" fmla="*/ 198 h 213"/>
                      <a:gd name="T42" fmla="*/ 180 w 289"/>
                      <a:gd name="T43" fmla="*/ 201 h 213"/>
                      <a:gd name="T44" fmla="*/ 155 w 289"/>
                      <a:gd name="T45" fmla="*/ 213 h 213"/>
                      <a:gd name="T46" fmla="*/ 148 w 289"/>
                      <a:gd name="T47" fmla="*/ 201 h 213"/>
                      <a:gd name="T48" fmla="*/ 139 w 289"/>
                      <a:gd name="T49" fmla="*/ 188 h 213"/>
                      <a:gd name="T50" fmla="*/ 132 w 289"/>
                      <a:gd name="T51" fmla="*/ 182 h 213"/>
                      <a:gd name="T52" fmla="*/ 125 w 289"/>
                      <a:gd name="T53" fmla="*/ 182 h 213"/>
                      <a:gd name="T54" fmla="*/ 122 w 289"/>
                      <a:gd name="T55" fmla="*/ 169 h 213"/>
                      <a:gd name="T56" fmla="*/ 116 w 289"/>
                      <a:gd name="T57" fmla="*/ 157 h 213"/>
                      <a:gd name="T58" fmla="*/ 104 w 289"/>
                      <a:gd name="T59" fmla="*/ 148 h 213"/>
                      <a:gd name="T60" fmla="*/ 94 w 289"/>
                      <a:gd name="T61" fmla="*/ 145 h 213"/>
                      <a:gd name="T62" fmla="*/ 78 w 289"/>
                      <a:gd name="T63" fmla="*/ 136 h 213"/>
                      <a:gd name="T64" fmla="*/ 73 w 289"/>
                      <a:gd name="T65" fmla="*/ 135 h 213"/>
                      <a:gd name="T66" fmla="*/ 69 w 289"/>
                      <a:gd name="T67" fmla="*/ 126 h 213"/>
                      <a:gd name="T68" fmla="*/ 65 w 289"/>
                      <a:gd name="T69" fmla="*/ 116 h 213"/>
                      <a:gd name="T70" fmla="*/ 59 w 289"/>
                      <a:gd name="T71" fmla="*/ 104 h 213"/>
                      <a:gd name="T72" fmla="*/ 41 w 289"/>
                      <a:gd name="T73" fmla="*/ 88 h 213"/>
                      <a:gd name="T74" fmla="*/ 28 w 289"/>
                      <a:gd name="T75" fmla="*/ 85 h 213"/>
                      <a:gd name="T76" fmla="*/ 18 w 289"/>
                      <a:gd name="T77" fmla="*/ 81 h 213"/>
                      <a:gd name="T78" fmla="*/ 2 w 289"/>
                      <a:gd name="T79" fmla="*/ 72 h 213"/>
                      <a:gd name="T80" fmla="*/ 4 w 289"/>
                      <a:gd name="T81" fmla="*/ 62 h 213"/>
                      <a:gd name="T82" fmla="*/ 7 w 289"/>
                      <a:gd name="T83" fmla="*/ 47 h 213"/>
                      <a:gd name="T84" fmla="*/ 21 w 289"/>
                      <a:gd name="T85" fmla="*/ 26 h 213"/>
                      <a:gd name="T86" fmla="*/ 25 w 289"/>
                      <a:gd name="T87" fmla="*/ 16 h 213"/>
                      <a:gd name="T88" fmla="*/ 28 w 289"/>
                      <a:gd name="T89" fmla="*/ 7 h 213"/>
                      <a:gd name="T90" fmla="*/ 41 w 289"/>
                      <a:gd name="T91" fmla="*/ 3 h 213"/>
                      <a:gd name="T92" fmla="*/ 59 w 289"/>
                      <a:gd name="T93" fmla="*/ 4 h 213"/>
                      <a:gd name="T94" fmla="*/ 78 w 289"/>
                      <a:gd name="T95" fmla="*/ 3 h 213"/>
                      <a:gd name="T96" fmla="*/ 87 w 289"/>
                      <a:gd name="T97" fmla="*/ 6 h 21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89"/>
                      <a:gd name="T148" fmla="*/ 0 h 213"/>
                      <a:gd name="T149" fmla="*/ 289 w 289"/>
                      <a:gd name="T150" fmla="*/ 213 h 21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89" h="213">
                        <a:moveTo>
                          <a:pt x="87" y="6"/>
                        </a:moveTo>
                        <a:lnTo>
                          <a:pt x="88" y="9"/>
                        </a:lnTo>
                        <a:lnTo>
                          <a:pt x="89" y="10"/>
                        </a:lnTo>
                        <a:lnTo>
                          <a:pt x="95" y="9"/>
                        </a:lnTo>
                        <a:lnTo>
                          <a:pt x="98" y="10"/>
                        </a:lnTo>
                        <a:lnTo>
                          <a:pt x="101" y="12"/>
                        </a:lnTo>
                        <a:lnTo>
                          <a:pt x="104" y="16"/>
                        </a:lnTo>
                        <a:lnTo>
                          <a:pt x="114" y="34"/>
                        </a:lnTo>
                        <a:lnTo>
                          <a:pt x="113" y="38"/>
                        </a:lnTo>
                        <a:lnTo>
                          <a:pt x="109" y="35"/>
                        </a:lnTo>
                        <a:lnTo>
                          <a:pt x="109" y="37"/>
                        </a:lnTo>
                        <a:lnTo>
                          <a:pt x="109" y="40"/>
                        </a:lnTo>
                        <a:lnTo>
                          <a:pt x="107" y="41"/>
                        </a:lnTo>
                        <a:lnTo>
                          <a:pt x="97" y="41"/>
                        </a:lnTo>
                        <a:lnTo>
                          <a:pt x="94" y="41"/>
                        </a:lnTo>
                        <a:lnTo>
                          <a:pt x="94" y="43"/>
                        </a:lnTo>
                        <a:lnTo>
                          <a:pt x="95" y="44"/>
                        </a:lnTo>
                        <a:lnTo>
                          <a:pt x="113" y="54"/>
                        </a:lnTo>
                        <a:lnTo>
                          <a:pt x="117" y="53"/>
                        </a:lnTo>
                        <a:lnTo>
                          <a:pt x="117" y="50"/>
                        </a:lnTo>
                        <a:lnTo>
                          <a:pt x="119" y="50"/>
                        </a:lnTo>
                        <a:lnTo>
                          <a:pt x="122" y="48"/>
                        </a:lnTo>
                        <a:lnTo>
                          <a:pt x="126" y="50"/>
                        </a:lnTo>
                        <a:lnTo>
                          <a:pt x="128" y="53"/>
                        </a:lnTo>
                        <a:lnTo>
                          <a:pt x="128" y="56"/>
                        </a:lnTo>
                        <a:lnTo>
                          <a:pt x="125" y="60"/>
                        </a:lnTo>
                        <a:lnTo>
                          <a:pt x="126" y="62"/>
                        </a:lnTo>
                        <a:lnTo>
                          <a:pt x="135" y="56"/>
                        </a:lnTo>
                        <a:lnTo>
                          <a:pt x="139" y="50"/>
                        </a:lnTo>
                        <a:lnTo>
                          <a:pt x="138" y="44"/>
                        </a:lnTo>
                        <a:lnTo>
                          <a:pt x="142" y="41"/>
                        </a:lnTo>
                        <a:lnTo>
                          <a:pt x="145" y="35"/>
                        </a:lnTo>
                        <a:lnTo>
                          <a:pt x="150" y="34"/>
                        </a:lnTo>
                        <a:lnTo>
                          <a:pt x="152" y="34"/>
                        </a:lnTo>
                        <a:lnTo>
                          <a:pt x="155" y="35"/>
                        </a:lnTo>
                        <a:lnTo>
                          <a:pt x="163" y="32"/>
                        </a:lnTo>
                        <a:lnTo>
                          <a:pt x="172" y="38"/>
                        </a:lnTo>
                        <a:lnTo>
                          <a:pt x="179" y="40"/>
                        </a:lnTo>
                        <a:lnTo>
                          <a:pt x="195" y="45"/>
                        </a:lnTo>
                        <a:lnTo>
                          <a:pt x="202" y="47"/>
                        </a:lnTo>
                        <a:lnTo>
                          <a:pt x="208" y="51"/>
                        </a:lnTo>
                        <a:lnTo>
                          <a:pt x="214" y="54"/>
                        </a:lnTo>
                        <a:lnTo>
                          <a:pt x="220" y="57"/>
                        </a:lnTo>
                        <a:lnTo>
                          <a:pt x="224" y="62"/>
                        </a:lnTo>
                        <a:lnTo>
                          <a:pt x="235" y="60"/>
                        </a:lnTo>
                        <a:lnTo>
                          <a:pt x="237" y="62"/>
                        </a:lnTo>
                        <a:lnTo>
                          <a:pt x="240" y="66"/>
                        </a:lnTo>
                        <a:lnTo>
                          <a:pt x="242" y="70"/>
                        </a:lnTo>
                        <a:lnTo>
                          <a:pt x="246" y="73"/>
                        </a:lnTo>
                        <a:lnTo>
                          <a:pt x="254" y="76"/>
                        </a:lnTo>
                        <a:lnTo>
                          <a:pt x="257" y="78"/>
                        </a:lnTo>
                        <a:lnTo>
                          <a:pt x="265" y="85"/>
                        </a:lnTo>
                        <a:lnTo>
                          <a:pt x="265" y="88"/>
                        </a:lnTo>
                        <a:lnTo>
                          <a:pt x="262" y="91"/>
                        </a:lnTo>
                        <a:lnTo>
                          <a:pt x="262" y="94"/>
                        </a:lnTo>
                        <a:lnTo>
                          <a:pt x="265" y="97"/>
                        </a:lnTo>
                        <a:lnTo>
                          <a:pt x="268" y="100"/>
                        </a:lnTo>
                        <a:lnTo>
                          <a:pt x="270" y="106"/>
                        </a:lnTo>
                        <a:lnTo>
                          <a:pt x="277" y="108"/>
                        </a:lnTo>
                        <a:lnTo>
                          <a:pt x="289" y="110"/>
                        </a:lnTo>
                        <a:lnTo>
                          <a:pt x="289" y="114"/>
                        </a:lnTo>
                        <a:lnTo>
                          <a:pt x="289" y="120"/>
                        </a:lnTo>
                        <a:lnTo>
                          <a:pt x="287" y="123"/>
                        </a:lnTo>
                        <a:lnTo>
                          <a:pt x="284" y="135"/>
                        </a:lnTo>
                        <a:lnTo>
                          <a:pt x="276" y="145"/>
                        </a:lnTo>
                        <a:lnTo>
                          <a:pt x="284" y="158"/>
                        </a:lnTo>
                        <a:lnTo>
                          <a:pt x="284" y="166"/>
                        </a:lnTo>
                        <a:lnTo>
                          <a:pt x="286" y="171"/>
                        </a:lnTo>
                        <a:lnTo>
                          <a:pt x="287" y="177"/>
                        </a:lnTo>
                        <a:lnTo>
                          <a:pt x="287" y="183"/>
                        </a:lnTo>
                        <a:lnTo>
                          <a:pt x="286" y="186"/>
                        </a:lnTo>
                        <a:lnTo>
                          <a:pt x="261" y="196"/>
                        </a:lnTo>
                        <a:lnTo>
                          <a:pt x="254" y="188"/>
                        </a:lnTo>
                        <a:lnTo>
                          <a:pt x="242" y="176"/>
                        </a:lnTo>
                        <a:lnTo>
                          <a:pt x="240" y="179"/>
                        </a:lnTo>
                        <a:lnTo>
                          <a:pt x="239" y="180"/>
                        </a:lnTo>
                        <a:lnTo>
                          <a:pt x="237" y="185"/>
                        </a:lnTo>
                        <a:lnTo>
                          <a:pt x="229" y="186"/>
                        </a:lnTo>
                        <a:lnTo>
                          <a:pt x="226" y="189"/>
                        </a:lnTo>
                        <a:lnTo>
                          <a:pt x="226" y="201"/>
                        </a:lnTo>
                        <a:lnTo>
                          <a:pt x="221" y="205"/>
                        </a:lnTo>
                        <a:lnTo>
                          <a:pt x="202" y="205"/>
                        </a:lnTo>
                        <a:lnTo>
                          <a:pt x="198" y="204"/>
                        </a:lnTo>
                        <a:lnTo>
                          <a:pt x="194" y="198"/>
                        </a:lnTo>
                        <a:lnTo>
                          <a:pt x="191" y="195"/>
                        </a:lnTo>
                        <a:lnTo>
                          <a:pt x="188" y="195"/>
                        </a:lnTo>
                        <a:lnTo>
                          <a:pt x="182" y="195"/>
                        </a:lnTo>
                        <a:lnTo>
                          <a:pt x="180" y="201"/>
                        </a:lnTo>
                        <a:lnTo>
                          <a:pt x="177" y="199"/>
                        </a:lnTo>
                        <a:lnTo>
                          <a:pt x="166" y="207"/>
                        </a:lnTo>
                        <a:lnTo>
                          <a:pt x="161" y="205"/>
                        </a:lnTo>
                        <a:lnTo>
                          <a:pt x="155" y="213"/>
                        </a:lnTo>
                        <a:lnTo>
                          <a:pt x="154" y="211"/>
                        </a:lnTo>
                        <a:lnTo>
                          <a:pt x="152" y="210"/>
                        </a:lnTo>
                        <a:lnTo>
                          <a:pt x="151" y="204"/>
                        </a:lnTo>
                        <a:lnTo>
                          <a:pt x="148" y="201"/>
                        </a:lnTo>
                        <a:lnTo>
                          <a:pt x="144" y="196"/>
                        </a:lnTo>
                        <a:lnTo>
                          <a:pt x="141" y="191"/>
                        </a:lnTo>
                        <a:lnTo>
                          <a:pt x="139" y="189"/>
                        </a:lnTo>
                        <a:lnTo>
                          <a:pt x="139" y="188"/>
                        </a:lnTo>
                        <a:lnTo>
                          <a:pt x="138" y="186"/>
                        </a:lnTo>
                        <a:lnTo>
                          <a:pt x="135" y="183"/>
                        </a:lnTo>
                        <a:lnTo>
                          <a:pt x="135" y="182"/>
                        </a:lnTo>
                        <a:lnTo>
                          <a:pt x="132" y="182"/>
                        </a:lnTo>
                        <a:lnTo>
                          <a:pt x="129" y="180"/>
                        </a:lnTo>
                        <a:lnTo>
                          <a:pt x="128" y="180"/>
                        </a:lnTo>
                        <a:lnTo>
                          <a:pt x="126" y="182"/>
                        </a:lnTo>
                        <a:lnTo>
                          <a:pt x="125" y="182"/>
                        </a:lnTo>
                        <a:lnTo>
                          <a:pt x="122" y="179"/>
                        </a:lnTo>
                        <a:lnTo>
                          <a:pt x="122" y="177"/>
                        </a:lnTo>
                        <a:lnTo>
                          <a:pt x="122" y="173"/>
                        </a:lnTo>
                        <a:lnTo>
                          <a:pt x="122" y="169"/>
                        </a:lnTo>
                        <a:lnTo>
                          <a:pt x="120" y="166"/>
                        </a:lnTo>
                        <a:lnTo>
                          <a:pt x="120" y="163"/>
                        </a:lnTo>
                        <a:lnTo>
                          <a:pt x="117" y="160"/>
                        </a:lnTo>
                        <a:lnTo>
                          <a:pt x="116" y="157"/>
                        </a:lnTo>
                        <a:lnTo>
                          <a:pt x="113" y="155"/>
                        </a:lnTo>
                        <a:lnTo>
                          <a:pt x="110" y="151"/>
                        </a:lnTo>
                        <a:lnTo>
                          <a:pt x="107" y="149"/>
                        </a:lnTo>
                        <a:lnTo>
                          <a:pt x="104" y="148"/>
                        </a:lnTo>
                        <a:lnTo>
                          <a:pt x="101" y="149"/>
                        </a:lnTo>
                        <a:lnTo>
                          <a:pt x="100" y="148"/>
                        </a:lnTo>
                        <a:lnTo>
                          <a:pt x="97" y="147"/>
                        </a:lnTo>
                        <a:lnTo>
                          <a:pt x="94" y="145"/>
                        </a:lnTo>
                        <a:lnTo>
                          <a:pt x="89" y="141"/>
                        </a:lnTo>
                        <a:lnTo>
                          <a:pt x="84" y="141"/>
                        </a:lnTo>
                        <a:lnTo>
                          <a:pt x="81" y="139"/>
                        </a:lnTo>
                        <a:lnTo>
                          <a:pt x="78" y="136"/>
                        </a:lnTo>
                        <a:lnTo>
                          <a:pt x="76" y="136"/>
                        </a:lnTo>
                        <a:lnTo>
                          <a:pt x="75" y="136"/>
                        </a:lnTo>
                        <a:lnTo>
                          <a:pt x="75" y="135"/>
                        </a:lnTo>
                        <a:lnTo>
                          <a:pt x="73" y="135"/>
                        </a:lnTo>
                        <a:lnTo>
                          <a:pt x="72" y="133"/>
                        </a:lnTo>
                        <a:lnTo>
                          <a:pt x="72" y="132"/>
                        </a:lnTo>
                        <a:lnTo>
                          <a:pt x="70" y="128"/>
                        </a:lnTo>
                        <a:lnTo>
                          <a:pt x="69" y="126"/>
                        </a:lnTo>
                        <a:lnTo>
                          <a:pt x="67" y="122"/>
                        </a:lnTo>
                        <a:lnTo>
                          <a:pt x="67" y="119"/>
                        </a:lnTo>
                        <a:lnTo>
                          <a:pt x="66" y="116"/>
                        </a:lnTo>
                        <a:lnTo>
                          <a:pt x="65" y="116"/>
                        </a:lnTo>
                        <a:lnTo>
                          <a:pt x="62" y="114"/>
                        </a:lnTo>
                        <a:lnTo>
                          <a:pt x="62" y="111"/>
                        </a:lnTo>
                        <a:lnTo>
                          <a:pt x="60" y="108"/>
                        </a:lnTo>
                        <a:lnTo>
                          <a:pt x="59" y="104"/>
                        </a:lnTo>
                        <a:lnTo>
                          <a:pt x="57" y="101"/>
                        </a:lnTo>
                        <a:lnTo>
                          <a:pt x="51" y="95"/>
                        </a:lnTo>
                        <a:lnTo>
                          <a:pt x="44" y="89"/>
                        </a:lnTo>
                        <a:lnTo>
                          <a:pt x="41" y="88"/>
                        </a:lnTo>
                        <a:lnTo>
                          <a:pt x="40" y="86"/>
                        </a:lnTo>
                        <a:lnTo>
                          <a:pt x="37" y="86"/>
                        </a:lnTo>
                        <a:lnTo>
                          <a:pt x="32" y="86"/>
                        </a:lnTo>
                        <a:lnTo>
                          <a:pt x="28" y="85"/>
                        </a:lnTo>
                        <a:lnTo>
                          <a:pt x="26" y="84"/>
                        </a:lnTo>
                        <a:lnTo>
                          <a:pt x="25" y="84"/>
                        </a:lnTo>
                        <a:lnTo>
                          <a:pt x="21" y="82"/>
                        </a:lnTo>
                        <a:lnTo>
                          <a:pt x="18" y="81"/>
                        </a:lnTo>
                        <a:lnTo>
                          <a:pt x="12" y="78"/>
                        </a:lnTo>
                        <a:lnTo>
                          <a:pt x="7" y="76"/>
                        </a:lnTo>
                        <a:lnTo>
                          <a:pt x="3" y="72"/>
                        </a:lnTo>
                        <a:lnTo>
                          <a:pt x="2" y="72"/>
                        </a:lnTo>
                        <a:lnTo>
                          <a:pt x="0" y="67"/>
                        </a:lnTo>
                        <a:lnTo>
                          <a:pt x="0" y="63"/>
                        </a:lnTo>
                        <a:lnTo>
                          <a:pt x="2" y="62"/>
                        </a:lnTo>
                        <a:lnTo>
                          <a:pt x="4" y="62"/>
                        </a:lnTo>
                        <a:lnTo>
                          <a:pt x="6" y="59"/>
                        </a:lnTo>
                        <a:lnTo>
                          <a:pt x="7" y="54"/>
                        </a:lnTo>
                        <a:lnTo>
                          <a:pt x="7" y="50"/>
                        </a:lnTo>
                        <a:lnTo>
                          <a:pt x="7" y="47"/>
                        </a:lnTo>
                        <a:lnTo>
                          <a:pt x="9" y="45"/>
                        </a:lnTo>
                        <a:lnTo>
                          <a:pt x="13" y="35"/>
                        </a:lnTo>
                        <a:lnTo>
                          <a:pt x="16" y="31"/>
                        </a:lnTo>
                        <a:lnTo>
                          <a:pt x="21" y="26"/>
                        </a:lnTo>
                        <a:lnTo>
                          <a:pt x="26" y="22"/>
                        </a:lnTo>
                        <a:lnTo>
                          <a:pt x="28" y="19"/>
                        </a:lnTo>
                        <a:lnTo>
                          <a:pt x="28" y="18"/>
                        </a:lnTo>
                        <a:lnTo>
                          <a:pt x="25" y="16"/>
                        </a:lnTo>
                        <a:lnTo>
                          <a:pt x="24" y="15"/>
                        </a:lnTo>
                        <a:lnTo>
                          <a:pt x="24" y="12"/>
                        </a:lnTo>
                        <a:lnTo>
                          <a:pt x="24" y="7"/>
                        </a:lnTo>
                        <a:lnTo>
                          <a:pt x="28" y="7"/>
                        </a:lnTo>
                        <a:lnTo>
                          <a:pt x="31" y="6"/>
                        </a:lnTo>
                        <a:lnTo>
                          <a:pt x="34" y="6"/>
                        </a:lnTo>
                        <a:lnTo>
                          <a:pt x="38" y="6"/>
                        </a:lnTo>
                        <a:lnTo>
                          <a:pt x="41" y="3"/>
                        </a:lnTo>
                        <a:lnTo>
                          <a:pt x="45" y="3"/>
                        </a:lnTo>
                        <a:lnTo>
                          <a:pt x="50" y="4"/>
                        </a:lnTo>
                        <a:lnTo>
                          <a:pt x="54" y="3"/>
                        </a:lnTo>
                        <a:lnTo>
                          <a:pt x="59" y="4"/>
                        </a:lnTo>
                        <a:lnTo>
                          <a:pt x="65" y="0"/>
                        </a:lnTo>
                        <a:lnTo>
                          <a:pt x="67" y="4"/>
                        </a:lnTo>
                        <a:lnTo>
                          <a:pt x="70" y="7"/>
                        </a:lnTo>
                        <a:lnTo>
                          <a:pt x="78" y="3"/>
                        </a:lnTo>
                        <a:lnTo>
                          <a:pt x="79" y="6"/>
                        </a:lnTo>
                        <a:lnTo>
                          <a:pt x="84" y="7"/>
                        </a:lnTo>
                        <a:lnTo>
                          <a:pt x="85" y="6"/>
                        </a:lnTo>
                        <a:lnTo>
                          <a:pt x="87" y="6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1" name="Freeform 285"/>
                  <p:cNvSpPr>
                    <a:spLocks/>
                  </p:cNvSpPr>
                  <p:nvPr/>
                </p:nvSpPr>
                <p:spPr bwMode="auto">
                  <a:xfrm>
                    <a:off x="5663109" y="4229249"/>
                    <a:ext cx="517525" cy="641350"/>
                  </a:xfrm>
                  <a:custGeom>
                    <a:avLst/>
                    <a:gdLst>
                      <a:gd name="T0" fmla="*/ 145 w 145"/>
                      <a:gd name="T1" fmla="*/ 39 h 180"/>
                      <a:gd name="T2" fmla="*/ 145 w 145"/>
                      <a:gd name="T3" fmla="*/ 55 h 180"/>
                      <a:gd name="T4" fmla="*/ 145 w 145"/>
                      <a:gd name="T5" fmla="*/ 64 h 180"/>
                      <a:gd name="T6" fmla="*/ 142 w 145"/>
                      <a:gd name="T7" fmla="*/ 64 h 180"/>
                      <a:gd name="T8" fmla="*/ 142 w 145"/>
                      <a:gd name="T9" fmla="*/ 69 h 180"/>
                      <a:gd name="T10" fmla="*/ 141 w 145"/>
                      <a:gd name="T11" fmla="*/ 80 h 180"/>
                      <a:gd name="T12" fmla="*/ 138 w 145"/>
                      <a:gd name="T13" fmla="*/ 88 h 180"/>
                      <a:gd name="T14" fmla="*/ 132 w 145"/>
                      <a:gd name="T15" fmla="*/ 95 h 180"/>
                      <a:gd name="T16" fmla="*/ 132 w 145"/>
                      <a:gd name="T17" fmla="*/ 99 h 180"/>
                      <a:gd name="T18" fmla="*/ 132 w 145"/>
                      <a:gd name="T19" fmla="*/ 104 h 180"/>
                      <a:gd name="T20" fmla="*/ 125 w 145"/>
                      <a:gd name="T21" fmla="*/ 110 h 180"/>
                      <a:gd name="T22" fmla="*/ 126 w 145"/>
                      <a:gd name="T23" fmla="*/ 115 h 180"/>
                      <a:gd name="T24" fmla="*/ 125 w 145"/>
                      <a:gd name="T25" fmla="*/ 123 h 180"/>
                      <a:gd name="T26" fmla="*/ 118 w 145"/>
                      <a:gd name="T27" fmla="*/ 126 h 180"/>
                      <a:gd name="T28" fmla="*/ 119 w 145"/>
                      <a:gd name="T29" fmla="*/ 132 h 180"/>
                      <a:gd name="T30" fmla="*/ 112 w 145"/>
                      <a:gd name="T31" fmla="*/ 135 h 180"/>
                      <a:gd name="T32" fmla="*/ 88 w 145"/>
                      <a:gd name="T33" fmla="*/ 140 h 180"/>
                      <a:gd name="T34" fmla="*/ 77 w 145"/>
                      <a:gd name="T35" fmla="*/ 146 h 180"/>
                      <a:gd name="T36" fmla="*/ 79 w 145"/>
                      <a:gd name="T37" fmla="*/ 157 h 180"/>
                      <a:gd name="T38" fmla="*/ 90 w 145"/>
                      <a:gd name="T39" fmla="*/ 170 h 180"/>
                      <a:gd name="T40" fmla="*/ 57 w 145"/>
                      <a:gd name="T41" fmla="*/ 180 h 180"/>
                      <a:gd name="T42" fmla="*/ 50 w 145"/>
                      <a:gd name="T43" fmla="*/ 179 h 180"/>
                      <a:gd name="T44" fmla="*/ 41 w 145"/>
                      <a:gd name="T45" fmla="*/ 168 h 180"/>
                      <a:gd name="T46" fmla="*/ 34 w 145"/>
                      <a:gd name="T47" fmla="*/ 157 h 180"/>
                      <a:gd name="T48" fmla="*/ 33 w 145"/>
                      <a:gd name="T49" fmla="*/ 151 h 180"/>
                      <a:gd name="T50" fmla="*/ 30 w 145"/>
                      <a:gd name="T51" fmla="*/ 146 h 180"/>
                      <a:gd name="T52" fmla="*/ 27 w 145"/>
                      <a:gd name="T53" fmla="*/ 143 h 180"/>
                      <a:gd name="T54" fmla="*/ 27 w 145"/>
                      <a:gd name="T55" fmla="*/ 142 h 180"/>
                      <a:gd name="T56" fmla="*/ 22 w 145"/>
                      <a:gd name="T57" fmla="*/ 135 h 180"/>
                      <a:gd name="T58" fmla="*/ 16 w 145"/>
                      <a:gd name="T59" fmla="*/ 124 h 180"/>
                      <a:gd name="T60" fmla="*/ 12 w 145"/>
                      <a:gd name="T61" fmla="*/ 123 h 180"/>
                      <a:gd name="T62" fmla="*/ 11 w 145"/>
                      <a:gd name="T63" fmla="*/ 120 h 180"/>
                      <a:gd name="T64" fmla="*/ 11 w 145"/>
                      <a:gd name="T65" fmla="*/ 115 h 180"/>
                      <a:gd name="T66" fmla="*/ 19 w 145"/>
                      <a:gd name="T67" fmla="*/ 104 h 180"/>
                      <a:gd name="T68" fmla="*/ 30 w 145"/>
                      <a:gd name="T69" fmla="*/ 105 h 180"/>
                      <a:gd name="T70" fmla="*/ 28 w 145"/>
                      <a:gd name="T71" fmla="*/ 80 h 180"/>
                      <a:gd name="T72" fmla="*/ 25 w 145"/>
                      <a:gd name="T73" fmla="*/ 73 h 180"/>
                      <a:gd name="T74" fmla="*/ 25 w 145"/>
                      <a:gd name="T75" fmla="*/ 66 h 180"/>
                      <a:gd name="T76" fmla="*/ 8 w 145"/>
                      <a:gd name="T77" fmla="*/ 52 h 180"/>
                      <a:gd name="T78" fmla="*/ 5 w 145"/>
                      <a:gd name="T79" fmla="*/ 54 h 180"/>
                      <a:gd name="T80" fmla="*/ 0 w 145"/>
                      <a:gd name="T81" fmla="*/ 42 h 180"/>
                      <a:gd name="T82" fmla="*/ 2 w 145"/>
                      <a:gd name="T83" fmla="*/ 39 h 180"/>
                      <a:gd name="T84" fmla="*/ 2 w 145"/>
                      <a:gd name="T85" fmla="*/ 36 h 180"/>
                      <a:gd name="T86" fmla="*/ 3 w 145"/>
                      <a:gd name="T87" fmla="*/ 31 h 180"/>
                      <a:gd name="T88" fmla="*/ 3 w 145"/>
                      <a:gd name="T89" fmla="*/ 25 h 180"/>
                      <a:gd name="T90" fmla="*/ 9 w 145"/>
                      <a:gd name="T91" fmla="*/ 25 h 180"/>
                      <a:gd name="T92" fmla="*/ 30 w 145"/>
                      <a:gd name="T93" fmla="*/ 7 h 180"/>
                      <a:gd name="T94" fmla="*/ 50 w 145"/>
                      <a:gd name="T95" fmla="*/ 13 h 180"/>
                      <a:gd name="T96" fmla="*/ 74 w 145"/>
                      <a:gd name="T97" fmla="*/ 22 h 180"/>
                      <a:gd name="T98" fmla="*/ 84 w 145"/>
                      <a:gd name="T99" fmla="*/ 20 h 180"/>
                      <a:gd name="T100" fmla="*/ 87 w 145"/>
                      <a:gd name="T101" fmla="*/ 25 h 180"/>
                      <a:gd name="T102" fmla="*/ 91 w 145"/>
                      <a:gd name="T103" fmla="*/ 28 h 180"/>
                      <a:gd name="T104" fmla="*/ 106 w 145"/>
                      <a:gd name="T105" fmla="*/ 28 h 180"/>
                      <a:gd name="T106" fmla="*/ 120 w 145"/>
                      <a:gd name="T107" fmla="*/ 28 h 180"/>
                      <a:gd name="T108" fmla="*/ 140 w 145"/>
                      <a:gd name="T109" fmla="*/ 29 h 180"/>
                      <a:gd name="T110" fmla="*/ 145 w 145"/>
                      <a:gd name="T111" fmla="*/ 31 h 1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45"/>
                      <a:gd name="T169" fmla="*/ 0 h 180"/>
                      <a:gd name="T170" fmla="*/ 145 w 145"/>
                      <a:gd name="T171" fmla="*/ 180 h 1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45" h="180">
                        <a:moveTo>
                          <a:pt x="145" y="31"/>
                        </a:moveTo>
                        <a:lnTo>
                          <a:pt x="145" y="39"/>
                        </a:lnTo>
                        <a:lnTo>
                          <a:pt x="145" y="45"/>
                        </a:lnTo>
                        <a:lnTo>
                          <a:pt x="145" y="55"/>
                        </a:lnTo>
                        <a:lnTo>
                          <a:pt x="145" y="61"/>
                        </a:lnTo>
                        <a:lnTo>
                          <a:pt x="145" y="64"/>
                        </a:lnTo>
                        <a:lnTo>
                          <a:pt x="142" y="64"/>
                        </a:lnTo>
                        <a:lnTo>
                          <a:pt x="142" y="69"/>
                        </a:lnTo>
                        <a:lnTo>
                          <a:pt x="141" y="73"/>
                        </a:lnTo>
                        <a:lnTo>
                          <a:pt x="141" y="80"/>
                        </a:lnTo>
                        <a:lnTo>
                          <a:pt x="140" y="85"/>
                        </a:lnTo>
                        <a:lnTo>
                          <a:pt x="138" y="88"/>
                        </a:lnTo>
                        <a:lnTo>
                          <a:pt x="137" y="91"/>
                        </a:lnTo>
                        <a:lnTo>
                          <a:pt x="132" y="95"/>
                        </a:lnTo>
                        <a:lnTo>
                          <a:pt x="132" y="96"/>
                        </a:lnTo>
                        <a:lnTo>
                          <a:pt x="132" y="99"/>
                        </a:lnTo>
                        <a:lnTo>
                          <a:pt x="132" y="101"/>
                        </a:lnTo>
                        <a:lnTo>
                          <a:pt x="132" y="104"/>
                        </a:lnTo>
                        <a:lnTo>
                          <a:pt x="128" y="108"/>
                        </a:lnTo>
                        <a:lnTo>
                          <a:pt x="125" y="110"/>
                        </a:lnTo>
                        <a:lnTo>
                          <a:pt x="125" y="111"/>
                        </a:lnTo>
                        <a:lnTo>
                          <a:pt x="126" y="115"/>
                        </a:lnTo>
                        <a:lnTo>
                          <a:pt x="126" y="121"/>
                        </a:lnTo>
                        <a:lnTo>
                          <a:pt x="125" y="123"/>
                        </a:lnTo>
                        <a:lnTo>
                          <a:pt x="123" y="123"/>
                        </a:lnTo>
                        <a:lnTo>
                          <a:pt x="118" y="126"/>
                        </a:lnTo>
                        <a:lnTo>
                          <a:pt x="119" y="127"/>
                        </a:lnTo>
                        <a:lnTo>
                          <a:pt x="119" y="132"/>
                        </a:lnTo>
                        <a:lnTo>
                          <a:pt x="115" y="133"/>
                        </a:lnTo>
                        <a:lnTo>
                          <a:pt x="112" y="135"/>
                        </a:lnTo>
                        <a:lnTo>
                          <a:pt x="104" y="136"/>
                        </a:lnTo>
                        <a:lnTo>
                          <a:pt x="88" y="140"/>
                        </a:lnTo>
                        <a:lnTo>
                          <a:pt x="77" y="145"/>
                        </a:lnTo>
                        <a:lnTo>
                          <a:pt x="77" y="146"/>
                        </a:lnTo>
                        <a:lnTo>
                          <a:pt x="78" y="152"/>
                        </a:lnTo>
                        <a:lnTo>
                          <a:pt x="79" y="157"/>
                        </a:lnTo>
                        <a:lnTo>
                          <a:pt x="81" y="162"/>
                        </a:lnTo>
                        <a:lnTo>
                          <a:pt x="90" y="170"/>
                        </a:lnTo>
                        <a:lnTo>
                          <a:pt x="90" y="174"/>
                        </a:lnTo>
                        <a:lnTo>
                          <a:pt x="57" y="180"/>
                        </a:lnTo>
                        <a:lnTo>
                          <a:pt x="55" y="179"/>
                        </a:lnTo>
                        <a:lnTo>
                          <a:pt x="50" y="179"/>
                        </a:lnTo>
                        <a:lnTo>
                          <a:pt x="41" y="171"/>
                        </a:lnTo>
                        <a:lnTo>
                          <a:pt x="41" y="168"/>
                        </a:lnTo>
                        <a:lnTo>
                          <a:pt x="38" y="161"/>
                        </a:lnTo>
                        <a:lnTo>
                          <a:pt x="34" y="157"/>
                        </a:lnTo>
                        <a:lnTo>
                          <a:pt x="35" y="151"/>
                        </a:lnTo>
                        <a:lnTo>
                          <a:pt x="33" y="151"/>
                        </a:lnTo>
                        <a:lnTo>
                          <a:pt x="33" y="148"/>
                        </a:lnTo>
                        <a:lnTo>
                          <a:pt x="30" y="146"/>
                        </a:lnTo>
                        <a:lnTo>
                          <a:pt x="28" y="145"/>
                        </a:lnTo>
                        <a:lnTo>
                          <a:pt x="27" y="143"/>
                        </a:lnTo>
                        <a:lnTo>
                          <a:pt x="28" y="142"/>
                        </a:lnTo>
                        <a:lnTo>
                          <a:pt x="27" y="142"/>
                        </a:lnTo>
                        <a:lnTo>
                          <a:pt x="27" y="137"/>
                        </a:lnTo>
                        <a:lnTo>
                          <a:pt x="22" y="135"/>
                        </a:lnTo>
                        <a:lnTo>
                          <a:pt x="19" y="127"/>
                        </a:lnTo>
                        <a:lnTo>
                          <a:pt x="16" y="124"/>
                        </a:lnTo>
                        <a:lnTo>
                          <a:pt x="15" y="123"/>
                        </a:lnTo>
                        <a:lnTo>
                          <a:pt x="12" y="123"/>
                        </a:lnTo>
                        <a:lnTo>
                          <a:pt x="11" y="121"/>
                        </a:lnTo>
                        <a:lnTo>
                          <a:pt x="11" y="120"/>
                        </a:lnTo>
                        <a:lnTo>
                          <a:pt x="12" y="118"/>
                        </a:lnTo>
                        <a:lnTo>
                          <a:pt x="11" y="115"/>
                        </a:lnTo>
                        <a:lnTo>
                          <a:pt x="9" y="114"/>
                        </a:lnTo>
                        <a:lnTo>
                          <a:pt x="19" y="104"/>
                        </a:lnTo>
                        <a:lnTo>
                          <a:pt x="24" y="110"/>
                        </a:lnTo>
                        <a:lnTo>
                          <a:pt x="30" y="105"/>
                        </a:lnTo>
                        <a:lnTo>
                          <a:pt x="16" y="91"/>
                        </a:lnTo>
                        <a:lnTo>
                          <a:pt x="28" y="80"/>
                        </a:lnTo>
                        <a:lnTo>
                          <a:pt x="24" y="74"/>
                        </a:lnTo>
                        <a:lnTo>
                          <a:pt x="25" y="73"/>
                        </a:lnTo>
                        <a:lnTo>
                          <a:pt x="19" y="69"/>
                        </a:lnTo>
                        <a:lnTo>
                          <a:pt x="25" y="66"/>
                        </a:lnTo>
                        <a:lnTo>
                          <a:pt x="11" y="51"/>
                        </a:lnTo>
                        <a:lnTo>
                          <a:pt x="8" y="52"/>
                        </a:lnTo>
                        <a:lnTo>
                          <a:pt x="6" y="50"/>
                        </a:lnTo>
                        <a:lnTo>
                          <a:pt x="5" y="54"/>
                        </a:lnTo>
                        <a:lnTo>
                          <a:pt x="0" y="54"/>
                        </a:lnTo>
                        <a:lnTo>
                          <a:pt x="0" y="42"/>
                        </a:lnTo>
                        <a:lnTo>
                          <a:pt x="0" y="41"/>
                        </a:lnTo>
                        <a:lnTo>
                          <a:pt x="2" y="39"/>
                        </a:lnTo>
                        <a:lnTo>
                          <a:pt x="3" y="38"/>
                        </a:lnTo>
                        <a:lnTo>
                          <a:pt x="2" y="36"/>
                        </a:lnTo>
                        <a:lnTo>
                          <a:pt x="5" y="35"/>
                        </a:lnTo>
                        <a:lnTo>
                          <a:pt x="3" y="31"/>
                        </a:lnTo>
                        <a:lnTo>
                          <a:pt x="5" y="28"/>
                        </a:lnTo>
                        <a:lnTo>
                          <a:pt x="3" y="25"/>
                        </a:lnTo>
                        <a:lnTo>
                          <a:pt x="8" y="23"/>
                        </a:lnTo>
                        <a:lnTo>
                          <a:pt x="9" y="25"/>
                        </a:lnTo>
                        <a:lnTo>
                          <a:pt x="16" y="19"/>
                        </a:lnTo>
                        <a:lnTo>
                          <a:pt x="30" y="7"/>
                        </a:lnTo>
                        <a:lnTo>
                          <a:pt x="37" y="0"/>
                        </a:lnTo>
                        <a:lnTo>
                          <a:pt x="50" y="13"/>
                        </a:lnTo>
                        <a:lnTo>
                          <a:pt x="57" y="6"/>
                        </a:lnTo>
                        <a:lnTo>
                          <a:pt x="74" y="22"/>
                        </a:lnTo>
                        <a:lnTo>
                          <a:pt x="81" y="16"/>
                        </a:lnTo>
                        <a:lnTo>
                          <a:pt x="84" y="20"/>
                        </a:lnTo>
                        <a:lnTo>
                          <a:pt x="84" y="23"/>
                        </a:lnTo>
                        <a:lnTo>
                          <a:pt x="87" y="25"/>
                        </a:lnTo>
                        <a:lnTo>
                          <a:pt x="88" y="26"/>
                        </a:lnTo>
                        <a:lnTo>
                          <a:pt x="91" y="28"/>
                        </a:lnTo>
                        <a:lnTo>
                          <a:pt x="96" y="26"/>
                        </a:lnTo>
                        <a:lnTo>
                          <a:pt x="106" y="28"/>
                        </a:lnTo>
                        <a:lnTo>
                          <a:pt x="109" y="28"/>
                        </a:lnTo>
                        <a:lnTo>
                          <a:pt x="120" y="28"/>
                        </a:lnTo>
                        <a:lnTo>
                          <a:pt x="132" y="28"/>
                        </a:lnTo>
                        <a:lnTo>
                          <a:pt x="140" y="29"/>
                        </a:lnTo>
                        <a:lnTo>
                          <a:pt x="145" y="29"/>
                        </a:lnTo>
                        <a:lnTo>
                          <a:pt x="145" y="31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2" name="Freeform 286"/>
                  <p:cNvSpPr>
                    <a:spLocks/>
                  </p:cNvSpPr>
                  <p:nvPr/>
                </p:nvSpPr>
                <p:spPr bwMode="auto">
                  <a:xfrm>
                    <a:off x="3799384" y="3545036"/>
                    <a:ext cx="796925" cy="560388"/>
                  </a:xfrm>
                  <a:custGeom>
                    <a:avLst/>
                    <a:gdLst>
                      <a:gd name="T0" fmla="*/ 204 w 223"/>
                      <a:gd name="T1" fmla="*/ 17 h 157"/>
                      <a:gd name="T2" fmla="*/ 208 w 223"/>
                      <a:gd name="T3" fmla="*/ 63 h 157"/>
                      <a:gd name="T4" fmla="*/ 216 w 223"/>
                      <a:gd name="T5" fmla="*/ 83 h 157"/>
                      <a:gd name="T6" fmla="*/ 221 w 223"/>
                      <a:gd name="T7" fmla="*/ 79 h 157"/>
                      <a:gd name="T8" fmla="*/ 213 w 223"/>
                      <a:gd name="T9" fmla="*/ 111 h 157"/>
                      <a:gd name="T10" fmla="*/ 208 w 223"/>
                      <a:gd name="T11" fmla="*/ 149 h 157"/>
                      <a:gd name="T12" fmla="*/ 207 w 223"/>
                      <a:gd name="T13" fmla="*/ 148 h 157"/>
                      <a:gd name="T14" fmla="*/ 204 w 223"/>
                      <a:gd name="T15" fmla="*/ 151 h 157"/>
                      <a:gd name="T16" fmla="*/ 196 w 223"/>
                      <a:gd name="T17" fmla="*/ 149 h 157"/>
                      <a:gd name="T18" fmla="*/ 191 w 223"/>
                      <a:gd name="T19" fmla="*/ 152 h 157"/>
                      <a:gd name="T20" fmla="*/ 183 w 223"/>
                      <a:gd name="T21" fmla="*/ 152 h 157"/>
                      <a:gd name="T22" fmla="*/ 179 w 223"/>
                      <a:gd name="T23" fmla="*/ 152 h 157"/>
                      <a:gd name="T24" fmla="*/ 174 w 223"/>
                      <a:gd name="T25" fmla="*/ 155 h 157"/>
                      <a:gd name="T26" fmla="*/ 169 w 223"/>
                      <a:gd name="T27" fmla="*/ 155 h 157"/>
                      <a:gd name="T28" fmla="*/ 166 w 223"/>
                      <a:gd name="T29" fmla="*/ 151 h 157"/>
                      <a:gd name="T30" fmla="*/ 154 w 223"/>
                      <a:gd name="T31" fmla="*/ 152 h 157"/>
                      <a:gd name="T32" fmla="*/ 150 w 223"/>
                      <a:gd name="T33" fmla="*/ 145 h 157"/>
                      <a:gd name="T34" fmla="*/ 144 w 223"/>
                      <a:gd name="T35" fmla="*/ 146 h 157"/>
                      <a:gd name="T36" fmla="*/ 142 w 223"/>
                      <a:gd name="T37" fmla="*/ 143 h 157"/>
                      <a:gd name="T38" fmla="*/ 142 w 223"/>
                      <a:gd name="T39" fmla="*/ 140 h 157"/>
                      <a:gd name="T40" fmla="*/ 138 w 223"/>
                      <a:gd name="T41" fmla="*/ 142 h 157"/>
                      <a:gd name="T42" fmla="*/ 135 w 223"/>
                      <a:gd name="T43" fmla="*/ 140 h 157"/>
                      <a:gd name="T44" fmla="*/ 131 w 223"/>
                      <a:gd name="T45" fmla="*/ 139 h 157"/>
                      <a:gd name="T46" fmla="*/ 126 w 223"/>
                      <a:gd name="T47" fmla="*/ 135 h 157"/>
                      <a:gd name="T48" fmla="*/ 117 w 223"/>
                      <a:gd name="T49" fmla="*/ 130 h 157"/>
                      <a:gd name="T50" fmla="*/ 111 w 223"/>
                      <a:gd name="T51" fmla="*/ 130 h 157"/>
                      <a:gd name="T52" fmla="*/ 104 w 223"/>
                      <a:gd name="T53" fmla="*/ 123 h 157"/>
                      <a:gd name="T54" fmla="*/ 101 w 223"/>
                      <a:gd name="T55" fmla="*/ 124 h 157"/>
                      <a:gd name="T56" fmla="*/ 100 w 223"/>
                      <a:gd name="T57" fmla="*/ 121 h 157"/>
                      <a:gd name="T58" fmla="*/ 92 w 223"/>
                      <a:gd name="T59" fmla="*/ 117 h 157"/>
                      <a:gd name="T60" fmla="*/ 89 w 223"/>
                      <a:gd name="T61" fmla="*/ 116 h 157"/>
                      <a:gd name="T62" fmla="*/ 94 w 223"/>
                      <a:gd name="T63" fmla="*/ 111 h 157"/>
                      <a:gd name="T64" fmla="*/ 87 w 223"/>
                      <a:gd name="T65" fmla="*/ 101 h 157"/>
                      <a:gd name="T66" fmla="*/ 81 w 223"/>
                      <a:gd name="T67" fmla="*/ 97 h 157"/>
                      <a:gd name="T68" fmla="*/ 75 w 223"/>
                      <a:gd name="T69" fmla="*/ 94 h 157"/>
                      <a:gd name="T70" fmla="*/ 63 w 223"/>
                      <a:gd name="T71" fmla="*/ 99 h 157"/>
                      <a:gd name="T72" fmla="*/ 53 w 223"/>
                      <a:gd name="T73" fmla="*/ 101 h 157"/>
                      <a:gd name="T74" fmla="*/ 50 w 223"/>
                      <a:gd name="T75" fmla="*/ 107 h 157"/>
                      <a:gd name="T76" fmla="*/ 48 w 223"/>
                      <a:gd name="T77" fmla="*/ 113 h 157"/>
                      <a:gd name="T78" fmla="*/ 41 w 223"/>
                      <a:gd name="T79" fmla="*/ 114 h 157"/>
                      <a:gd name="T80" fmla="*/ 38 w 223"/>
                      <a:gd name="T81" fmla="*/ 105 h 157"/>
                      <a:gd name="T82" fmla="*/ 3 w 223"/>
                      <a:gd name="T83" fmla="*/ 75 h 157"/>
                      <a:gd name="T84" fmla="*/ 2 w 223"/>
                      <a:gd name="T85" fmla="*/ 58 h 157"/>
                      <a:gd name="T86" fmla="*/ 32 w 223"/>
                      <a:gd name="T87" fmla="*/ 54 h 157"/>
                      <a:gd name="T88" fmla="*/ 66 w 223"/>
                      <a:gd name="T89" fmla="*/ 32 h 157"/>
                      <a:gd name="T90" fmla="*/ 70 w 223"/>
                      <a:gd name="T91" fmla="*/ 26 h 157"/>
                      <a:gd name="T92" fmla="*/ 79 w 223"/>
                      <a:gd name="T93" fmla="*/ 0 h 157"/>
                      <a:gd name="T94" fmla="*/ 151 w 223"/>
                      <a:gd name="T95" fmla="*/ 9 h 157"/>
                      <a:gd name="T96" fmla="*/ 183 w 223"/>
                      <a:gd name="T97" fmla="*/ 10 h 157"/>
                      <a:gd name="T98" fmla="*/ 195 w 223"/>
                      <a:gd name="T99" fmla="*/ 1 h 15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23"/>
                      <a:gd name="T151" fmla="*/ 0 h 157"/>
                      <a:gd name="T152" fmla="*/ 223 w 223"/>
                      <a:gd name="T153" fmla="*/ 157 h 15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23" h="157">
                        <a:moveTo>
                          <a:pt x="195" y="1"/>
                        </a:moveTo>
                        <a:lnTo>
                          <a:pt x="202" y="0"/>
                        </a:lnTo>
                        <a:lnTo>
                          <a:pt x="205" y="4"/>
                        </a:lnTo>
                        <a:lnTo>
                          <a:pt x="204" y="17"/>
                        </a:lnTo>
                        <a:lnTo>
                          <a:pt x="207" y="17"/>
                        </a:lnTo>
                        <a:lnTo>
                          <a:pt x="207" y="39"/>
                        </a:lnTo>
                        <a:lnTo>
                          <a:pt x="210" y="42"/>
                        </a:lnTo>
                        <a:lnTo>
                          <a:pt x="208" y="63"/>
                        </a:lnTo>
                        <a:lnTo>
                          <a:pt x="207" y="63"/>
                        </a:lnTo>
                        <a:lnTo>
                          <a:pt x="207" y="85"/>
                        </a:lnTo>
                        <a:lnTo>
                          <a:pt x="208" y="86"/>
                        </a:lnTo>
                        <a:lnTo>
                          <a:pt x="216" y="83"/>
                        </a:lnTo>
                        <a:lnTo>
                          <a:pt x="217" y="82"/>
                        </a:lnTo>
                        <a:lnTo>
                          <a:pt x="218" y="80"/>
                        </a:lnTo>
                        <a:lnTo>
                          <a:pt x="220" y="82"/>
                        </a:lnTo>
                        <a:lnTo>
                          <a:pt x="221" y="79"/>
                        </a:lnTo>
                        <a:lnTo>
                          <a:pt x="223" y="77"/>
                        </a:lnTo>
                        <a:lnTo>
                          <a:pt x="221" y="88"/>
                        </a:lnTo>
                        <a:lnTo>
                          <a:pt x="223" y="89"/>
                        </a:lnTo>
                        <a:lnTo>
                          <a:pt x="213" y="111"/>
                        </a:lnTo>
                        <a:lnTo>
                          <a:pt x="223" y="117"/>
                        </a:lnTo>
                        <a:lnTo>
                          <a:pt x="211" y="136"/>
                        </a:lnTo>
                        <a:lnTo>
                          <a:pt x="214" y="138"/>
                        </a:lnTo>
                        <a:lnTo>
                          <a:pt x="208" y="149"/>
                        </a:lnTo>
                        <a:lnTo>
                          <a:pt x="207" y="148"/>
                        </a:lnTo>
                        <a:lnTo>
                          <a:pt x="207" y="146"/>
                        </a:lnTo>
                        <a:lnTo>
                          <a:pt x="207" y="148"/>
                        </a:lnTo>
                        <a:lnTo>
                          <a:pt x="205" y="148"/>
                        </a:lnTo>
                        <a:lnTo>
                          <a:pt x="205" y="149"/>
                        </a:lnTo>
                        <a:lnTo>
                          <a:pt x="204" y="151"/>
                        </a:lnTo>
                        <a:lnTo>
                          <a:pt x="202" y="149"/>
                        </a:lnTo>
                        <a:lnTo>
                          <a:pt x="199" y="149"/>
                        </a:lnTo>
                        <a:lnTo>
                          <a:pt x="198" y="151"/>
                        </a:lnTo>
                        <a:lnTo>
                          <a:pt x="196" y="149"/>
                        </a:lnTo>
                        <a:lnTo>
                          <a:pt x="194" y="151"/>
                        </a:lnTo>
                        <a:lnTo>
                          <a:pt x="192" y="152"/>
                        </a:lnTo>
                        <a:lnTo>
                          <a:pt x="191" y="152"/>
                        </a:lnTo>
                        <a:lnTo>
                          <a:pt x="189" y="151"/>
                        </a:lnTo>
                        <a:lnTo>
                          <a:pt x="188" y="151"/>
                        </a:lnTo>
                        <a:lnTo>
                          <a:pt x="186" y="154"/>
                        </a:lnTo>
                        <a:lnTo>
                          <a:pt x="183" y="152"/>
                        </a:lnTo>
                        <a:lnTo>
                          <a:pt x="182" y="152"/>
                        </a:lnTo>
                        <a:lnTo>
                          <a:pt x="180" y="152"/>
                        </a:lnTo>
                        <a:lnTo>
                          <a:pt x="179" y="152"/>
                        </a:lnTo>
                        <a:lnTo>
                          <a:pt x="177" y="152"/>
                        </a:lnTo>
                        <a:lnTo>
                          <a:pt x="176" y="154"/>
                        </a:lnTo>
                        <a:lnTo>
                          <a:pt x="174" y="155"/>
                        </a:lnTo>
                        <a:lnTo>
                          <a:pt x="173" y="155"/>
                        </a:lnTo>
                        <a:lnTo>
                          <a:pt x="170" y="157"/>
                        </a:lnTo>
                        <a:lnTo>
                          <a:pt x="169" y="155"/>
                        </a:lnTo>
                        <a:lnTo>
                          <a:pt x="169" y="152"/>
                        </a:lnTo>
                        <a:lnTo>
                          <a:pt x="169" y="151"/>
                        </a:lnTo>
                        <a:lnTo>
                          <a:pt x="167" y="151"/>
                        </a:lnTo>
                        <a:lnTo>
                          <a:pt x="166" y="151"/>
                        </a:lnTo>
                        <a:lnTo>
                          <a:pt x="163" y="151"/>
                        </a:lnTo>
                        <a:lnTo>
                          <a:pt x="158" y="151"/>
                        </a:lnTo>
                        <a:lnTo>
                          <a:pt x="157" y="151"/>
                        </a:lnTo>
                        <a:lnTo>
                          <a:pt x="154" y="152"/>
                        </a:lnTo>
                        <a:lnTo>
                          <a:pt x="152" y="154"/>
                        </a:lnTo>
                        <a:lnTo>
                          <a:pt x="152" y="151"/>
                        </a:lnTo>
                        <a:lnTo>
                          <a:pt x="151" y="146"/>
                        </a:lnTo>
                        <a:lnTo>
                          <a:pt x="150" y="145"/>
                        </a:lnTo>
                        <a:lnTo>
                          <a:pt x="148" y="145"/>
                        </a:lnTo>
                        <a:lnTo>
                          <a:pt x="147" y="145"/>
                        </a:lnTo>
                        <a:lnTo>
                          <a:pt x="144" y="146"/>
                        </a:lnTo>
                        <a:lnTo>
                          <a:pt x="141" y="146"/>
                        </a:lnTo>
                        <a:lnTo>
                          <a:pt x="141" y="145"/>
                        </a:lnTo>
                        <a:lnTo>
                          <a:pt x="142" y="143"/>
                        </a:lnTo>
                        <a:lnTo>
                          <a:pt x="144" y="143"/>
                        </a:lnTo>
                        <a:lnTo>
                          <a:pt x="145" y="143"/>
                        </a:lnTo>
                        <a:lnTo>
                          <a:pt x="145" y="142"/>
                        </a:lnTo>
                        <a:lnTo>
                          <a:pt x="142" y="140"/>
                        </a:lnTo>
                        <a:lnTo>
                          <a:pt x="141" y="140"/>
                        </a:lnTo>
                        <a:lnTo>
                          <a:pt x="139" y="140"/>
                        </a:lnTo>
                        <a:lnTo>
                          <a:pt x="139" y="142"/>
                        </a:lnTo>
                        <a:lnTo>
                          <a:pt x="138" y="142"/>
                        </a:lnTo>
                        <a:lnTo>
                          <a:pt x="138" y="139"/>
                        </a:lnTo>
                        <a:lnTo>
                          <a:pt x="136" y="139"/>
                        </a:lnTo>
                        <a:lnTo>
                          <a:pt x="135" y="140"/>
                        </a:lnTo>
                        <a:lnTo>
                          <a:pt x="135" y="139"/>
                        </a:lnTo>
                        <a:lnTo>
                          <a:pt x="133" y="139"/>
                        </a:lnTo>
                        <a:lnTo>
                          <a:pt x="132" y="138"/>
                        </a:lnTo>
                        <a:lnTo>
                          <a:pt x="131" y="139"/>
                        </a:lnTo>
                        <a:lnTo>
                          <a:pt x="129" y="139"/>
                        </a:lnTo>
                        <a:lnTo>
                          <a:pt x="129" y="138"/>
                        </a:lnTo>
                        <a:lnTo>
                          <a:pt x="128" y="136"/>
                        </a:lnTo>
                        <a:lnTo>
                          <a:pt x="126" y="135"/>
                        </a:lnTo>
                        <a:lnTo>
                          <a:pt x="123" y="133"/>
                        </a:lnTo>
                        <a:lnTo>
                          <a:pt x="122" y="133"/>
                        </a:lnTo>
                        <a:lnTo>
                          <a:pt x="120" y="133"/>
                        </a:lnTo>
                        <a:lnTo>
                          <a:pt x="117" y="130"/>
                        </a:lnTo>
                        <a:lnTo>
                          <a:pt x="116" y="129"/>
                        </a:lnTo>
                        <a:lnTo>
                          <a:pt x="114" y="129"/>
                        </a:lnTo>
                        <a:lnTo>
                          <a:pt x="113" y="129"/>
                        </a:lnTo>
                        <a:lnTo>
                          <a:pt x="111" y="130"/>
                        </a:lnTo>
                        <a:lnTo>
                          <a:pt x="109" y="129"/>
                        </a:lnTo>
                        <a:lnTo>
                          <a:pt x="107" y="127"/>
                        </a:lnTo>
                        <a:lnTo>
                          <a:pt x="106" y="124"/>
                        </a:lnTo>
                        <a:lnTo>
                          <a:pt x="104" y="123"/>
                        </a:lnTo>
                        <a:lnTo>
                          <a:pt x="103" y="123"/>
                        </a:lnTo>
                        <a:lnTo>
                          <a:pt x="101" y="124"/>
                        </a:lnTo>
                        <a:lnTo>
                          <a:pt x="100" y="124"/>
                        </a:lnTo>
                        <a:lnTo>
                          <a:pt x="100" y="121"/>
                        </a:lnTo>
                        <a:lnTo>
                          <a:pt x="98" y="121"/>
                        </a:lnTo>
                        <a:lnTo>
                          <a:pt x="94" y="120"/>
                        </a:lnTo>
                        <a:lnTo>
                          <a:pt x="94" y="118"/>
                        </a:lnTo>
                        <a:lnTo>
                          <a:pt x="92" y="117"/>
                        </a:lnTo>
                        <a:lnTo>
                          <a:pt x="91" y="117"/>
                        </a:lnTo>
                        <a:lnTo>
                          <a:pt x="89" y="117"/>
                        </a:lnTo>
                        <a:lnTo>
                          <a:pt x="89" y="116"/>
                        </a:lnTo>
                        <a:lnTo>
                          <a:pt x="92" y="113"/>
                        </a:lnTo>
                        <a:lnTo>
                          <a:pt x="92" y="111"/>
                        </a:lnTo>
                        <a:lnTo>
                          <a:pt x="94" y="111"/>
                        </a:lnTo>
                        <a:lnTo>
                          <a:pt x="92" y="110"/>
                        </a:lnTo>
                        <a:lnTo>
                          <a:pt x="91" y="107"/>
                        </a:lnTo>
                        <a:lnTo>
                          <a:pt x="88" y="104"/>
                        </a:lnTo>
                        <a:lnTo>
                          <a:pt x="87" y="101"/>
                        </a:lnTo>
                        <a:lnTo>
                          <a:pt x="87" y="99"/>
                        </a:lnTo>
                        <a:lnTo>
                          <a:pt x="85" y="99"/>
                        </a:lnTo>
                        <a:lnTo>
                          <a:pt x="82" y="98"/>
                        </a:lnTo>
                        <a:lnTo>
                          <a:pt x="81" y="97"/>
                        </a:lnTo>
                        <a:lnTo>
                          <a:pt x="78" y="95"/>
                        </a:lnTo>
                        <a:lnTo>
                          <a:pt x="78" y="94"/>
                        </a:lnTo>
                        <a:lnTo>
                          <a:pt x="75" y="94"/>
                        </a:lnTo>
                        <a:lnTo>
                          <a:pt x="73" y="94"/>
                        </a:lnTo>
                        <a:lnTo>
                          <a:pt x="70" y="95"/>
                        </a:lnTo>
                        <a:lnTo>
                          <a:pt x="66" y="98"/>
                        </a:lnTo>
                        <a:lnTo>
                          <a:pt x="63" y="99"/>
                        </a:lnTo>
                        <a:lnTo>
                          <a:pt x="62" y="99"/>
                        </a:lnTo>
                        <a:lnTo>
                          <a:pt x="57" y="99"/>
                        </a:lnTo>
                        <a:lnTo>
                          <a:pt x="56" y="101"/>
                        </a:lnTo>
                        <a:lnTo>
                          <a:pt x="53" y="101"/>
                        </a:lnTo>
                        <a:lnTo>
                          <a:pt x="53" y="102"/>
                        </a:lnTo>
                        <a:lnTo>
                          <a:pt x="51" y="102"/>
                        </a:lnTo>
                        <a:lnTo>
                          <a:pt x="50" y="105"/>
                        </a:lnTo>
                        <a:lnTo>
                          <a:pt x="50" y="107"/>
                        </a:lnTo>
                        <a:lnTo>
                          <a:pt x="50" y="110"/>
                        </a:lnTo>
                        <a:lnTo>
                          <a:pt x="50" y="111"/>
                        </a:lnTo>
                        <a:lnTo>
                          <a:pt x="50" y="113"/>
                        </a:lnTo>
                        <a:lnTo>
                          <a:pt x="48" y="113"/>
                        </a:lnTo>
                        <a:lnTo>
                          <a:pt x="46" y="113"/>
                        </a:lnTo>
                        <a:lnTo>
                          <a:pt x="44" y="113"/>
                        </a:lnTo>
                        <a:lnTo>
                          <a:pt x="43" y="114"/>
                        </a:lnTo>
                        <a:lnTo>
                          <a:pt x="41" y="114"/>
                        </a:lnTo>
                        <a:lnTo>
                          <a:pt x="40" y="116"/>
                        </a:lnTo>
                        <a:lnTo>
                          <a:pt x="34" y="108"/>
                        </a:lnTo>
                        <a:lnTo>
                          <a:pt x="38" y="105"/>
                        </a:lnTo>
                        <a:lnTo>
                          <a:pt x="40" y="79"/>
                        </a:lnTo>
                        <a:lnTo>
                          <a:pt x="4" y="77"/>
                        </a:lnTo>
                        <a:lnTo>
                          <a:pt x="6" y="75"/>
                        </a:lnTo>
                        <a:lnTo>
                          <a:pt x="3" y="75"/>
                        </a:lnTo>
                        <a:lnTo>
                          <a:pt x="4" y="64"/>
                        </a:lnTo>
                        <a:lnTo>
                          <a:pt x="0" y="63"/>
                        </a:lnTo>
                        <a:lnTo>
                          <a:pt x="0" y="60"/>
                        </a:lnTo>
                        <a:lnTo>
                          <a:pt x="2" y="58"/>
                        </a:lnTo>
                        <a:lnTo>
                          <a:pt x="4" y="60"/>
                        </a:lnTo>
                        <a:lnTo>
                          <a:pt x="6" y="53"/>
                        </a:lnTo>
                        <a:lnTo>
                          <a:pt x="18" y="53"/>
                        </a:lnTo>
                        <a:lnTo>
                          <a:pt x="32" y="54"/>
                        </a:lnTo>
                        <a:lnTo>
                          <a:pt x="34" y="50"/>
                        </a:lnTo>
                        <a:lnTo>
                          <a:pt x="46" y="50"/>
                        </a:lnTo>
                        <a:lnTo>
                          <a:pt x="47" y="31"/>
                        </a:lnTo>
                        <a:lnTo>
                          <a:pt x="66" y="32"/>
                        </a:lnTo>
                        <a:lnTo>
                          <a:pt x="66" y="31"/>
                        </a:lnTo>
                        <a:lnTo>
                          <a:pt x="66" y="28"/>
                        </a:lnTo>
                        <a:lnTo>
                          <a:pt x="69" y="28"/>
                        </a:lnTo>
                        <a:lnTo>
                          <a:pt x="70" y="26"/>
                        </a:lnTo>
                        <a:lnTo>
                          <a:pt x="72" y="25"/>
                        </a:lnTo>
                        <a:lnTo>
                          <a:pt x="76" y="29"/>
                        </a:lnTo>
                        <a:lnTo>
                          <a:pt x="78" y="29"/>
                        </a:lnTo>
                        <a:lnTo>
                          <a:pt x="79" y="0"/>
                        </a:lnTo>
                        <a:lnTo>
                          <a:pt x="94" y="0"/>
                        </a:lnTo>
                        <a:lnTo>
                          <a:pt x="125" y="3"/>
                        </a:lnTo>
                        <a:lnTo>
                          <a:pt x="125" y="6"/>
                        </a:lnTo>
                        <a:lnTo>
                          <a:pt x="151" y="9"/>
                        </a:lnTo>
                        <a:lnTo>
                          <a:pt x="151" y="13"/>
                        </a:lnTo>
                        <a:lnTo>
                          <a:pt x="158" y="13"/>
                        </a:lnTo>
                        <a:lnTo>
                          <a:pt x="160" y="9"/>
                        </a:lnTo>
                        <a:lnTo>
                          <a:pt x="183" y="10"/>
                        </a:lnTo>
                        <a:lnTo>
                          <a:pt x="185" y="6"/>
                        </a:lnTo>
                        <a:lnTo>
                          <a:pt x="186" y="1"/>
                        </a:lnTo>
                        <a:lnTo>
                          <a:pt x="191" y="3"/>
                        </a:lnTo>
                        <a:lnTo>
                          <a:pt x="195" y="1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3" name="Freeform 287"/>
                  <p:cNvSpPr>
                    <a:spLocks noEditPoints="1"/>
                  </p:cNvSpPr>
                  <p:nvPr/>
                </p:nvSpPr>
                <p:spPr bwMode="auto">
                  <a:xfrm>
                    <a:off x="2961184" y="1325711"/>
                    <a:ext cx="569913" cy="749300"/>
                  </a:xfrm>
                  <a:custGeom>
                    <a:avLst/>
                    <a:gdLst>
                      <a:gd name="T0" fmla="*/ 70 w 160"/>
                      <a:gd name="T1" fmla="*/ 5 h 211"/>
                      <a:gd name="T2" fmla="*/ 87 w 160"/>
                      <a:gd name="T3" fmla="*/ 5 h 211"/>
                      <a:gd name="T4" fmla="*/ 88 w 160"/>
                      <a:gd name="T5" fmla="*/ 16 h 211"/>
                      <a:gd name="T6" fmla="*/ 100 w 160"/>
                      <a:gd name="T7" fmla="*/ 26 h 211"/>
                      <a:gd name="T8" fmla="*/ 119 w 160"/>
                      <a:gd name="T9" fmla="*/ 29 h 211"/>
                      <a:gd name="T10" fmla="*/ 141 w 160"/>
                      <a:gd name="T11" fmla="*/ 30 h 211"/>
                      <a:gd name="T12" fmla="*/ 144 w 160"/>
                      <a:gd name="T13" fmla="*/ 25 h 211"/>
                      <a:gd name="T14" fmla="*/ 158 w 160"/>
                      <a:gd name="T15" fmla="*/ 25 h 211"/>
                      <a:gd name="T16" fmla="*/ 154 w 160"/>
                      <a:gd name="T17" fmla="*/ 32 h 211"/>
                      <a:gd name="T18" fmla="*/ 148 w 160"/>
                      <a:gd name="T19" fmla="*/ 38 h 211"/>
                      <a:gd name="T20" fmla="*/ 147 w 160"/>
                      <a:gd name="T21" fmla="*/ 60 h 211"/>
                      <a:gd name="T22" fmla="*/ 136 w 160"/>
                      <a:gd name="T23" fmla="*/ 77 h 211"/>
                      <a:gd name="T24" fmla="*/ 136 w 160"/>
                      <a:gd name="T25" fmla="*/ 86 h 211"/>
                      <a:gd name="T26" fmla="*/ 136 w 160"/>
                      <a:gd name="T27" fmla="*/ 90 h 211"/>
                      <a:gd name="T28" fmla="*/ 136 w 160"/>
                      <a:gd name="T29" fmla="*/ 99 h 211"/>
                      <a:gd name="T30" fmla="*/ 133 w 160"/>
                      <a:gd name="T31" fmla="*/ 107 h 211"/>
                      <a:gd name="T32" fmla="*/ 132 w 160"/>
                      <a:gd name="T33" fmla="*/ 131 h 211"/>
                      <a:gd name="T34" fmla="*/ 100 w 160"/>
                      <a:gd name="T35" fmla="*/ 149 h 211"/>
                      <a:gd name="T36" fmla="*/ 90 w 160"/>
                      <a:gd name="T37" fmla="*/ 177 h 211"/>
                      <a:gd name="T38" fmla="*/ 98 w 160"/>
                      <a:gd name="T39" fmla="*/ 181 h 211"/>
                      <a:gd name="T40" fmla="*/ 107 w 160"/>
                      <a:gd name="T41" fmla="*/ 189 h 211"/>
                      <a:gd name="T42" fmla="*/ 101 w 160"/>
                      <a:gd name="T43" fmla="*/ 209 h 211"/>
                      <a:gd name="T44" fmla="*/ 38 w 160"/>
                      <a:gd name="T45" fmla="*/ 209 h 211"/>
                      <a:gd name="T46" fmla="*/ 28 w 160"/>
                      <a:gd name="T47" fmla="*/ 206 h 211"/>
                      <a:gd name="T48" fmla="*/ 19 w 160"/>
                      <a:gd name="T49" fmla="*/ 202 h 211"/>
                      <a:gd name="T50" fmla="*/ 13 w 160"/>
                      <a:gd name="T51" fmla="*/ 199 h 211"/>
                      <a:gd name="T52" fmla="*/ 31 w 160"/>
                      <a:gd name="T53" fmla="*/ 149 h 211"/>
                      <a:gd name="T54" fmla="*/ 25 w 160"/>
                      <a:gd name="T55" fmla="*/ 112 h 211"/>
                      <a:gd name="T56" fmla="*/ 18 w 160"/>
                      <a:gd name="T57" fmla="*/ 95 h 211"/>
                      <a:gd name="T58" fmla="*/ 31 w 160"/>
                      <a:gd name="T59" fmla="*/ 96 h 211"/>
                      <a:gd name="T60" fmla="*/ 47 w 160"/>
                      <a:gd name="T61" fmla="*/ 90 h 211"/>
                      <a:gd name="T62" fmla="*/ 54 w 160"/>
                      <a:gd name="T63" fmla="*/ 90 h 211"/>
                      <a:gd name="T64" fmla="*/ 59 w 160"/>
                      <a:gd name="T65" fmla="*/ 85 h 211"/>
                      <a:gd name="T66" fmla="*/ 54 w 160"/>
                      <a:gd name="T67" fmla="*/ 68 h 211"/>
                      <a:gd name="T68" fmla="*/ 34 w 160"/>
                      <a:gd name="T69" fmla="*/ 52 h 211"/>
                      <a:gd name="T70" fmla="*/ 18 w 160"/>
                      <a:gd name="T71" fmla="*/ 49 h 211"/>
                      <a:gd name="T72" fmla="*/ 6 w 160"/>
                      <a:gd name="T73" fmla="*/ 49 h 211"/>
                      <a:gd name="T74" fmla="*/ 5 w 160"/>
                      <a:gd name="T75" fmla="*/ 52 h 211"/>
                      <a:gd name="T76" fmla="*/ 3 w 160"/>
                      <a:gd name="T77" fmla="*/ 63 h 211"/>
                      <a:gd name="T78" fmla="*/ 0 w 160"/>
                      <a:gd name="T79" fmla="*/ 57 h 211"/>
                      <a:gd name="T80" fmla="*/ 5 w 160"/>
                      <a:gd name="T81" fmla="*/ 41 h 211"/>
                      <a:gd name="T82" fmla="*/ 15 w 160"/>
                      <a:gd name="T83" fmla="*/ 14 h 211"/>
                      <a:gd name="T84" fmla="*/ 26 w 160"/>
                      <a:gd name="T85" fmla="*/ 5 h 211"/>
                      <a:gd name="T86" fmla="*/ 37 w 160"/>
                      <a:gd name="T87" fmla="*/ 0 h 211"/>
                      <a:gd name="T88" fmla="*/ 47 w 160"/>
                      <a:gd name="T89" fmla="*/ 8 h 211"/>
                      <a:gd name="T90" fmla="*/ 7 w 160"/>
                      <a:gd name="T91" fmla="*/ 67 h 211"/>
                      <a:gd name="T92" fmla="*/ 6 w 160"/>
                      <a:gd name="T93" fmla="*/ 64 h 211"/>
                      <a:gd name="T94" fmla="*/ 7 w 160"/>
                      <a:gd name="T95" fmla="*/ 66 h 211"/>
                      <a:gd name="T96" fmla="*/ 9 w 160"/>
                      <a:gd name="T97" fmla="*/ 68 h 211"/>
                      <a:gd name="T98" fmla="*/ 10 w 160"/>
                      <a:gd name="T99" fmla="*/ 68 h 21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0"/>
                      <a:gd name="T151" fmla="*/ 0 h 211"/>
                      <a:gd name="T152" fmla="*/ 160 w 160"/>
                      <a:gd name="T153" fmla="*/ 211 h 21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0" h="211">
                        <a:moveTo>
                          <a:pt x="48" y="8"/>
                        </a:moveTo>
                        <a:lnTo>
                          <a:pt x="53" y="10"/>
                        </a:lnTo>
                        <a:lnTo>
                          <a:pt x="57" y="8"/>
                        </a:lnTo>
                        <a:lnTo>
                          <a:pt x="70" y="5"/>
                        </a:lnTo>
                        <a:lnTo>
                          <a:pt x="73" y="4"/>
                        </a:lnTo>
                        <a:lnTo>
                          <a:pt x="79" y="4"/>
                        </a:lnTo>
                        <a:lnTo>
                          <a:pt x="82" y="4"/>
                        </a:lnTo>
                        <a:lnTo>
                          <a:pt x="87" y="5"/>
                        </a:lnTo>
                        <a:lnTo>
                          <a:pt x="90" y="5"/>
                        </a:lnTo>
                        <a:lnTo>
                          <a:pt x="88" y="7"/>
                        </a:lnTo>
                        <a:lnTo>
                          <a:pt x="88" y="10"/>
                        </a:lnTo>
                        <a:lnTo>
                          <a:pt x="88" y="16"/>
                        </a:lnTo>
                        <a:lnTo>
                          <a:pt x="88" y="23"/>
                        </a:lnTo>
                        <a:lnTo>
                          <a:pt x="88" y="26"/>
                        </a:lnTo>
                        <a:lnTo>
                          <a:pt x="94" y="26"/>
                        </a:lnTo>
                        <a:lnTo>
                          <a:pt x="100" y="26"/>
                        </a:lnTo>
                        <a:lnTo>
                          <a:pt x="103" y="27"/>
                        </a:lnTo>
                        <a:lnTo>
                          <a:pt x="109" y="27"/>
                        </a:lnTo>
                        <a:lnTo>
                          <a:pt x="114" y="29"/>
                        </a:lnTo>
                        <a:lnTo>
                          <a:pt x="119" y="29"/>
                        </a:lnTo>
                        <a:lnTo>
                          <a:pt x="125" y="30"/>
                        </a:lnTo>
                        <a:lnTo>
                          <a:pt x="132" y="30"/>
                        </a:lnTo>
                        <a:lnTo>
                          <a:pt x="136" y="30"/>
                        </a:lnTo>
                        <a:lnTo>
                          <a:pt x="141" y="30"/>
                        </a:lnTo>
                        <a:lnTo>
                          <a:pt x="139" y="26"/>
                        </a:lnTo>
                        <a:lnTo>
                          <a:pt x="141" y="25"/>
                        </a:lnTo>
                        <a:lnTo>
                          <a:pt x="144" y="25"/>
                        </a:lnTo>
                        <a:lnTo>
                          <a:pt x="150" y="25"/>
                        </a:lnTo>
                        <a:lnTo>
                          <a:pt x="154" y="26"/>
                        </a:lnTo>
                        <a:lnTo>
                          <a:pt x="158" y="25"/>
                        </a:lnTo>
                        <a:lnTo>
                          <a:pt x="160" y="25"/>
                        </a:lnTo>
                        <a:lnTo>
                          <a:pt x="160" y="29"/>
                        </a:lnTo>
                        <a:lnTo>
                          <a:pt x="158" y="32"/>
                        </a:lnTo>
                        <a:lnTo>
                          <a:pt x="154" y="32"/>
                        </a:lnTo>
                        <a:lnTo>
                          <a:pt x="150" y="30"/>
                        </a:lnTo>
                        <a:lnTo>
                          <a:pt x="148" y="32"/>
                        </a:lnTo>
                        <a:lnTo>
                          <a:pt x="148" y="38"/>
                        </a:lnTo>
                        <a:lnTo>
                          <a:pt x="148" y="42"/>
                        </a:lnTo>
                        <a:lnTo>
                          <a:pt x="147" y="48"/>
                        </a:lnTo>
                        <a:lnTo>
                          <a:pt x="147" y="54"/>
                        </a:lnTo>
                        <a:lnTo>
                          <a:pt x="147" y="60"/>
                        </a:lnTo>
                        <a:lnTo>
                          <a:pt x="145" y="68"/>
                        </a:lnTo>
                        <a:lnTo>
                          <a:pt x="144" y="68"/>
                        </a:lnTo>
                        <a:lnTo>
                          <a:pt x="136" y="74"/>
                        </a:lnTo>
                        <a:lnTo>
                          <a:pt x="136" y="77"/>
                        </a:lnTo>
                        <a:lnTo>
                          <a:pt x="136" y="82"/>
                        </a:lnTo>
                        <a:lnTo>
                          <a:pt x="136" y="83"/>
                        </a:lnTo>
                        <a:lnTo>
                          <a:pt x="136" y="85"/>
                        </a:lnTo>
                        <a:lnTo>
                          <a:pt x="136" y="86"/>
                        </a:lnTo>
                        <a:lnTo>
                          <a:pt x="136" y="88"/>
                        </a:lnTo>
                        <a:lnTo>
                          <a:pt x="136" y="89"/>
                        </a:lnTo>
                        <a:lnTo>
                          <a:pt x="136" y="90"/>
                        </a:lnTo>
                        <a:lnTo>
                          <a:pt x="136" y="92"/>
                        </a:lnTo>
                        <a:lnTo>
                          <a:pt x="136" y="95"/>
                        </a:lnTo>
                        <a:lnTo>
                          <a:pt x="135" y="98"/>
                        </a:lnTo>
                        <a:lnTo>
                          <a:pt x="136" y="99"/>
                        </a:lnTo>
                        <a:lnTo>
                          <a:pt x="133" y="101"/>
                        </a:lnTo>
                        <a:lnTo>
                          <a:pt x="133" y="102"/>
                        </a:lnTo>
                        <a:lnTo>
                          <a:pt x="133" y="104"/>
                        </a:lnTo>
                        <a:lnTo>
                          <a:pt x="133" y="107"/>
                        </a:lnTo>
                        <a:lnTo>
                          <a:pt x="133" y="111"/>
                        </a:lnTo>
                        <a:lnTo>
                          <a:pt x="133" y="118"/>
                        </a:lnTo>
                        <a:lnTo>
                          <a:pt x="133" y="124"/>
                        </a:lnTo>
                        <a:lnTo>
                          <a:pt x="132" y="131"/>
                        </a:lnTo>
                        <a:lnTo>
                          <a:pt x="133" y="133"/>
                        </a:lnTo>
                        <a:lnTo>
                          <a:pt x="131" y="137"/>
                        </a:lnTo>
                        <a:lnTo>
                          <a:pt x="129" y="151"/>
                        </a:lnTo>
                        <a:lnTo>
                          <a:pt x="100" y="149"/>
                        </a:lnTo>
                        <a:lnTo>
                          <a:pt x="98" y="178"/>
                        </a:lnTo>
                        <a:lnTo>
                          <a:pt x="97" y="178"/>
                        </a:lnTo>
                        <a:lnTo>
                          <a:pt x="94" y="177"/>
                        </a:lnTo>
                        <a:lnTo>
                          <a:pt x="90" y="177"/>
                        </a:lnTo>
                        <a:lnTo>
                          <a:pt x="91" y="178"/>
                        </a:lnTo>
                        <a:lnTo>
                          <a:pt x="92" y="178"/>
                        </a:lnTo>
                        <a:lnTo>
                          <a:pt x="95" y="181"/>
                        </a:lnTo>
                        <a:lnTo>
                          <a:pt x="98" y="181"/>
                        </a:lnTo>
                        <a:lnTo>
                          <a:pt x="104" y="183"/>
                        </a:lnTo>
                        <a:lnTo>
                          <a:pt x="109" y="184"/>
                        </a:lnTo>
                        <a:lnTo>
                          <a:pt x="109" y="186"/>
                        </a:lnTo>
                        <a:lnTo>
                          <a:pt x="107" y="189"/>
                        </a:lnTo>
                        <a:lnTo>
                          <a:pt x="109" y="190"/>
                        </a:lnTo>
                        <a:lnTo>
                          <a:pt x="104" y="190"/>
                        </a:lnTo>
                        <a:lnTo>
                          <a:pt x="103" y="202"/>
                        </a:lnTo>
                        <a:lnTo>
                          <a:pt x="101" y="209"/>
                        </a:lnTo>
                        <a:lnTo>
                          <a:pt x="43" y="205"/>
                        </a:lnTo>
                        <a:lnTo>
                          <a:pt x="43" y="211"/>
                        </a:lnTo>
                        <a:lnTo>
                          <a:pt x="38" y="209"/>
                        </a:lnTo>
                        <a:lnTo>
                          <a:pt x="34" y="209"/>
                        </a:lnTo>
                        <a:lnTo>
                          <a:pt x="32" y="206"/>
                        </a:lnTo>
                        <a:lnTo>
                          <a:pt x="29" y="206"/>
                        </a:lnTo>
                        <a:lnTo>
                          <a:pt x="28" y="206"/>
                        </a:lnTo>
                        <a:lnTo>
                          <a:pt x="26" y="203"/>
                        </a:lnTo>
                        <a:lnTo>
                          <a:pt x="24" y="202"/>
                        </a:lnTo>
                        <a:lnTo>
                          <a:pt x="19" y="202"/>
                        </a:lnTo>
                        <a:lnTo>
                          <a:pt x="18" y="196"/>
                        </a:lnTo>
                        <a:lnTo>
                          <a:pt x="16" y="196"/>
                        </a:lnTo>
                        <a:lnTo>
                          <a:pt x="15" y="197"/>
                        </a:lnTo>
                        <a:lnTo>
                          <a:pt x="13" y="199"/>
                        </a:lnTo>
                        <a:lnTo>
                          <a:pt x="12" y="199"/>
                        </a:lnTo>
                        <a:lnTo>
                          <a:pt x="16" y="155"/>
                        </a:lnTo>
                        <a:lnTo>
                          <a:pt x="29" y="156"/>
                        </a:lnTo>
                        <a:lnTo>
                          <a:pt x="31" y="149"/>
                        </a:lnTo>
                        <a:lnTo>
                          <a:pt x="21" y="148"/>
                        </a:lnTo>
                        <a:lnTo>
                          <a:pt x="24" y="126"/>
                        </a:lnTo>
                        <a:lnTo>
                          <a:pt x="25" y="112"/>
                        </a:lnTo>
                        <a:lnTo>
                          <a:pt x="21" y="111"/>
                        </a:lnTo>
                        <a:lnTo>
                          <a:pt x="21" y="104"/>
                        </a:lnTo>
                        <a:lnTo>
                          <a:pt x="16" y="102"/>
                        </a:lnTo>
                        <a:lnTo>
                          <a:pt x="18" y="95"/>
                        </a:lnTo>
                        <a:lnTo>
                          <a:pt x="21" y="96"/>
                        </a:lnTo>
                        <a:lnTo>
                          <a:pt x="25" y="96"/>
                        </a:lnTo>
                        <a:lnTo>
                          <a:pt x="28" y="98"/>
                        </a:lnTo>
                        <a:lnTo>
                          <a:pt x="31" y="96"/>
                        </a:lnTo>
                        <a:lnTo>
                          <a:pt x="34" y="96"/>
                        </a:lnTo>
                        <a:lnTo>
                          <a:pt x="38" y="93"/>
                        </a:lnTo>
                        <a:lnTo>
                          <a:pt x="43" y="92"/>
                        </a:lnTo>
                        <a:lnTo>
                          <a:pt x="47" y="90"/>
                        </a:lnTo>
                        <a:lnTo>
                          <a:pt x="48" y="92"/>
                        </a:lnTo>
                        <a:lnTo>
                          <a:pt x="50" y="92"/>
                        </a:lnTo>
                        <a:lnTo>
                          <a:pt x="53" y="90"/>
                        </a:lnTo>
                        <a:lnTo>
                          <a:pt x="54" y="90"/>
                        </a:lnTo>
                        <a:lnTo>
                          <a:pt x="56" y="90"/>
                        </a:lnTo>
                        <a:lnTo>
                          <a:pt x="57" y="90"/>
                        </a:lnTo>
                        <a:lnTo>
                          <a:pt x="57" y="86"/>
                        </a:lnTo>
                        <a:lnTo>
                          <a:pt x="59" y="85"/>
                        </a:lnTo>
                        <a:lnTo>
                          <a:pt x="59" y="80"/>
                        </a:lnTo>
                        <a:lnTo>
                          <a:pt x="57" y="74"/>
                        </a:lnTo>
                        <a:lnTo>
                          <a:pt x="54" y="68"/>
                        </a:lnTo>
                        <a:lnTo>
                          <a:pt x="53" y="66"/>
                        </a:lnTo>
                        <a:lnTo>
                          <a:pt x="46" y="61"/>
                        </a:lnTo>
                        <a:lnTo>
                          <a:pt x="43" y="60"/>
                        </a:lnTo>
                        <a:lnTo>
                          <a:pt x="34" y="52"/>
                        </a:lnTo>
                        <a:lnTo>
                          <a:pt x="29" y="52"/>
                        </a:lnTo>
                        <a:lnTo>
                          <a:pt x="26" y="52"/>
                        </a:lnTo>
                        <a:lnTo>
                          <a:pt x="21" y="51"/>
                        </a:lnTo>
                        <a:lnTo>
                          <a:pt x="18" y="49"/>
                        </a:lnTo>
                        <a:lnTo>
                          <a:pt x="16" y="49"/>
                        </a:lnTo>
                        <a:lnTo>
                          <a:pt x="13" y="49"/>
                        </a:lnTo>
                        <a:lnTo>
                          <a:pt x="9" y="49"/>
                        </a:lnTo>
                        <a:lnTo>
                          <a:pt x="6" y="49"/>
                        </a:lnTo>
                        <a:lnTo>
                          <a:pt x="6" y="51"/>
                        </a:lnTo>
                        <a:lnTo>
                          <a:pt x="5" y="52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3" y="60"/>
                        </a:lnTo>
                        <a:lnTo>
                          <a:pt x="3" y="63"/>
                        </a:lnTo>
                        <a:lnTo>
                          <a:pt x="3" y="64"/>
                        </a:lnTo>
                        <a:lnTo>
                          <a:pt x="2" y="63"/>
                        </a:lnTo>
                        <a:lnTo>
                          <a:pt x="2" y="61"/>
                        </a:lnTo>
                        <a:lnTo>
                          <a:pt x="0" y="57"/>
                        </a:lnTo>
                        <a:lnTo>
                          <a:pt x="0" y="54"/>
                        </a:lnTo>
                        <a:lnTo>
                          <a:pt x="2" y="48"/>
                        </a:lnTo>
                        <a:lnTo>
                          <a:pt x="3" y="45"/>
                        </a:lnTo>
                        <a:lnTo>
                          <a:pt x="5" y="41"/>
                        </a:lnTo>
                        <a:lnTo>
                          <a:pt x="5" y="38"/>
                        </a:lnTo>
                        <a:lnTo>
                          <a:pt x="7" y="30"/>
                        </a:lnTo>
                        <a:lnTo>
                          <a:pt x="10" y="20"/>
                        </a:lnTo>
                        <a:lnTo>
                          <a:pt x="15" y="14"/>
                        </a:lnTo>
                        <a:lnTo>
                          <a:pt x="18" y="10"/>
                        </a:lnTo>
                        <a:lnTo>
                          <a:pt x="19" y="8"/>
                        </a:lnTo>
                        <a:lnTo>
                          <a:pt x="24" y="7"/>
                        </a:lnTo>
                        <a:lnTo>
                          <a:pt x="26" y="5"/>
                        </a:lnTo>
                        <a:lnTo>
                          <a:pt x="28" y="4"/>
                        </a:lnTo>
                        <a:lnTo>
                          <a:pt x="31" y="1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40" y="1"/>
                        </a:lnTo>
                        <a:lnTo>
                          <a:pt x="43" y="4"/>
                        </a:lnTo>
                        <a:lnTo>
                          <a:pt x="47" y="8"/>
                        </a:lnTo>
                        <a:lnTo>
                          <a:pt x="48" y="8"/>
                        </a:lnTo>
                        <a:close/>
                        <a:moveTo>
                          <a:pt x="7" y="66"/>
                        </a:moveTo>
                        <a:lnTo>
                          <a:pt x="7" y="67"/>
                        </a:lnTo>
                        <a:lnTo>
                          <a:pt x="6" y="67"/>
                        </a:lnTo>
                        <a:lnTo>
                          <a:pt x="6" y="66"/>
                        </a:lnTo>
                        <a:lnTo>
                          <a:pt x="5" y="66"/>
                        </a:lnTo>
                        <a:lnTo>
                          <a:pt x="6" y="64"/>
                        </a:lnTo>
                        <a:lnTo>
                          <a:pt x="7" y="66"/>
                        </a:lnTo>
                        <a:close/>
                        <a:moveTo>
                          <a:pt x="10" y="68"/>
                        </a:moveTo>
                        <a:lnTo>
                          <a:pt x="10" y="68"/>
                        </a:lnTo>
                        <a:lnTo>
                          <a:pt x="9" y="68"/>
                        </a:lnTo>
                        <a:lnTo>
                          <a:pt x="9" y="67"/>
                        </a:lnTo>
                        <a:lnTo>
                          <a:pt x="10" y="67"/>
                        </a:lnTo>
                        <a:lnTo>
                          <a:pt x="10" y="68"/>
                        </a:lnTo>
                        <a:close/>
                      </a:path>
                    </a:pathLst>
                  </a:custGeom>
                  <a:grpFill/>
                  <a:ln w="6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97"/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4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4106286" y="6005294"/>
                    <a:ext cx="88312" cy="7719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97"/>
                    <a:r>
                      <a:rPr lang="ru-RU" sz="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Сочи</a:t>
                    </a:r>
                    <a:endParaRPr lang="ru-RU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5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404711" y="3617693"/>
                    <a:ext cx="216693" cy="7719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97"/>
                    <a:r>
                      <a:rPr lang="ru-RU" sz="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Темрюкский</a:t>
                    </a:r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" name="Rectangle 718"/>
                  <p:cNvSpPr>
                    <a:spLocks noChangeArrowheads="1"/>
                  </p:cNvSpPr>
                  <p:nvPr/>
                </p:nvSpPr>
                <p:spPr bwMode="auto">
                  <a:xfrm>
                    <a:off x="4997211" y="5467130"/>
                    <a:ext cx="219964" cy="7719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97"/>
                    <a:r>
                      <a:rPr lang="ru-RU" sz="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Мостовский</a:t>
                    </a:r>
                    <a:endParaRPr lang="ru-RU" sz="24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57" name="Прямая со стрелкой 256"/>
                  <p:cNvCxnSpPr>
                    <a:endCxn id="254" idx="3"/>
                  </p:cNvCxnSpPr>
                  <p:nvPr/>
                </p:nvCxnSpPr>
                <p:spPr>
                  <a:xfrm rot="179088" flipH="1" flipV="1">
                    <a:off x="4190717" y="6077756"/>
                    <a:ext cx="796970" cy="210279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3" name="Полилиния 212"/>
                <p:cNvSpPr/>
                <p:nvPr/>
              </p:nvSpPr>
              <p:spPr>
                <a:xfrm>
                  <a:off x="4103123" y="5396643"/>
                  <a:ext cx="2219163" cy="1374405"/>
                </a:xfrm>
                <a:custGeom>
                  <a:avLst/>
                  <a:gdLst>
                    <a:gd name="connsiteX0" fmla="*/ 3262 w 2219163"/>
                    <a:gd name="connsiteY0" fmla="*/ 140245 h 1374405"/>
                    <a:gd name="connsiteX1" fmla="*/ 53751 w 2219163"/>
                    <a:gd name="connsiteY1" fmla="*/ 162685 h 1374405"/>
                    <a:gd name="connsiteX2" fmla="*/ 98629 w 2219163"/>
                    <a:gd name="connsiteY2" fmla="*/ 190734 h 1374405"/>
                    <a:gd name="connsiteX3" fmla="*/ 126678 w 2219163"/>
                    <a:gd name="connsiteY3" fmla="*/ 218783 h 1374405"/>
                    <a:gd name="connsiteX4" fmla="*/ 160337 w 2219163"/>
                    <a:gd name="connsiteY4" fmla="*/ 252442 h 1374405"/>
                    <a:gd name="connsiteX5" fmla="*/ 177167 w 2219163"/>
                    <a:gd name="connsiteY5" fmla="*/ 269271 h 1374405"/>
                    <a:gd name="connsiteX6" fmla="*/ 188386 w 2219163"/>
                    <a:gd name="connsiteY6" fmla="*/ 291710 h 1374405"/>
                    <a:gd name="connsiteX7" fmla="*/ 199606 w 2219163"/>
                    <a:gd name="connsiteY7" fmla="*/ 336589 h 1374405"/>
                    <a:gd name="connsiteX8" fmla="*/ 222045 w 2219163"/>
                    <a:gd name="connsiteY8" fmla="*/ 370248 h 1374405"/>
                    <a:gd name="connsiteX9" fmla="*/ 233265 w 2219163"/>
                    <a:gd name="connsiteY9" fmla="*/ 392687 h 1374405"/>
                    <a:gd name="connsiteX10" fmla="*/ 266924 w 2219163"/>
                    <a:gd name="connsiteY10" fmla="*/ 420736 h 1374405"/>
                    <a:gd name="connsiteX11" fmla="*/ 306192 w 2219163"/>
                    <a:gd name="connsiteY11" fmla="*/ 471224 h 1374405"/>
                    <a:gd name="connsiteX12" fmla="*/ 323022 w 2219163"/>
                    <a:gd name="connsiteY12" fmla="*/ 482444 h 1374405"/>
                    <a:gd name="connsiteX13" fmla="*/ 356681 w 2219163"/>
                    <a:gd name="connsiteY13" fmla="*/ 499274 h 1374405"/>
                    <a:gd name="connsiteX14" fmla="*/ 390340 w 2219163"/>
                    <a:gd name="connsiteY14" fmla="*/ 532932 h 1374405"/>
                    <a:gd name="connsiteX15" fmla="*/ 429608 w 2219163"/>
                    <a:gd name="connsiteY15" fmla="*/ 583421 h 1374405"/>
                    <a:gd name="connsiteX16" fmla="*/ 435218 w 2219163"/>
                    <a:gd name="connsiteY16" fmla="*/ 600250 h 1374405"/>
                    <a:gd name="connsiteX17" fmla="*/ 468877 w 2219163"/>
                    <a:gd name="connsiteY17" fmla="*/ 650739 h 1374405"/>
                    <a:gd name="connsiteX18" fmla="*/ 502536 w 2219163"/>
                    <a:gd name="connsiteY18" fmla="*/ 701227 h 1374405"/>
                    <a:gd name="connsiteX19" fmla="*/ 513756 w 2219163"/>
                    <a:gd name="connsiteY19" fmla="*/ 718056 h 1374405"/>
                    <a:gd name="connsiteX20" fmla="*/ 530585 w 2219163"/>
                    <a:gd name="connsiteY20" fmla="*/ 734886 h 1374405"/>
                    <a:gd name="connsiteX21" fmla="*/ 541805 w 2219163"/>
                    <a:gd name="connsiteY21" fmla="*/ 751715 h 1374405"/>
                    <a:gd name="connsiteX22" fmla="*/ 575464 w 2219163"/>
                    <a:gd name="connsiteY22" fmla="*/ 774155 h 1374405"/>
                    <a:gd name="connsiteX23" fmla="*/ 592293 w 2219163"/>
                    <a:gd name="connsiteY23" fmla="*/ 785374 h 1374405"/>
                    <a:gd name="connsiteX24" fmla="*/ 625952 w 2219163"/>
                    <a:gd name="connsiteY24" fmla="*/ 819033 h 1374405"/>
                    <a:gd name="connsiteX25" fmla="*/ 642781 w 2219163"/>
                    <a:gd name="connsiteY25" fmla="*/ 835863 h 1374405"/>
                    <a:gd name="connsiteX26" fmla="*/ 654001 w 2219163"/>
                    <a:gd name="connsiteY26" fmla="*/ 852692 h 1374405"/>
                    <a:gd name="connsiteX27" fmla="*/ 721319 w 2219163"/>
                    <a:gd name="connsiteY27" fmla="*/ 886351 h 1374405"/>
                    <a:gd name="connsiteX28" fmla="*/ 760587 w 2219163"/>
                    <a:gd name="connsiteY28" fmla="*/ 897570 h 1374405"/>
                    <a:gd name="connsiteX29" fmla="*/ 766197 w 2219163"/>
                    <a:gd name="connsiteY29" fmla="*/ 976108 h 1374405"/>
                    <a:gd name="connsiteX30" fmla="*/ 783027 w 2219163"/>
                    <a:gd name="connsiteY30" fmla="*/ 987328 h 1374405"/>
                    <a:gd name="connsiteX31" fmla="*/ 788637 w 2219163"/>
                    <a:gd name="connsiteY31" fmla="*/ 1004157 h 1374405"/>
                    <a:gd name="connsiteX32" fmla="*/ 816686 w 2219163"/>
                    <a:gd name="connsiteY32" fmla="*/ 1037816 h 1374405"/>
                    <a:gd name="connsiteX33" fmla="*/ 833515 w 2219163"/>
                    <a:gd name="connsiteY33" fmla="*/ 1049036 h 1374405"/>
                    <a:gd name="connsiteX34" fmla="*/ 900833 w 2219163"/>
                    <a:gd name="connsiteY34" fmla="*/ 1060255 h 1374405"/>
                    <a:gd name="connsiteX35" fmla="*/ 917662 w 2219163"/>
                    <a:gd name="connsiteY35" fmla="*/ 1065865 h 1374405"/>
                    <a:gd name="connsiteX36" fmla="*/ 934492 w 2219163"/>
                    <a:gd name="connsiteY36" fmla="*/ 1077085 h 1374405"/>
                    <a:gd name="connsiteX37" fmla="*/ 962541 w 2219163"/>
                    <a:gd name="connsiteY37" fmla="*/ 1110744 h 1374405"/>
                    <a:gd name="connsiteX38" fmla="*/ 990590 w 2219163"/>
                    <a:gd name="connsiteY38" fmla="*/ 1161232 h 1374405"/>
                    <a:gd name="connsiteX39" fmla="*/ 1041078 w 2219163"/>
                    <a:gd name="connsiteY39" fmla="*/ 1189281 h 1374405"/>
                    <a:gd name="connsiteX40" fmla="*/ 1052298 w 2219163"/>
                    <a:gd name="connsiteY40" fmla="*/ 1206110 h 1374405"/>
                    <a:gd name="connsiteX41" fmla="*/ 1057908 w 2219163"/>
                    <a:gd name="connsiteY41" fmla="*/ 1273428 h 1374405"/>
                    <a:gd name="connsiteX42" fmla="*/ 1074737 w 2219163"/>
                    <a:gd name="connsiteY42" fmla="*/ 1312697 h 1374405"/>
                    <a:gd name="connsiteX43" fmla="*/ 1091567 w 2219163"/>
                    <a:gd name="connsiteY43" fmla="*/ 1329526 h 1374405"/>
                    <a:gd name="connsiteX44" fmla="*/ 1142055 w 2219163"/>
                    <a:gd name="connsiteY44" fmla="*/ 1351966 h 1374405"/>
                    <a:gd name="connsiteX45" fmla="*/ 1192543 w 2219163"/>
                    <a:gd name="connsiteY45" fmla="*/ 1363185 h 1374405"/>
                    <a:gd name="connsiteX46" fmla="*/ 1214983 w 2219163"/>
                    <a:gd name="connsiteY46" fmla="*/ 1374405 h 1374405"/>
                    <a:gd name="connsiteX47" fmla="*/ 1220592 w 2219163"/>
                    <a:gd name="connsiteY47" fmla="*/ 1357575 h 1374405"/>
                    <a:gd name="connsiteX48" fmla="*/ 1209373 w 2219163"/>
                    <a:gd name="connsiteY48" fmla="*/ 1323917 h 1374405"/>
                    <a:gd name="connsiteX49" fmla="*/ 1248641 w 2219163"/>
                    <a:gd name="connsiteY49" fmla="*/ 1279038 h 1374405"/>
                    <a:gd name="connsiteX50" fmla="*/ 1265471 w 2219163"/>
                    <a:gd name="connsiteY50" fmla="*/ 1267818 h 1374405"/>
                    <a:gd name="connsiteX51" fmla="*/ 1276690 w 2219163"/>
                    <a:gd name="connsiteY51" fmla="*/ 1250989 h 1374405"/>
                    <a:gd name="connsiteX52" fmla="*/ 1287910 w 2219163"/>
                    <a:gd name="connsiteY52" fmla="*/ 1166842 h 1374405"/>
                    <a:gd name="connsiteX53" fmla="*/ 1299130 w 2219163"/>
                    <a:gd name="connsiteY53" fmla="*/ 1150012 h 1374405"/>
                    <a:gd name="connsiteX54" fmla="*/ 1332789 w 2219163"/>
                    <a:gd name="connsiteY54" fmla="*/ 1127573 h 1374405"/>
                    <a:gd name="connsiteX55" fmla="*/ 1344008 w 2219163"/>
                    <a:gd name="connsiteY55" fmla="*/ 1110744 h 1374405"/>
                    <a:gd name="connsiteX56" fmla="*/ 1394497 w 2219163"/>
                    <a:gd name="connsiteY56" fmla="*/ 1082694 h 1374405"/>
                    <a:gd name="connsiteX57" fmla="*/ 1411326 w 2219163"/>
                    <a:gd name="connsiteY57" fmla="*/ 1065865 h 1374405"/>
                    <a:gd name="connsiteX58" fmla="*/ 1697427 w 2219163"/>
                    <a:gd name="connsiteY58" fmla="*/ 1049036 h 1374405"/>
                    <a:gd name="connsiteX59" fmla="*/ 1714256 w 2219163"/>
                    <a:gd name="connsiteY59" fmla="*/ 1037816 h 1374405"/>
                    <a:gd name="connsiteX60" fmla="*/ 1770354 w 2219163"/>
                    <a:gd name="connsiteY60" fmla="*/ 1049036 h 1374405"/>
                    <a:gd name="connsiteX61" fmla="*/ 1809623 w 2219163"/>
                    <a:gd name="connsiteY61" fmla="*/ 1071475 h 1374405"/>
                    <a:gd name="connsiteX62" fmla="*/ 1826452 w 2219163"/>
                    <a:gd name="connsiteY62" fmla="*/ 1077085 h 1374405"/>
                    <a:gd name="connsiteX63" fmla="*/ 1843282 w 2219163"/>
                    <a:gd name="connsiteY63" fmla="*/ 1088304 h 1374405"/>
                    <a:gd name="connsiteX64" fmla="*/ 1860111 w 2219163"/>
                    <a:gd name="connsiteY64" fmla="*/ 1093914 h 1374405"/>
                    <a:gd name="connsiteX65" fmla="*/ 1876941 w 2219163"/>
                    <a:gd name="connsiteY65" fmla="*/ 1105134 h 1374405"/>
                    <a:gd name="connsiteX66" fmla="*/ 1938649 w 2219163"/>
                    <a:gd name="connsiteY66" fmla="*/ 1127573 h 1374405"/>
                    <a:gd name="connsiteX67" fmla="*/ 1955478 w 2219163"/>
                    <a:gd name="connsiteY67" fmla="*/ 1138793 h 1374405"/>
                    <a:gd name="connsiteX68" fmla="*/ 1989137 w 2219163"/>
                    <a:gd name="connsiteY68" fmla="*/ 1172451 h 1374405"/>
                    <a:gd name="connsiteX69" fmla="*/ 2034016 w 2219163"/>
                    <a:gd name="connsiteY69" fmla="*/ 1178061 h 1374405"/>
                    <a:gd name="connsiteX70" fmla="*/ 2106943 w 2219163"/>
                    <a:gd name="connsiteY70" fmla="*/ 1172451 h 1374405"/>
                    <a:gd name="connsiteX71" fmla="*/ 2123773 w 2219163"/>
                    <a:gd name="connsiteY71" fmla="*/ 1161232 h 1374405"/>
                    <a:gd name="connsiteX72" fmla="*/ 2174261 w 2219163"/>
                    <a:gd name="connsiteY72" fmla="*/ 1144402 h 1374405"/>
                    <a:gd name="connsiteX73" fmla="*/ 2191090 w 2219163"/>
                    <a:gd name="connsiteY73" fmla="*/ 1138793 h 1374405"/>
                    <a:gd name="connsiteX74" fmla="*/ 2207920 w 2219163"/>
                    <a:gd name="connsiteY74" fmla="*/ 1127573 h 1374405"/>
                    <a:gd name="connsiteX75" fmla="*/ 2207920 w 2219163"/>
                    <a:gd name="connsiteY75" fmla="*/ 1093914 h 1374405"/>
                    <a:gd name="connsiteX76" fmla="*/ 2157432 w 2219163"/>
                    <a:gd name="connsiteY76" fmla="*/ 1060255 h 1374405"/>
                    <a:gd name="connsiteX77" fmla="*/ 2112553 w 2219163"/>
                    <a:gd name="connsiteY77" fmla="*/ 1054645 h 1374405"/>
                    <a:gd name="connsiteX78" fmla="*/ 2090114 w 2219163"/>
                    <a:gd name="connsiteY78" fmla="*/ 1020986 h 1374405"/>
                    <a:gd name="connsiteX79" fmla="*/ 2067675 w 2219163"/>
                    <a:gd name="connsiteY79" fmla="*/ 1009767 h 1374405"/>
                    <a:gd name="connsiteX80" fmla="*/ 2045235 w 2219163"/>
                    <a:gd name="connsiteY80" fmla="*/ 1004157 h 1374405"/>
                    <a:gd name="connsiteX81" fmla="*/ 2017186 w 2219163"/>
                    <a:gd name="connsiteY81" fmla="*/ 992937 h 1374405"/>
                    <a:gd name="connsiteX82" fmla="*/ 1989137 w 2219163"/>
                    <a:gd name="connsiteY82" fmla="*/ 964888 h 1374405"/>
                    <a:gd name="connsiteX83" fmla="*/ 1972308 w 2219163"/>
                    <a:gd name="connsiteY83" fmla="*/ 948059 h 1374405"/>
                    <a:gd name="connsiteX84" fmla="*/ 1938649 w 2219163"/>
                    <a:gd name="connsiteY84" fmla="*/ 936839 h 1374405"/>
                    <a:gd name="connsiteX85" fmla="*/ 1921819 w 2219163"/>
                    <a:gd name="connsiteY85" fmla="*/ 920010 h 1374405"/>
                    <a:gd name="connsiteX86" fmla="*/ 1904990 w 2219163"/>
                    <a:gd name="connsiteY86" fmla="*/ 908790 h 1374405"/>
                    <a:gd name="connsiteX87" fmla="*/ 1899380 w 2219163"/>
                    <a:gd name="connsiteY87" fmla="*/ 886351 h 1374405"/>
                    <a:gd name="connsiteX88" fmla="*/ 1904990 w 2219163"/>
                    <a:gd name="connsiteY88" fmla="*/ 858302 h 1374405"/>
                    <a:gd name="connsiteX89" fmla="*/ 1916210 w 2219163"/>
                    <a:gd name="connsiteY89" fmla="*/ 824643 h 1374405"/>
                    <a:gd name="connsiteX90" fmla="*/ 1910600 w 2219163"/>
                    <a:gd name="connsiteY90" fmla="*/ 802204 h 1374405"/>
                    <a:gd name="connsiteX91" fmla="*/ 1893770 w 2219163"/>
                    <a:gd name="connsiteY91" fmla="*/ 790984 h 1374405"/>
                    <a:gd name="connsiteX92" fmla="*/ 1781574 w 2219163"/>
                    <a:gd name="connsiteY92" fmla="*/ 785374 h 1374405"/>
                    <a:gd name="connsiteX93" fmla="*/ 1764744 w 2219163"/>
                    <a:gd name="connsiteY93" fmla="*/ 779764 h 1374405"/>
                    <a:gd name="connsiteX94" fmla="*/ 1798403 w 2219163"/>
                    <a:gd name="connsiteY94" fmla="*/ 757325 h 1374405"/>
                    <a:gd name="connsiteX95" fmla="*/ 1809623 w 2219163"/>
                    <a:gd name="connsiteY95" fmla="*/ 740496 h 1374405"/>
                    <a:gd name="connsiteX96" fmla="*/ 1804013 w 2219163"/>
                    <a:gd name="connsiteY96" fmla="*/ 712447 h 1374405"/>
                    <a:gd name="connsiteX97" fmla="*/ 1770354 w 2219163"/>
                    <a:gd name="connsiteY97" fmla="*/ 695617 h 1374405"/>
                    <a:gd name="connsiteX98" fmla="*/ 1669378 w 2219163"/>
                    <a:gd name="connsiteY98" fmla="*/ 701227 h 1374405"/>
                    <a:gd name="connsiteX99" fmla="*/ 1635719 w 2219163"/>
                    <a:gd name="connsiteY99" fmla="*/ 723666 h 1374405"/>
                    <a:gd name="connsiteX100" fmla="*/ 1585230 w 2219163"/>
                    <a:gd name="connsiteY100" fmla="*/ 718056 h 1374405"/>
                    <a:gd name="connsiteX101" fmla="*/ 1568401 w 2219163"/>
                    <a:gd name="connsiteY101" fmla="*/ 712447 h 1374405"/>
                    <a:gd name="connsiteX102" fmla="*/ 1551571 w 2219163"/>
                    <a:gd name="connsiteY102" fmla="*/ 695617 h 1374405"/>
                    <a:gd name="connsiteX103" fmla="*/ 1540352 w 2219163"/>
                    <a:gd name="connsiteY103" fmla="*/ 678788 h 1374405"/>
                    <a:gd name="connsiteX104" fmla="*/ 1534742 w 2219163"/>
                    <a:gd name="connsiteY104" fmla="*/ 661958 h 1374405"/>
                    <a:gd name="connsiteX105" fmla="*/ 1478644 w 2219163"/>
                    <a:gd name="connsiteY105" fmla="*/ 516103 h 1374405"/>
                    <a:gd name="connsiteX106" fmla="*/ 1433765 w 2219163"/>
                    <a:gd name="connsiteY106" fmla="*/ 510493 h 1374405"/>
                    <a:gd name="connsiteX107" fmla="*/ 1394497 w 2219163"/>
                    <a:gd name="connsiteY107" fmla="*/ 516103 h 1374405"/>
                    <a:gd name="connsiteX108" fmla="*/ 1388887 w 2219163"/>
                    <a:gd name="connsiteY108" fmla="*/ 532932 h 1374405"/>
                    <a:gd name="connsiteX109" fmla="*/ 1366448 w 2219163"/>
                    <a:gd name="connsiteY109" fmla="*/ 544152 h 1374405"/>
                    <a:gd name="connsiteX110" fmla="*/ 1327179 w 2219163"/>
                    <a:gd name="connsiteY110" fmla="*/ 499274 h 1374405"/>
                    <a:gd name="connsiteX111" fmla="*/ 1310349 w 2219163"/>
                    <a:gd name="connsiteY111" fmla="*/ 482444 h 1374405"/>
                    <a:gd name="connsiteX112" fmla="*/ 1287910 w 2219163"/>
                    <a:gd name="connsiteY112" fmla="*/ 471224 h 1374405"/>
                    <a:gd name="connsiteX113" fmla="*/ 1254251 w 2219163"/>
                    <a:gd name="connsiteY113" fmla="*/ 454395 h 1374405"/>
                    <a:gd name="connsiteX114" fmla="*/ 1237422 w 2219163"/>
                    <a:gd name="connsiteY114" fmla="*/ 443175 h 1374405"/>
                    <a:gd name="connsiteX115" fmla="*/ 1209373 w 2219163"/>
                    <a:gd name="connsiteY115" fmla="*/ 381467 h 1374405"/>
                    <a:gd name="connsiteX116" fmla="*/ 1175714 w 2219163"/>
                    <a:gd name="connsiteY116" fmla="*/ 359028 h 1374405"/>
                    <a:gd name="connsiteX117" fmla="*/ 1158884 w 2219163"/>
                    <a:gd name="connsiteY117" fmla="*/ 347809 h 1374405"/>
                    <a:gd name="connsiteX118" fmla="*/ 1097176 w 2219163"/>
                    <a:gd name="connsiteY118" fmla="*/ 353418 h 1374405"/>
                    <a:gd name="connsiteX119" fmla="*/ 1080347 w 2219163"/>
                    <a:gd name="connsiteY119" fmla="*/ 359028 h 1374405"/>
                    <a:gd name="connsiteX120" fmla="*/ 1046688 w 2219163"/>
                    <a:gd name="connsiteY120" fmla="*/ 381467 h 1374405"/>
                    <a:gd name="connsiteX121" fmla="*/ 962541 w 2219163"/>
                    <a:gd name="connsiteY121" fmla="*/ 375858 h 1374405"/>
                    <a:gd name="connsiteX122" fmla="*/ 945711 w 2219163"/>
                    <a:gd name="connsiteY122" fmla="*/ 359028 h 1374405"/>
                    <a:gd name="connsiteX123" fmla="*/ 928882 w 2219163"/>
                    <a:gd name="connsiteY123" fmla="*/ 353418 h 1374405"/>
                    <a:gd name="connsiteX124" fmla="*/ 855954 w 2219163"/>
                    <a:gd name="connsiteY124" fmla="*/ 347809 h 1374405"/>
                    <a:gd name="connsiteX125" fmla="*/ 839125 w 2219163"/>
                    <a:gd name="connsiteY125" fmla="*/ 336589 h 1374405"/>
                    <a:gd name="connsiteX126" fmla="*/ 749368 w 2219163"/>
                    <a:gd name="connsiteY126" fmla="*/ 319759 h 1374405"/>
                    <a:gd name="connsiteX127" fmla="*/ 754978 w 2219163"/>
                    <a:gd name="connsiteY127" fmla="*/ 302930 h 1374405"/>
                    <a:gd name="connsiteX128" fmla="*/ 777417 w 2219163"/>
                    <a:gd name="connsiteY128" fmla="*/ 269271 h 1374405"/>
                    <a:gd name="connsiteX129" fmla="*/ 771807 w 2219163"/>
                    <a:gd name="connsiteY129" fmla="*/ 246832 h 1374405"/>
                    <a:gd name="connsiteX130" fmla="*/ 732538 w 2219163"/>
                    <a:gd name="connsiteY130" fmla="*/ 241222 h 1374405"/>
                    <a:gd name="connsiteX131" fmla="*/ 682050 w 2219163"/>
                    <a:gd name="connsiteY131" fmla="*/ 218783 h 1374405"/>
                    <a:gd name="connsiteX132" fmla="*/ 642781 w 2219163"/>
                    <a:gd name="connsiteY132" fmla="*/ 168294 h 1374405"/>
                    <a:gd name="connsiteX133" fmla="*/ 625952 w 2219163"/>
                    <a:gd name="connsiteY133" fmla="*/ 151465 h 1374405"/>
                    <a:gd name="connsiteX134" fmla="*/ 592293 w 2219163"/>
                    <a:gd name="connsiteY134" fmla="*/ 129026 h 1374405"/>
                    <a:gd name="connsiteX135" fmla="*/ 581073 w 2219163"/>
                    <a:gd name="connsiteY135" fmla="*/ 112196 h 1374405"/>
                    <a:gd name="connsiteX136" fmla="*/ 558634 w 2219163"/>
                    <a:gd name="connsiteY136" fmla="*/ 78537 h 1374405"/>
                    <a:gd name="connsiteX137" fmla="*/ 536195 w 2219163"/>
                    <a:gd name="connsiteY137" fmla="*/ 72928 h 1374405"/>
                    <a:gd name="connsiteX138" fmla="*/ 502536 w 2219163"/>
                    <a:gd name="connsiteY138" fmla="*/ 61708 h 1374405"/>
                    <a:gd name="connsiteX139" fmla="*/ 452048 w 2219163"/>
                    <a:gd name="connsiteY139" fmla="*/ 22439 h 1374405"/>
                    <a:gd name="connsiteX140" fmla="*/ 435218 w 2219163"/>
                    <a:gd name="connsiteY140" fmla="*/ 16829 h 1374405"/>
                    <a:gd name="connsiteX141" fmla="*/ 401559 w 2219163"/>
                    <a:gd name="connsiteY141" fmla="*/ 0 h 1374405"/>
                    <a:gd name="connsiteX142" fmla="*/ 367900 w 2219163"/>
                    <a:gd name="connsiteY142" fmla="*/ 22439 h 1374405"/>
                    <a:gd name="connsiteX143" fmla="*/ 351071 w 2219163"/>
                    <a:gd name="connsiteY143" fmla="*/ 33659 h 1374405"/>
                    <a:gd name="connsiteX144" fmla="*/ 345461 w 2219163"/>
                    <a:gd name="connsiteY144" fmla="*/ 78537 h 1374405"/>
                    <a:gd name="connsiteX145" fmla="*/ 328632 w 2219163"/>
                    <a:gd name="connsiteY145" fmla="*/ 89757 h 1374405"/>
                    <a:gd name="connsiteX146" fmla="*/ 289363 w 2219163"/>
                    <a:gd name="connsiteY146" fmla="*/ 100977 h 1374405"/>
                    <a:gd name="connsiteX147" fmla="*/ 199606 w 2219163"/>
                    <a:gd name="connsiteY147" fmla="*/ 89757 h 1374405"/>
                    <a:gd name="connsiteX148" fmla="*/ 171557 w 2219163"/>
                    <a:gd name="connsiteY148" fmla="*/ 84147 h 1374405"/>
                    <a:gd name="connsiteX149" fmla="*/ 137898 w 2219163"/>
                    <a:gd name="connsiteY149" fmla="*/ 72928 h 1374405"/>
                    <a:gd name="connsiteX150" fmla="*/ 59360 w 2219163"/>
                    <a:gd name="connsiteY150" fmla="*/ 89757 h 1374405"/>
                    <a:gd name="connsiteX151" fmla="*/ 42531 w 2219163"/>
                    <a:gd name="connsiteY151" fmla="*/ 95367 h 1374405"/>
                    <a:gd name="connsiteX152" fmla="*/ 25702 w 2219163"/>
                    <a:gd name="connsiteY152" fmla="*/ 112196 h 1374405"/>
                    <a:gd name="connsiteX153" fmla="*/ 8872 w 2219163"/>
                    <a:gd name="connsiteY153" fmla="*/ 117806 h 1374405"/>
                    <a:gd name="connsiteX154" fmla="*/ 3262 w 2219163"/>
                    <a:gd name="connsiteY154" fmla="*/ 140245 h 1374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2219163" h="1374405">
                      <a:moveTo>
                        <a:pt x="3262" y="140245"/>
                      </a:moveTo>
                      <a:cubicBezTo>
                        <a:pt x="10742" y="147725"/>
                        <a:pt x="36600" y="152680"/>
                        <a:pt x="53751" y="162685"/>
                      </a:cubicBezTo>
                      <a:cubicBezTo>
                        <a:pt x="68989" y="171574"/>
                        <a:pt x="98629" y="190734"/>
                        <a:pt x="98629" y="190734"/>
                      </a:cubicBezTo>
                      <a:cubicBezTo>
                        <a:pt x="121749" y="225412"/>
                        <a:pt x="96079" y="191584"/>
                        <a:pt x="126678" y="218783"/>
                      </a:cubicBezTo>
                      <a:cubicBezTo>
                        <a:pt x="138537" y="229325"/>
                        <a:pt x="149117" y="241222"/>
                        <a:pt x="160337" y="252442"/>
                      </a:cubicBezTo>
                      <a:lnTo>
                        <a:pt x="177167" y="269271"/>
                      </a:lnTo>
                      <a:cubicBezTo>
                        <a:pt x="180907" y="276751"/>
                        <a:pt x="185742" y="283777"/>
                        <a:pt x="188386" y="291710"/>
                      </a:cubicBezTo>
                      <a:cubicBezTo>
                        <a:pt x="193262" y="306339"/>
                        <a:pt x="191053" y="323759"/>
                        <a:pt x="199606" y="336589"/>
                      </a:cubicBezTo>
                      <a:cubicBezTo>
                        <a:pt x="207086" y="347809"/>
                        <a:pt x="216014" y="358187"/>
                        <a:pt x="222045" y="370248"/>
                      </a:cubicBezTo>
                      <a:cubicBezTo>
                        <a:pt x="225785" y="377728"/>
                        <a:pt x="228404" y="385882"/>
                        <a:pt x="233265" y="392687"/>
                      </a:cubicBezTo>
                      <a:cubicBezTo>
                        <a:pt x="243084" y="406434"/>
                        <a:pt x="253502" y="411788"/>
                        <a:pt x="266924" y="420736"/>
                      </a:cubicBezTo>
                      <a:cubicBezTo>
                        <a:pt x="282561" y="444192"/>
                        <a:pt x="286419" y="454747"/>
                        <a:pt x="306192" y="471224"/>
                      </a:cubicBezTo>
                      <a:cubicBezTo>
                        <a:pt x="311372" y="475540"/>
                        <a:pt x="316991" y="479429"/>
                        <a:pt x="323022" y="482444"/>
                      </a:cubicBezTo>
                      <a:cubicBezTo>
                        <a:pt x="345302" y="493584"/>
                        <a:pt x="336009" y="480899"/>
                        <a:pt x="356681" y="499274"/>
                      </a:cubicBezTo>
                      <a:cubicBezTo>
                        <a:pt x="368540" y="509815"/>
                        <a:pt x="381539" y="519730"/>
                        <a:pt x="390340" y="532932"/>
                      </a:cubicBezTo>
                      <a:cubicBezTo>
                        <a:pt x="417180" y="573192"/>
                        <a:pt x="403244" y="557056"/>
                        <a:pt x="429608" y="583421"/>
                      </a:cubicBezTo>
                      <a:cubicBezTo>
                        <a:pt x="431478" y="589031"/>
                        <a:pt x="432346" y="595081"/>
                        <a:pt x="435218" y="600250"/>
                      </a:cubicBezTo>
                      <a:cubicBezTo>
                        <a:pt x="435218" y="600251"/>
                        <a:pt x="463267" y="642324"/>
                        <a:pt x="468877" y="650739"/>
                      </a:cubicBezTo>
                      <a:lnTo>
                        <a:pt x="502536" y="701227"/>
                      </a:lnTo>
                      <a:cubicBezTo>
                        <a:pt x="506276" y="706837"/>
                        <a:pt x="508989" y="713288"/>
                        <a:pt x="513756" y="718056"/>
                      </a:cubicBezTo>
                      <a:cubicBezTo>
                        <a:pt x="519366" y="723666"/>
                        <a:pt x="525506" y="728791"/>
                        <a:pt x="530585" y="734886"/>
                      </a:cubicBezTo>
                      <a:cubicBezTo>
                        <a:pt x="534901" y="740065"/>
                        <a:pt x="536731" y="747275"/>
                        <a:pt x="541805" y="751715"/>
                      </a:cubicBezTo>
                      <a:cubicBezTo>
                        <a:pt x="551953" y="760595"/>
                        <a:pt x="564244" y="766675"/>
                        <a:pt x="575464" y="774155"/>
                      </a:cubicBezTo>
                      <a:cubicBezTo>
                        <a:pt x="581074" y="777895"/>
                        <a:pt x="587526" y="780607"/>
                        <a:pt x="592293" y="785374"/>
                      </a:cubicBezTo>
                      <a:lnTo>
                        <a:pt x="625952" y="819033"/>
                      </a:lnTo>
                      <a:cubicBezTo>
                        <a:pt x="631562" y="824643"/>
                        <a:pt x="638380" y="829262"/>
                        <a:pt x="642781" y="835863"/>
                      </a:cubicBezTo>
                      <a:cubicBezTo>
                        <a:pt x="646521" y="841473"/>
                        <a:pt x="648927" y="848252"/>
                        <a:pt x="654001" y="852692"/>
                      </a:cubicBezTo>
                      <a:cubicBezTo>
                        <a:pt x="680770" y="876114"/>
                        <a:pt x="689541" y="875758"/>
                        <a:pt x="721319" y="886351"/>
                      </a:cubicBezTo>
                      <a:cubicBezTo>
                        <a:pt x="745464" y="894400"/>
                        <a:pt x="732409" y="890526"/>
                        <a:pt x="760587" y="897570"/>
                      </a:cubicBezTo>
                      <a:cubicBezTo>
                        <a:pt x="762457" y="923749"/>
                        <a:pt x="759831" y="950646"/>
                        <a:pt x="766197" y="976108"/>
                      </a:cubicBezTo>
                      <a:cubicBezTo>
                        <a:pt x="767832" y="982649"/>
                        <a:pt x="778815" y="982063"/>
                        <a:pt x="783027" y="987328"/>
                      </a:cubicBezTo>
                      <a:cubicBezTo>
                        <a:pt x="786721" y="991945"/>
                        <a:pt x="785993" y="998868"/>
                        <a:pt x="788637" y="1004157"/>
                      </a:cubicBezTo>
                      <a:cubicBezTo>
                        <a:pt x="794942" y="1016766"/>
                        <a:pt x="806051" y="1028953"/>
                        <a:pt x="816686" y="1037816"/>
                      </a:cubicBezTo>
                      <a:cubicBezTo>
                        <a:pt x="821865" y="1042132"/>
                        <a:pt x="827001" y="1047299"/>
                        <a:pt x="833515" y="1049036"/>
                      </a:cubicBezTo>
                      <a:cubicBezTo>
                        <a:pt x="855496" y="1054897"/>
                        <a:pt x="878394" y="1056515"/>
                        <a:pt x="900833" y="1060255"/>
                      </a:cubicBezTo>
                      <a:cubicBezTo>
                        <a:pt x="906443" y="1062125"/>
                        <a:pt x="912373" y="1063220"/>
                        <a:pt x="917662" y="1065865"/>
                      </a:cubicBezTo>
                      <a:cubicBezTo>
                        <a:pt x="923693" y="1068880"/>
                        <a:pt x="929312" y="1072769"/>
                        <a:pt x="934492" y="1077085"/>
                      </a:cubicBezTo>
                      <a:cubicBezTo>
                        <a:pt x="945127" y="1085947"/>
                        <a:pt x="956237" y="1098136"/>
                        <a:pt x="962541" y="1110744"/>
                      </a:cubicBezTo>
                      <a:cubicBezTo>
                        <a:pt x="972771" y="1131203"/>
                        <a:pt x="964060" y="1143546"/>
                        <a:pt x="990590" y="1161232"/>
                      </a:cubicBezTo>
                      <a:cubicBezTo>
                        <a:pt x="1029169" y="1186951"/>
                        <a:pt x="1011457" y="1179407"/>
                        <a:pt x="1041078" y="1189281"/>
                      </a:cubicBezTo>
                      <a:cubicBezTo>
                        <a:pt x="1044818" y="1194891"/>
                        <a:pt x="1050976" y="1199499"/>
                        <a:pt x="1052298" y="1206110"/>
                      </a:cubicBezTo>
                      <a:cubicBezTo>
                        <a:pt x="1056714" y="1228190"/>
                        <a:pt x="1054932" y="1251108"/>
                        <a:pt x="1057908" y="1273428"/>
                      </a:cubicBezTo>
                      <a:cubicBezTo>
                        <a:pt x="1059109" y="1282437"/>
                        <a:pt x="1070845" y="1307249"/>
                        <a:pt x="1074737" y="1312697"/>
                      </a:cubicBezTo>
                      <a:cubicBezTo>
                        <a:pt x="1079348" y="1319153"/>
                        <a:pt x="1085472" y="1324447"/>
                        <a:pt x="1091567" y="1329526"/>
                      </a:cubicBezTo>
                      <a:cubicBezTo>
                        <a:pt x="1106412" y="1341896"/>
                        <a:pt x="1122742" y="1348104"/>
                        <a:pt x="1142055" y="1351966"/>
                      </a:cubicBezTo>
                      <a:cubicBezTo>
                        <a:pt x="1149678" y="1353490"/>
                        <a:pt x="1183484" y="1359788"/>
                        <a:pt x="1192543" y="1363185"/>
                      </a:cubicBezTo>
                      <a:cubicBezTo>
                        <a:pt x="1200373" y="1366121"/>
                        <a:pt x="1207503" y="1370665"/>
                        <a:pt x="1214983" y="1374405"/>
                      </a:cubicBezTo>
                      <a:cubicBezTo>
                        <a:pt x="1216853" y="1368795"/>
                        <a:pt x="1221245" y="1363452"/>
                        <a:pt x="1220592" y="1357575"/>
                      </a:cubicBezTo>
                      <a:cubicBezTo>
                        <a:pt x="1219286" y="1345821"/>
                        <a:pt x="1209373" y="1323917"/>
                        <a:pt x="1209373" y="1323917"/>
                      </a:cubicBezTo>
                      <a:cubicBezTo>
                        <a:pt x="1218253" y="1288396"/>
                        <a:pt x="1208568" y="1305754"/>
                        <a:pt x="1248641" y="1279038"/>
                      </a:cubicBezTo>
                      <a:lnTo>
                        <a:pt x="1265471" y="1267818"/>
                      </a:lnTo>
                      <a:cubicBezTo>
                        <a:pt x="1269211" y="1262208"/>
                        <a:pt x="1273675" y="1257019"/>
                        <a:pt x="1276690" y="1250989"/>
                      </a:cubicBezTo>
                      <a:cubicBezTo>
                        <a:pt x="1288916" y="1226537"/>
                        <a:pt x="1283731" y="1187737"/>
                        <a:pt x="1287910" y="1166842"/>
                      </a:cubicBezTo>
                      <a:cubicBezTo>
                        <a:pt x="1289232" y="1160231"/>
                        <a:pt x="1294056" y="1154452"/>
                        <a:pt x="1299130" y="1150012"/>
                      </a:cubicBezTo>
                      <a:cubicBezTo>
                        <a:pt x="1309278" y="1141133"/>
                        <a:pt x="1332789" y="1127573"/>
                        <a:pt x="1332789" y="1127573"/>
                      </a:cubicBezTo>
                      <a:cubicBezTo>
                        <a:pt x="1336529" y="1121963"/>
                        <a:pt x="1338934" y="1115184"/>
                        <a:pt x="1344008" y="1110744"/>
                      </a:cubicBezTo>
                      <a:cubicBezTo>
                        <a:pt x="1367750" y="1089970"/>
                        <a:pt x="1371381" y="1090399"/>
                        <a:pt x="1394497" y="1082694"/>
                      </a:cubicBezTo>
                      <a:cubicBezTo>
                        <a:pt x="1400107" y="1077084"/>
                        <a:pt x="1405231" y="1070944"/>
                        <a:pt x="1411326" y="1065865"/>
                      </a:cubicBezTo>
                      <a:cubicBezTo>
                        <a:pt x="1484080" y="1005237"/>
                        <a:pt x="1671403" y="1049578"/>
                        <a:pt x="1697427" y="1049036"/>
                      </a:cubicBezTo>
                      <a:cubicBezTo>
                        <a:pt x="1703037" y="1045296"/>
                        <a:pt x="1707555" y="1038561"/>
                        <a:pt x="1714256" y="1037816"/>
                      </a:cubicBezTo>
                      <a:cubicBezTo>
                        <a:pt x="1723779" y="1036758"/>
                        <a:pt x="1758395" y="1046046"/>
                        <a:pt x="1770354" y="1049036"/>
                      </a:cubicBezTo>
                      <a:cubicBezTo>
                        <a:pt x="1787254" y="1060302"/>
                        <a:pt x="1789697" y="1062935"/>
                        <a:pt x="1809623" y="1071475"/>
                      </a:cubicBezTo>
                      <a:cubicBezTo>
                        <a:pt x="1815058" y="1073804"/>
                        <a:pt x="1821163" y="1074441"/>
                        <a:pt x="1826452" y="1077085"/>
                      </a:cubicBezTo>
                      <a:cubicBezTo>
                        <a:pt x="1832482" y="1080100"/>
                        <a:pt x="1837252" y="1085289"/>
                        <a:pt x="1843282" y="1088304"/>
                      </a:cubicBezTo>
                      <a:cubicBezTo>
                        <a:pt x="1848571" y="1090948"/>
                        <a:pt x="1854822" y="1091269"/>
                        <a:pt x="1860111" y="1093914"/>
                      </a:cubicBezTo>
                      <a:cubicBezTo>
                        <a:pt x="1866142" y="1096929"/>
                        <a:pt x="1870780" y="1102396"/>
                        <a:pt x="1876941" y="1105134"/>
                      </a:cubicBezTo>
                      <a:cubicBezTo>
                        <a:pt x="1924068" y="1126079"/>
                        <a:pt x="1896286" y="1106391"/>
                        <a:pt x="1938649" y="1127573"/>
                      </a:cubicBezTo>
                      <a:cubicBezTo>
                        <a:pt x="1944679" y="1130588"/>
                        <a:pt x="1950439" y="1134314"/>
                        <a:pt x="1955478" y="1138793"/>
                      </a:cubicBezTo>
                      <a:cubicBezTo>
                        <a:pt x="1967337" y="1149334"/>
                        <a:pt x="1973393" y="1170483"/>
                        <a:pt x="1989137" y="1172451"/>
                      </a:cubicBezTo>
                      <a:lnTo>
                        <a:pt x="2034016" y="1178061"/>
                      </a:lnTo>
                      <a:cubicBezTo>
                        <a:pt x="2058325" y="1176191"/>
                        <a:pt x="2082980" y="1176944"/>
                        <a:pt x="2106943" y="1172451"/>
                      </a:cubicBezTo>
                      <a:cubicBezTo>
                        <a:pt x="2113570" y="1171209"/>
                        <a:pt x="2117549" y="1163825"/>
                        <a:pt x="2123773" y="1161232"/>
                      </a:cubicBezTo>
                      <a:cubicBezTo>
                        <a:pt x="2140148" y="1154409"/>
                        <a:pt x="2157432" y="1150012"/>
                        <a:pt x="2174261" y="1144402"/>
                      </a:cubicBezTo>
                      <a:lnTo>
                        <a:pt x="2191090" y="1138793"/>
                      </a:lnTo>
                      <a:cubicBezTo>
                        <a:pt x="2196700" y="1135053"/>
                        <a:pt x="2203152" y="1132340"/>
                        <a:pt x="2207920" y="1127573"/>
                      </a:cubicBezTo>
                      <a:cubicBezTo>
                        <a:pt x="2224240" y="1111254"/>
                        <a:pt x="2221520" y="1110234"/>
                        <a:pt x="2207920" y="1093914"/>
                      </a:cubicBezTo>
                      <a:cubicBezTo>
                        <a:pt x="2195010" y="1078422"/>
                        <a:pt x="2177893" y="1063975"/>
                        <a:pt x="2157432" y="1060255"/>
                      </a:cubicBezTo>
                      <a:cubicBezTo>
                        <a:pt x="2142599" y="1057558"/>
                        <a:pt x="2127513" y="1056515"/>
                        <a:pt x="2112553" y="1054645"/>
                      </a:cubicBezTo>
                      <a:cubicBezTo>
                        <a:pt x="2105073" y="1043425"/>
                        <a:pt x="2102175" y="1027016"/>
                        <a:pt x="2090114" y="1020986"/>
                      </a:cubicBezTo>
                      <a:cubicBezTo>
                        <a:pt x="2082634" y="1017246"/>
                        <a:pt x="2075505" y="1012703"/>
                        <a:pt x="2067675" y="1009767"/>
                      </a:cubicBezTo>
                      <a:cubicBezTo>
                        <a:pt x="2060456" y="1007060"/>
                        <a:pt x="2052550" y="1006595"/>
                        <a:pt x="2045235" y="1004157"/>
                      </a:cubicBezTo>
                      <a:cubicBezTo>
                        <a:pt x="2035682" y="1000973"/>
                        <a:pt x="2026536" y="996677"/>
                        <a:pt x="2017186" y="992937"/>
                      </a:cubicBezTo>
                      <a:cubicBezTo>
                        <a:pt x="1996618" y="962084"/>
                        <a:pt x="2017186" y="988262"/>
                        <a:pt x="1989137" y="964888"/>
                      </a:cubicBezTo>
                      <a:cubicBezTo>
                        <a:pt x="1983042" y="959809"/>
                        <a:pt x="1979243" y="951912"/>
                        <a:pt x="1972308" y="948059"/>
                      </a:cubicBezTo>
                      <a:cubicBezTo>
                        <a:pt x="1961970" y="942315"/>
                        <a:pt x="1938649" y="936839"/>
                        <a:pt x="1938649" y="936839"/>
                      </a:cubicBezTo>
                      <a:cubicBezTo>
                        <a:pt x="1933039" y="931229"/>
                        <a:pt x="1927914" y="925089"/>
                        <a:pt x="1921819" y="920010"/>
                      </a:cubicBezTo>
                      <a:cubicBezTo>
                        <a:pt x="1916640" y="915694"/>
                        <a:pt x="1908730" y="914400"/>
                        <a:pt x="1904990" y="908790"/>
                      </a:cubicBezTo>
                      <a:cubicBezTo>
                        <a:pt x="1900713" y="902375"/>
                        <a:pt x="1901250" y="893831"/>
                        <a:pt x="1899380" y="886351"/>
                      </a:cubicBezTo>
                      <a:cubicBezTo>
                        <a:pt x="1901250" y="877001"/>
                        <a:pt x="1902481" y="867501"/>
                        <a:pt x="1904990" y="858302"/>
                      </a:cubicBezTo>
                      <a:cubicBezTo>
                        <a:pt x="1908102" y="846892"/>
                        <a:pt x="1916210" y="824643"/>
                        <a:pt x="1916210" y="824643"/>
                      </a:cubicBezTo>
                      <a:cubicBezTo>
                        <a:pt x="1914340" y="817163"/>
                        <a:pt x="1914877" y="808619"/>
                        <a:pt x="1910600" y="802204"/>
                      </a:cubicBezTo>
                      <a:cubicBezTo>
                        <a:pt x="1906860" y="796594"/>
                        <a:pt x="1900456" y="791856"/>
                        <a:pt x="1893770" y="790984"/>
                      </a:cubicBezTo>
                      <a:cubicBezTo>
                        <a:pt x="1856639" y="786141"/>
                        <a:pt x="1818973" y="787244"/>
                        <a:pt x="1781574" y="785374"/>
                      </a:cubicBezTo>
                      <a:cubicBezTo>
                        <a:pt x="1775964" y="783504"/>
                        <a:pt x="1761702" y="784835"/>
                        <a:pt x="1764744" y="779764"/>
                      </a:cubicBezTo>
                      <a:cubicBezTo>
                        <a:pt x="1771681" y="768201"/>
                        <a:pt x="1798403" y="757325"/>
                        <a:pt x="1798403" y="757325"/>
                      </a:cubicBezTo>
                      <a:cubicBezTo>
                        <a:pt x="1802143" y="751715"/>
                        <a:pt x="1808787" y="747186"/>
                        <a:pt x="1809623" y="740496"/>
                      </a:cubicBezTo>
                      <a:cubicBezTo>
                        <a:pt x="1810806" y="731035"/>
                        <a:pt x="1808744" y="720726"/>
                        <a:pt x="1804013" y="712447"/>
                      </a:cubicBezTo>
                      <a:cubicBezTo>
                        <a:pt x="1798895" y="703490"/>
                        <a:pt x="1778993" y="698497"/>
                        <a:pt x="1770354" y="695617"/>
                      </a:cubicBezTo>
                      <a:cubicBezTo>
                        <a:pt x="1736695" y="697487"/>
                        <a:pt x="1702380" y="694352"/>
                        <a:pt x="1669378" y="701227"/>
                      </a:cubicBezTo>
                      <a:cubicBezTo>
                        <a:pt x="1656177" y="703977"/>
                        <a:pt x="1635719" y="723666"/>
                        <a:pt x="1635719" y="723666"/>
                      </a:cubicBezTo>
                      <a:cubicBezTo>
                        <a:pt x="1618889" y="721796"/>
                        <a:pt x="1601933" y="720840"/>
                        <a:pt x="1585230" y="718056"/>
                      </a:cubicBezTo>
                      <a:cubicBezTo>
                        <a:pt x="1579397" y="717084"/>
                        <a:pt x="1573321" y="715727"/>
                        <a:pt x="1568401" y="712447"/>
                      </a:cubicBezTo>
                      <a:cubicBezTo>
                        <a:pt x="1561800" y="708046"/>
                        <a:pt x="1556650" y="701712"/>
                        <a:pt x="1551571" y="695617"/>
                      </a:cubicBezTo>
                      <a:cubicBezTo>
                        <a:pt x="1547255" y="690438"/>
                        <a:pt x="1543367" y="684818"/>
                        <a:pt x="1540352" y="678788"/>
                      </a:cubicBezTo>
                      <a:cubicBezTo>
                        <a:pt x="1537707" y="673499"/>
                        <a:pt x="1536612" y="667568"/>
                        <a:pt x="1534742" y="661958"/>
                      </a:cubicBezTo>
                      <a:cubicBezTo>
                        <a:pt x="1527269" y="460185"/>
                        <a:pt x="1579760" y="516103"/>
                        <a:pt x="1478644" y="516103"/>
                      </a:cubicBezTo>
                      <a:cubicBezTo>
                        <a:pt x="1463568" y="516103"/>
                        <a:pt x="1448725" y="512363"/>
                        <a:pt x="1433765" y="510493"/>
                      </a:cubicBezTo>
                      <a:cubicBezTo>
                        <a:pt x="1420676" y="512363"/>
                        <a:pt x="1406323" y="510190"/>
                        <a:pt x="1394497" y="516103"/>
                      </a:cubicBezTo>
                      <a:cubicBezTo>
                        <a:pt x="1389208" y="518747"/>
                        <a:pt x="1393068" y="528751"/>
                        <a:pt x="1388887" y="532932"/>
                      </a:cubicBezTo>
                      <a:cubicBezTo>
                        <a:pt x="1382974" y="538845"/>
                        <a:pt x="1373928" y="540412"/>
                        <a:pt x="1366448" y="544152"/>
                      </a:cubicBezTo>
                      <a:cubicBezTo>
                        <a:pt x="1318764" y="512363"/>
                        <a:pt x="1392625" y="564720"/>
                        <a:pt x="1327179" y="499274"/>
                      </a:cubicBezTo>
                      <a:cubicBezTo>
                        <a:pt x="1321569" y="493664"/>
                        <a:pt x="1316805" y="487055"/>
                        <a:pt x="1310349" y="482444"/>
                      </a:cubicBezTo>
                      <a:cubicBezTo>
                        <a:pt x="1303544" y="477583"/>
                        <a:pt x="1295171" y="475373"/>
                        <a:pt x="1287910" y="471224"/>
                      </a:cubicBezTo>
                      <a:cubicBezTo>
                        <a:pt x="1257463" y="453826"/>
                        <a:pt x="1285106" y="464680"/>
                        <a:pt x="1254251" y="454395"/>
                      </a:cubicBezTo>
                      <a:cubicBezTo>
                        <a:pt x="1248641" y="450655"/>
                        <a:pt x="1240767" y="449029"/>
                        <a:pt x="1237422" y="443175"/>
                      </a:cubicBezTo>
                      <a:cubicBezTo>
                        <a:pt x="1219488" y="411790"/>
                        <a:pt x="1250789" y="409077"/>
                        <a:pt x="1209373" y="381467"/>
                      </a:cubicBezTo>
                      <a:lnTo>
                        <a:pt x="1175714" y="359028"/>
                      </a:lnTo>
                      <a:lnTo>
                        <a:pt x="1158884" y="347809"/>
                      </a:lnTo>
                      <a:cubicBezTo>
                        <a:pt x="1138315" y="349679"/>
                        <a:pt x="1117623" y="350497"/>
                        <a:pt x="1097176" y="353418"/>
                      </a:cubicBezTo>
                      <a:cubicBezTo>
                        <a:pt x="1091322" y="354254"/>
                        <a:pt x="1085267" y="355748"/>
                        <a:pt x="1080347" y="359028"/>
                      </a:cubicBezTo>
                      <a:cubicBezTo>
                        <a:pt x="1038330" y="387040"/>
                        <a:pt x="1086700" y="368131"/>
                        <a:pt x="1046688" y="381467"/>
                      </a:cubicBezTo>
                      <a:cubicBezTo>
                        <a:pt x="1018639" y="379597"/>
                        <a:pt x="989983" y="381956"/>
                        <a:pt x="962541" y="375858"/>
                      </a:cubicBezTo>
                      <a:cubicBezTo>
                        <a:pt x="954796" y="374137"/>
                        <a:pt x="952312" y="363429"/>
                        <a:pt x="945711" y="359028"/>
                      </a:cubicBezTo>
                      <a:cubicBezTo>
                        <a:pt x="940791" y="355748"/>
                        <a:pt x="934749" y="354151"/>
                        <a:pt x="928882" y="353418"/>
                      </a:cubicBezTo>
                      <a:cubicBezTo>
                        <a:pt x="904689" y="350394"/>
                        <a:pt x="880263" y="349679"/>
                        <a:pt x="855954" y="347809"/>
                      </a:cubicBezTo>
                      <a:cubicBezTo>
                        <a:pt x="850344" y="344069"/>
                        <a:pt x="845286" y="339327"/>
                        <a:pt x="839125" y="336589"/>
                      </a:cubicBezTo>
                      <a:cubicBezTo>
                        <a:pt x="804247" y="321087"/>
                        <a:pt x="790842" y="323907"/>
                        <a:pt x="749368" y="319759"/>
                      </a:cubicBezTo>
                      <a:cubicBezTo>
                        <a:pt x="751238" y="314149"/>
                        <a:pt x="752106" y="308099"/>
                        <a:pt x="754978" y="302930"/>
                      </a:cubicBezTo>
                      <a:cubicBezTo>
                        <a:pt x="761527" y="291143"/>
                        <a:pt x="777417" y="269271"/>
                        <a:pt x="777417" y="269271"/>
                      </a:cubicBezTo>
                      <a:cubicBezTo>
                        <a:pt x="775547" y="261791"/>
                        <a:pt x="778345" y="250918"/>
                        <a:pt x="771807" y="246832"/>
                      </a:cubicBezTo>
                      <a:cubicBezTo>
                        <a:pt x="760594" y="239824"/>
                        <a:pt x="745422" y="244195"/>
                        <a:pt x="732538" y="241222"/>
                      </a:cubicBezTo>
                      <a:cubicBezTo>
                        <a:pt x="701909" y="234153"/>
                        <a:pt x="703346" y="232980"/>
                        <a:pt x="682050" y="218783"/>
                      </a:cubicBezTo>
                      <a:cubicBezTo>
                        <a:pt x="671422" y="186900"/>
                        <a:pt x="680621" y="206134"/>
                        <a:pt x="642781" y="168294"/>
                      </a:cubicBezTo>
                      <a:cubicBezTo>
                        <a:pt x="637171" y="162684"/>
                        <a:pt x="632553" y="155866"/>
                        <a:pt x="625952" y="151465"/>
                      </a:cubicBezTo>
                      <a:lnTo>
                        <a:pt x="592293" y="129026"/>
                      </a:lnTo>
                      <a:cubicBezTo>
                        <a:pt x="588553" y="123416"/>
                        <a:pt x="584088" y="118227"/>
                        <a:pt x="581073" y="112196"/>
                      </a:cubicBezTo>
                      <a:cubicBezTo>
                        <a:pt x="571969" y="93988"/>
                        <a:pt x="580968" y="91299"/>
                        <a:pt x="558634" y="78537"/>
                      </a:cubicBezTo>
                      <a:cubicBezTo>
                        <a:pt x="551940" y="74712"/>
                        <a:pt x="543580" y="75143"/>
                        <a:pt x="536195" y="72928"/>
                      </a:cubicBezTo>
                      <a:cubicBezTo>
                        <a:pt x="524867" y="69530"/>
                        <a:pt x="502536" y="61708"/>
                        <a:pt x="502536" y="61708"/>
                      </a:cubicBezTo>
                      <a:cubicBezTo>
                        <a:pt x="488016" y="47188"/>
                        <a:pt x="472177" y="29149"/>
                        <a:pt x="452048" y="22439"/>
                      </a:cubicBezTo>
                      <a:cubicBezTo>
                        <a:pt x="446438" y="20569"/>
                        <a:pt x="440507" y="19474"/>
                        <a:pt x="435218" y="16829"/>
                      </a:cubicBezTo>
                      <a:cubicBezTo>
                        <a:pt x="391718" y="-4920"/>
                        <a:pt x="443863" y="14101"/>
                        <a:pt x="401559" y="0"/>
                      </a:cubicBezTo>
                      <a:lnTo>
                        <a:pt x="367900" y="22439"/>
                      </a:lnTo>
                      <a:lnTo>
                        <a:pt x="351071" y="33659"/>
                      </a:lnTo>
                      <a:cubicBezTo>
                        <a:pt x="349201" y="48618"/>
                        <a:pt x="351060" y="64539"/>
                        <a:pt x="345461" y="78537"/>
                      </a:cubicBezTo>
                      <a:cubicBezTo>
                        <a:pt x="342957" y="84797"/>
                        <a:pt x="334662" y="86742"/>
                        <a:pt x="328632" y="89757"/>
                      </a:cubicBezTo>
                      <a:cubicBezTo>
                        <a:pt x="320585" y="93781"/>
                        <a:pt x="296551" y="99180"/>
                        <a:pt x="289363" y="100977"/>
                      </a:cubicBezTo>
                      <a:cubicBezTo>
                        <a:pt x="256487" y="97324"/>
                        <a:pt x="231623" y="95093"/>
                        <a:pt x="199606" y="89757"/>
                      </a:cubicBezTo>
                      <a:cubicBezTo>
                        <a:pt x="190201" y="88189"/>
                        <a:pt x="180756" y="86656"/>
                        <a:pt x="171557" y="84147"/>
                      </a:cubicBezTo>
                      <a:cubicBezTo>
                        <a:pt x="160147" y="81035"/>
                        <a:pt x="137898" y="72928"/>
                        <a:pt x="137898" y="72928"/>
                      </a:cubicBezTo>
                      <a:cubicBezTo>
                        <a:pt x="81285" y="80004"/>
                        <a:pt x="107321" y="73770"/>
                        <a:pt x="59360" y="89757"/>
                      </a:cubicBezTo>
                      <a:lnTo>
                        <a:pt x="42531" y="95367"/>
                      </a:lnTo>
                      <a:cubicBezTo>
                        <a:pt x="36921" y="100977"/>
                        <a:pt x="32303" y="107795"/>
                        <a:pt x="25702" y="112196"/>
                      </a:cubicBezTo>
                      <a:cubicBezTo>
                        <a:pt x="20782" y="115476"/>
                        <a:pt x="13053" y="113625"/>
                        <a:pt x="8872" y="117806"/>
                      </a:cubicBezTo>
                      <a:cubicBezTo>
                        <a:pt x="2671" y="124007"/>
                        <a:pt x="-4218" y="132765"/>
                        <a:pt x="3262" y="140245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9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1" name="Полилиния 210"/>
              <p:cNvSpPr/>
              <p:nvPr/>
            </p:nvSpPr>
            <p:spPr>
              <a:xfrm>
                <a:off x="5824449" y="4320472"/>
                <a:ext cx="935263" cy="2241635"/>
              </a:xfrm>
              <a:custGeom>
                <a:avLst/>
                <a:gdLst>
                  <a:gd name="connsiteX0" fmla="*/ 534249 w 935263"/>
                  <a:gd name="connsiteY0" fmla="*/ 210845 h 2241635"/>
                  <a:gd name="connsiteX1" fmla="*/ 506199 w 935263"/>
                  <a:gd name="connsiteY1" fmla="*/ 194016 h 2241635"/>
                  <a:gd name="connsiteX2" fmla="*/ 489370 w 935263"/>
                  <a:gd name="connsiteY2" fmla="*/ 177186 h 2241635"/>
                  <a:gd name="connsiteX3" fmla="*/ 455711 w 935263"/>
                  <a:gd name="connsiteY3" fmla="*/ 160357 h 2241635"/>
                  <a:gd name="connsiteX4" fmla="*/ 433272 w 935263"/>
                  <a:gd name="connsiteY4" fmla="*/ 165967 h 2241635"/>
                  <a:gd name="connsiteX5" fmla="*/ 438882 w 935263"/>
                  <a:gd name="connsiteY5" fmla="*/ 137918 h 2241635"/>
                  <a:gd name="connsiteX6" fmla="*/ 455711 w 935263"/>
                  <a:gd name="connsiteY6" fmla="*/ 87429 h 2241635"/>
                  <a:gd name="connsiteX7" fmla="*/ 461321 w 935263"/>
                  <a:gd name="connsiteY7" fmla="*/ 70600 h 2241635"/>
                  <a:gd name="connsiteX8" fmla="*/ 466931 w 935263"/>
                  <a:gd name="connsiteY8" fmla="*/ 53770 h 2241635"/>
                  <a:gd name="connsiteX9" fmla="*/ 461321 w 935263"/>
                  <a:gd name="connsiteY9" fmla="*/ 31331 h 2241635"/>
                  <a:gd name="connsiteX10" fmla="*/ 444491 w 935263"/>
                  <a:gd name="connsiteY10" fmla="*/ 25721 h 2241635"/>
                  <a:gd name="connsiteX11" fmla="*/ 365954 w 935263"/>
                  <a:gd name="connsiteY11" fmla="*/ 20112 h 2241635"/>
                  <a:gd name="connsiteX12" fmla="*/ 343515 w 935263"/>
                  <a:gd name="connsiteY12" fmla="*/ 3282 h 2241635"/>
                  <a:gd name="connsiteX13" fmla="*/ 220099 w 935263"/>
                  <a:gd name="connsiteY13" fmla="*/ 14502 h 2241635"/>
                  <a:gd name="connsiteX14" fmla="*/ 203269 w 935263"/>
                  <a:gd name="connsiteY14" fmla="*/ 36941 h 2241635"/>
                  <a:gd name="connsiteX15" fmla="*/ 180830 w 935263"/>
                  <a:gd name="connsiteY15" fmla="*/ 70600 h 2241635"/>
                  <a:gd name="connsiteX16" fmla="*/ 164001 w 935263"/>
                  <a:gd name="connsiteY16" fmla="*/ 76210 h 2241635"/>
                  <a:gd name="connsiteX17" fmla="*/ 164001 w 935263"/>
                  <a:gd name="connsiteY17" fmla="*/ 171577 h 2241635"/>
                  <a:gd name="connsiteX18" fmla="*/ 158391 w 935263"/>
                  <a:gd name="connsiteY18" fmla="*/ 188406 h 2241635"/>
                  <a:gd name="connsiteX19" fmla="*/ 124732 w 935263"/>
                  <a:gd name="connsiteY19" fmla="*/ 199626 h 2241635"/>
                  <a:gd name="connsiteX20" fmla="*/ 107903 w 935263"/>
                  <a:gd name="connsiteY20" fmla="*/ 210845 h 2241635"/>
                  <a:gd name="connsiteX21" fmla="*/ 113512 w 935263"/>
                  <a:gd name="connsiteY21" fmla="*/ 266943 h 2241635"/>
                  <a:gd name="connsiteX22" fmla="*/ 130342 w 935263"/>
                  <a:gd name="connsiteY22" fmla="*/ 317432 h 2241635"/>
                  <a:gd name="connsiteX23" fmla="*/ 135952 w 935263"/>
                  <a:gd name="connsiteY23" fmla="*/ 339871 h 2241635"/>
                  <a:gd name="connsiteX24" fmla="*/ 180830 w 935263"/>
                  <a:gd name="connsiteY24" fmla="*/ 345481 h 2241635"/>
                  <a:gd name="connsiteX25" fmla="*/ 192050 w 935263"/>
                  <a:gd name="connsiteY25" fmla="*/ 362310 h 2241635"/>
                  <a:gd name="connsiteX26" fmla="*/ 197660 w 935263"/>
                  <a:gd name="connsiteY26" fmla="*/ 379140 h 2241635"/>
                  <a:gd name="connsiteX27" fmla="*/ 220099 w 935263"/>
                  <a:gd name="connsiteY27" fmla="*/ 412799 h 2241635"/>
                  <a:gd name="connsiteX28" fmla="*/ 214489 w 935263"/>
                  <a:gd name="connsiteY28" fmla="*/ 446458 h 2241635"/>
                  <a:gd name="connsiteX29" fmla="*/ 180830 w 935263"/>
                  <a:gd name="connsiteY29" fmla="*/ 474507 h 2241635"/>
                  <a:gd name="connsiteX30" fmla="*/ 164001 w 935263"/>
                  <a:gd name="connsiteY30" fmla="*/ 491336 h 2241635"/>
                  <a:gd name="connsiteX31" fmla="*/ 158391 w 935263"/>
                  <a:gd name="connsiteY31" fmla="*/ 508166 h 2241635"/>
                  <a:gd name="connsiteX32" fmla="*/ 164001 w 935263"/>
                  <a:gd name="connsiteY32" fmla="*/ 547434 h 2241635"/>
                  <a:gd name="connsiteX33" fmla="*/ 197660 w 935263"/>
                  <a:gd name="connsiteY33" fmla="*/ 581093 h 2241635"/>
                  <a:gd name="connsiteX34" fmla="*/ 214489 w 935263"/>
                  <a:gd name="connsiteY34" fmla="*/ 586703 h 2241635"/>
                  <a:gd name="connsiteX35" fmla="*/ 220099 w 935263"/>
                  <a:gd name="connsiteY35" fmla="*/ 603532 h 2241635"/>
                  <a:gd name="connsiteX36" fmla="*/ 236928 w 935263"/>
                  <a:gd name="connsiteY36" fmla="*/ 614752 h 2241635"/>
                  <a:gd name="connsiteX37" fmla="*/ 248148 w 935263"/>
                  <a:gd name="connsiteY37" fmla="*/ 648411 h 2241635"/>
                  <a:gd name="connsiteX38" fmla="*/ 253758 w 935263"/>
                  <a:gd name="connsiteY38" fmla="*/ 665240 h 2241635"/>
                  <a:gd name="connsiteX39" fmla="*/ 259368 w 935263"/>
                  <a:gd name="connsiteY39" fmla="*/ 715729 h 2241635"/>
                  <a:gd name="connsiteX40" fmla="*/ 264977 w 935263"/>
                  <a:gd name="connsiteY40" fmla="*/ 732558 h 2241635"/>
                  <a:gd name="connsiteX41" fmla="*/ 270587 w 935263"/>
                  <a:gd name="connsiteY41" fmla="*/ 754997 h 2241635"/>
                  <a:gd name="connsiteX42" fmla="*/ 264977 w 935263"/>
                  <a:gd name="connsiteY42" fmla="*/ 822315 h 2241635"/>
                  <a:gd name="connsiteX43" fmla="*/ 231318 w 935263"/>
                  <a:gd name="connsiteY43" fmla="*/ 833535 h 2241635"/>
                  <a:gd name="connsiteX44" fmla="*/ 220099 w 935263"/>
                  <a:gd name="connsiteY44" fmla="*/ 850364 h 2241635"/>
                  <a:gd name="connsiteX45" fmla="*/ 164001 w 935263"/>
                  <a:gd name="connsiteY45" fmla="*/ 884023 h 2241635"/>
                  <a:gd name="connsiteX46" fmla="*/ 113512 w 935263"/>
                  <a:gd name="connsiteY46" fmla="*/ 928902 h 2241635"/>
                  <a:gd name="connsiteX47" fmla="*/ 96683 w 935263"/>
                  <a:gd name="connsiteY47" fmla="*/ 934512 h 2241635"/>
                  <a:gd name="connsiteX48" fmla="*/ 102293 w 935263"/>
                  <a:gd name="connsiteY48" fmla="*/ 956951 h 2241635"/>
                  <a:gd name="connsiteX49" fmla="*/ 141561 w 935263"/>
                  <a:gd name="connsiteY49" fmla="*/ 979390 h 2241635"/>
                  <a:gd name="connsiteX50" fmla="*/ 158391 w 935263"/>
                  <a:gd name="connsiteY50" fmla="*/ 996220 h 2241635"/>
                  <a:gd name="connsiteX51" fmla="*/ 135952 w 935263"/>
                  <a:gd name="connsiteY51" fmla="*/ 1102806 h 2241635"/>
                  <a:gd name="connsiteX52" fmla="*/ 141561 w 935263"/>
                  <a:gd name="connsiteY52" fmla="*/ 1119635 h 2241635"/>
                  <a:gd name="connsiteX53" fmla="*/ 175220 w 935263"/>
                  <a:gd name="connsiteY53" fmla="*/ 1142075 h 2241635"/>
                  <a:gd name="connsiteX54" fmla="*/ 186440 w 935263"/>
                  <a:gd name="connsiteY54" fmla="*/ 1158904 h 2241635"/>
                  <a:gd name="connsiteX55" fmla="*/ 175220 w 935263"/>
                  <a:gd name="connsiteY55" fmla="*/ 1231832 h 2241635"/>
                  <a:gd name="connsiteX56" fmla="*/ 164001 w 935263"/>
                  <a:gd name="connsiteY56" fmla="*/ 1271101 h 2241635"/>
                  <a:gd name="connsiteX57" fmla="*/ 186440 w 935263"/>
                  <a:gd name="connsiteY57" fmla="*/ 1344028 h 2241635"/>
                  <a:gd name="connsiteX58" fmla="*/ 203269 w 935263"/>
                  <a:gd name="connsiteY58" fmla="*/ 1355248 h 2241635"/>
                  <a:gd name="connsiteX59" fmla="*/ 220099 w 935263"/>
                  <a:gd name="connsiteY59" fmla="*/ 1428175 h 2241635"/>
                  <a:gd name="connsiteX60" fmla="*/ 214489 w 935263"/>
                  <a:gd name="connsiteY60" fmla="*/ 1473054 h 2241635"/>
                  <a:gd name="connsiteX61" fmla="*/ 169611 w 935263"/>
                  <a:gd name="connsiteY61" fmla="*/ 1495493 h 2241635"/>
                  <a:gd name="connsiteX62" fmla="*/ 152781 w 935263"/>
                  <a:gd name="connsiteY62" fmla="*/ 1501103 h 2241635"/>
                  <a:gd name="connsiteX63" fmla="*/ 135952 w 935263"/>
                  <a:gd name="connsiteY63" fmla="*/ 1557201 h 2241635"/>
                  <a:gd name="connsiteX64" fmla="*/ 124732 w 935263"/>
                  <a:gd name="connsiteY64" fmla="*/ 1613299 h 2241635"/>
                  <a:gd name="connsiteX65" fmla="*/ 102293 w 935263"/>
                  <a:gd name="connsiteY65" fmla="*/ 1646958 h 2241635"/>
                  <a:gd name="connsiteX66" fmla="*/ 91073 w 935263"/>
                  <a:gd name="connsiteY66" fmla="*/ 1680617 h 2241635"/>
                  <a:gd name="connsiteX67" fmla="*/ 85463 w 935263"/>
                  <a:gd name="connsiteY67" fmla="*/ 1697447 h 2241635"/>
                  <a:gd name="connsiteX68" fmla="*/ 74244 w 935263"/>
                  <a:gd name="connsiteY68" fmla="*/ 1714276 h 2241635"/>
                  <a:gd name="connsiteX69" fmla="*/ 57414 w 935263"/>
                  <a:gd name="connsiteY69" fmla="*/ 1742325 h 2241635"/>
                  <a:gd name="connsiteX70" fmla="*/ 40585 w 935263"/>
                  <a:gd name="connsiteY70" fmla="*/ 1764764 h 2241635"/>
                  <a:gd name="connsiteX71" fmla="*/ 63024 w 935263"/>
                  <a:gd name="connsiteY71" fmla="*/ 1787204 h 2241635"/>
                  <a:gd name="connsiteX72" fmla="*/ 74244 w 935263"/>
                  <a:gd name="connsiteY72" fmla="*/ 1804033 h 2241635"/>
                  <a:gd name="connsiteX73" fmla="*/ 68634 w 935263"/>
                  <a:gd name="connsiteY73" fmla="*/ 1826472 h 2241635"/>
                  <a:gd name="connsiteX74" fmla="*/ 18145 w 935263"/>
                  <a:gd name="connsiteY74" fmla="*/ 1843302 h 2241635"/>
                  <a:gd name="connsiteX75" fmla="*/ 1316 w 935263"/>
                  <a:gd name="connsiteY75" fmla="*/ 1854521 h 2241635"/>
                  <a:gd name="connsiteX76" fmla="*/ 6926 w 935263"/>
                  <a:gd name="connsiteY76" fmla="*/ 1876961 h 2241635"/>
                  <a:gd name="connsiteX77" fmla="*/ 158391 w 935263"/>
                  <a:gd name="connsiteY77" fmla="*/ 1882570 h 2241635"/>
                  <a:gd name="connsiteX78" fmla="*/ 158391 w 935263"/>
                  <a:gd name="connsiteY78" fmla="*/ 1949888 h 2241635"/>
                  <a:gd name="connsiteX79" fmla="*/ 147171 w 935263"/>
                  <a:gd name="connsiteY79" fmla="*/ 1983547 h 2241635"/>
                  <a:gd name="connsiteX80" fmla="*/ 180830 w 935263"/>
                  <a:gd name="connsiteY80" fmla="*/ 2005986 h 2241635"/>
                  <a:gd name="connsiteX81" fmla="*/ 197660 w 935263"/>
                  <a:gd name="connsiteY81" fmla="*/ 2022816 h 2241635"/>
                  <a:gd name="connsiteX82" fmla="*/ 231318 w 935263"/>
                  <a:gd name="connsiteY82" fmla="*/ 2034035 h 2241635"/>
                  <a:gd name="connsiteX83" fmla="*/ 248148 w 935263"/>
                  <a:gd name="connsiteY83" fmla="*/ 2039645 h 2241635"/>
                  <a:gd name="connsiteX84" fmla="*/ 281807 w 935263"/>
                  <a:gd name="connsiteY84" fmla="*/ 2062085 h 2241635"/>
                  <a:gd name="connsiteX85" fmla="*/ 315466 w 935263"/>
                  <a:gd name="connsiteY85" fmla="*/ 2073304 h 2241635"/>
                  <a:gd name="connsiteX86" fmla="*/ 365954 w 935263"/>
                  <a:gd name="connsiteY86" fmla="*/ 2118183 h 2241635"/>
                  <a:gd name="connsiteX87" fmla="*/ 394003 w 935263"/>
                  <a:gd name="connsiteY87" fmla="*/ 2151842 h 2241635"/>
                  <a:gd name="connsiteX88" fmla="*/ 455711 w 935263"/>
                  <a:gd name="connsiteY88" fmla="*/ 2151842 h 2241635"/>
                  <a:gd name="connsiteX89" fmla="*/ 461321 w 935263"/>
                  <a:gd name="connsiteY89" fmla="*/ 2168671 h 2241635"/>
                  <a:gd name="connsiteX90" fmla="*/ 483760 w 935263"/>
                  <a:gd name="connsiteY90" fmla="*/ 2224769 h 2241635"/>
                  <a:gd name="connsiteX91" fmla="*/ 511809 w 935263"/>
                  <a:gd name="connsiteY91" fmla="*/ 2230379 h 2241635"/>
                  <a:gd name="connsiteX92" fmla="*/ 528639 w 935263"/>
                  <a:gd name="connsiteY92" fmla="*/ 2241599 h 2241635"/>
                  <a:gd name="connsiteX93" fmla="*/ 567907 w 935263"/>
                  <a:gd name="connsiteY93" fmla="*/ 2230379 h 2241635"/>
                  <a:gd name="connsiteX94" fmla="*/ 579127 w 935263"/>
                  <a:gd name="connsiteY94" fmla="*/ 2213550 h 2241635"/>
                  <a:gd name="connsiteX95" fmla="*/ 590347 w 935263"/>
                  <a:gd name="connsiteY95" fmla="*/ 2174281 h 2241635"/>
                  <a:gd name="connsiteX96" fmla="*/ 584737 w 935263"/>
                  <a:gd name="connsiteY96" fmla="*/ 2112573 h 2241635"/>
                  <a:gd name="connsiteX97" fmla="*/ 562298 w 935263"/>
                  <a:gd name="connsiteY97" fmla="*/ 2078914 h 2241635"/>
                  <a:gd name="connsiteX98" fmla="*/ 551078 w 935263"/>
                  <a:gd name="connsiteY98" fmla="*/ 2045255 h 2241635"/>
                  <a:gd name="connsiteX99" fmla="*/ 545468 w 935263"/>
                  <a:gd name="connsiteY99" fmla="*/ 1966718 h 2241635"/>
                  <a:gd name="connsiteX100" fmla="*/ 534249 w 935263"/>
                  <a:gd name="connsiteY100" fmla="*/ 1949888 h 2241635"/>
                  <a:gd name="connsiteX101" fmla="*/ 528639 w 935263"/>
                  <a:gd name="connsiteY101" fmla="*/ 1933059 h 2241635"/>
                  <a:gd name="connsiteX102" fmla="*/ 534249 w 935263"/>
                  <a:gd name="connsiteY102" fmla="*/ 1893790 h 2241635"/>
                  <a:gd name="connsiteX103" fmla="*/ 551078 w 935263"/>
                  <a:gd name="connsiteY103" fmla="*/ 1888180 h 2241635"/>
                  <a:gd name="connsiteX104" fmla="*/ 595957 w 935263"/>
                  <a:gd name="connsiteY104" fmla="*/ 1876961 h 2241635"/>
                  <a:gd name="connsiteX105" fmla="*/ 624006 w 935263"/>
                  <a:gd name="connsiteY105" fmla="*/ 1848912 h 2241635"/>
                  <a:gd name="connsiteX106" fmla="*/ 618396 w 935263"/>
                  <a:gd name="connsiteY106" fmla="*/ 1815253 h 2241635"/>
                  <a:gd name="connsiteX107" fmla="*/ 612786 w 935263"/>
                  <a:gd name="connsiteY107" fmla="*/ 1792813 h 2241635"/>
                  <a:gd name="connsiteX108" fmla="*/ 590347 w 935263"/>
                  <a:gd name="connsiteY108" fmla="*/ 1759154 h 2241635"/>
                  <a:gd name="connsiteX109" fmla="*/ 595957 w 935263"/>
                  <a:gd name="connsiteY109" fmla="*/ 1725496 h 2241635"/>
                  <a:gd name="connsiteX110" fmla="*/ 629615 w 935263"/>
                  <a:gd name="connsiteY110" fmla="*/ 1703056 h 2241635"/>
                  <a:gd name="connsiteX111" fmla="*/ 657665 w 935263"/>
                  <a:gd name="connsiteY111" fmla="*/ 1675007 h 2241635"/>
                  <a:gd name="connsiteX112" fmla="*/ 668884 w 935263"/>
                  <a:gd name="connsiteY112" fmla="*/ 1658178 h 2241635"/>
                  <a:gd name="connsiteX113" fmla="*/ 674494 w 935263"/>
                  <a:gd name="connsiteY113" fmla="*/ 1630129 h 2241635"/>
                  <a:gd name="connsiteX114" fmla="*/ 685714 w 935263"/>
                  <a:gd name="connsiteY114" fmla="*/ 1596470 h 2241635"/>
                  <a:gd name="connsiteX115" fmla="*/ 691323 w 935263"/>
                  <a:gd name="connsiteY115" fmla="*/ 1574031 h 2241635"/>
                  <a:gd name="connsiteX116" fmla="*/ 702543 w 935263"/>
                  <a:gd name="connsiteY116" fmla="*/ 1557201 h 2241635"/>
                  <a:gd name="connsiteX117" fmla="*/ 753031 w 935263"/>
                  <a:gd name="connsiteY117" fmla="*/ 1551591 h 2241635"/>
                  <a:gd name="connsiteX118" fmla="*/ 781080 w 935263"/>
                  <a:gd name="connsiteY118" fmla="*/ 1545981 h 2241635"/>
                  <a:gd name="connsiteX119" fmla="*/ 814739 w 935263"/>
                  <a:gd name="connsiteY119" fmla="*/ 1517932 h 2241635"/>
                  <a:gd name="connsiteX120" fmla="*/ 842788 w 935263"/>
                  <a:gd name="connsiteY120" fmla="*/ 1484274 h 2241635"/>
                  <a:gd name="connsiteX121" fmla="*/ 893277 w 935263"/>
                  <a:gd name="connsiteY121" fmla="*/ 1445005 h 2241635"/>
                  <a:gd name="connsiteX122" fmla="*/ 898887 w 935263"/>
                  <a:gd name="connsiteY122" fmla="*/ 1428175 h 2241635"/>
                  <a:gd name="connsiteX123" fmla="*/ 910106 w 935263"/>
                  <a:gd name="connsiteY123" fmla="*/ 1411346 h 2241635"/>
                  <a:gd name="connsiteX124" fmla="*/ 921326 w 935263"/>
                  <a:gd name="connsiteY124" fmla="*/ 1377687 h 2241635"/>
                  <a:gd name="connsiteX125" fmla="*/ 926936 w 935263"/>
                  <a:gd name="connsiteY125" fmla="*/ 1271101 h 2241635"/>
                  <a:gd name="connsiteX126" fmla="*/ 926936 w 935263"/>
                  <a:gd name="connsiteY126" fmla="*/ 1231832 h 2241635"/>
                  <a:gd name="connsiteX127" fmla="*/ 893277 w 935263"/>
                  <a:gd name="connsiteY127" fmla="*/ 1220612 h 2241635"/>
                  <a:gd name="connsiteX128" fmla="*/ 876447 w 935263"/>
                  <a:gd name="connsiteY128" fmla="*/ 1215002 h 2241635"/>
                  <a:gd name="connsiteX129" fmla="*/ 870838 w 935263"/>
                  <a:gd name="connsiteY129" fmla="*/ 1158904 h 2241635"/>
                  <a:gd name="connsiteX130" fmla="*/ 921326 w 935263"/>
                  <a:gd name="connsiteY130" fmla="*/ 1153294 h 2241635"/>
                  <a:gd name="connsiteX131" fmla="*/ 926936 w 935263"/>
                  <a:gd name="connsiteY131" fmla="*/ 1080367 h 2241635"/>
                  <a:gd name="connsiteX132" fmla="*/ 921326 w 935263"/>
                  <a:gd name="connsiteY132" fmla="*/ 1063537 h 2241635"/>
                  <a:gd name="connsiteX133" fmla="*/ 904496 w 935263"/>
                  <a:gd name="connsiteY133" fmla="*/ 1052318 h 2241635"/>
                  <a:gd name="connsiteX134" fmla="*/ 893277 w 935263"/>
                  <a:gd name="connsiteY134" fmla="*/ 1035488 h 2241635"/>
                  <a:gd name="connsiteX135" fmla="*/ 876447 w 935263"/>
                  <a:gd name="connsiteY135" fmla="*/ 1029878 h 2241635"/>
                  <a:gd name="connsiteX136" fmla="*/ 859618 w 935263"/>
                  <a:gd name="connsiteY136" fmla="*/ 1013049 h 2241635"/>
                  <a:gd name="connsiteX137" fmla="*/ 859618 w 935263"/>
                  <a:gd name="connsiteY137" fmla="*/ 968170 h 2241635"/>
                  <a:gd name="connsiteX138" fmla="*/ 882057 w 935263"/>
                  <a:gd name="connsiteY138" fmla="*/ 934512 h 2241635"/>
                  <a:gd name="connsiteX139" fmla="*/ 876447 w 935263"/>
                  <a:gd name="connsiteY139" fmla="*/ 850364 h 2241635"/>
                  <a:gd name="connsiteX140" fmla="*/ 859618 w 935263"/>
                  <a:gd name="connsiteY140" fmla="*/ 833535 h 2241635"/>
                  <a:gd name="connsiteX141" fmla="*/ 831569 w 935263"/>
                  <a:gd name="connsiteY141" fmla="*/ 783047 h 2241635"/>
                  <a:gd name="connsiteX142" fmla="*/ 814739 w 935263"/>
                  <a:gd name="connsiteY142" fmla="*/ 704509 h 2241635"/>
                  <a:gd name="connsiteX143" fmla="*/ 786690 w 935263"/>
                  <a:gd name="connsiteY143" fmla="*/ 665240 h 2241635"/>
                  <a:gd name="connsiteX144" fmla="*/ 764251 w 935263"/>
                  <a:gd name="connsiteY144" fmla="*/ 631581 h 2241635"/>
                  <a:gd name="connsiteX145" fmla="*/ 753031 w 935263"/>
                  <a:gd name="connsiteY145" fmla="*/ 597923 h 2241635"/>
                  <a:gd name="connsiteX146" fmla="*/ 730592 w 935263"/>
                  <a:gd name="connsiteY146" fmla="*/ 569874 h 2241635"/>
                  <a:gd name="connsiteX147" fmla="*/ 607176 w 935263"/>
                  <a:gd name="connsiteY147" fmla="*/ 564264 h 2241635"/>
                  <a:gd name="connsiteX148" fmla="*/ 556688 w 935263"/>
                  <a:gd name="connsiteY148" fmla="*/ 547434 h 2241635"/>
                  <a:gd name="connsiteX149" fmla="*/ 539858 w 935263"/>
                  <a:gd name="connsiteY149" fmla="*/ 541824 h 2241635"/>
                  <a:gd name="connsiteX150" fmla="*/ 483760 w 935263"/>
                  <a:gd name="connsiteY150" fmla="*/ 536215 h 2241635"/>
                  <a:gd name="connsiteX151" fmla="*/ 489370 w 935263"/>
                  <a:gd name="connsiteY151" fmla="*/ 513775 h 2241635"/>
                  <a:gd name="connsiteX152" fmla="*/ 511809 w 935263"/>
                  <a:gd name="connsiteY152" fmla="*/ 508166 h 2241635"/>
                  <a:gd name="connsiteX153" fmla="*/ 551078 w 935263"/>
                  <a:gd name="connsiteY153" fmla="*/ 502556 h 2241635"/>
                  <a:gd name="connsiteX154" fmla="*/ 579127 w 935263"/>
                  <a:gd name="connsiteY154" fmla="*/ 474507 h 2241635"/>
                  <a:gd name="connsiteX155" fmla="*/ 584737 w 935263"/>
                  <a:gd name="connsiteY155" fmla="*/ 424018 h 2241635"/>
                  <a:gd name="connsiteX156" fmla="*/ 590347 w 935263"/>
                  <a:gd name="connsiteY156" fmla="*/ 407189 h 2241635"/>
                  <a:gd name="connsiteX157" fmla="*/ 584737 w 935263"/>
                  <a:gd name="connsiteY157" fmla="*/ 379140 h 2241635"/>
                  <a:gd name="connsiteX158" fmla="*/ 573517 w 935263"/>
                  <a:gd name="connsiteY158" fmla="*/ 362310 h 2241635"/>
                  <a:gd name="connsiteX159" fmla="*/ 567907 w 935263"/>
                  <a:gd name="connsiteY159" fmla="*/ 334261 h 2241635"/>
                  <a:gd name="connsiteX160" fmla="*/ 545468 w 935263"/>
                  <a:gd name="connsiteY160" fmla="*/ 216455 h 2241635"/>
                  <a:gd name="connsiteX161" fmla="*/ 534249 w 935263"/>
                  <a:gd name="connsiteY161" fmla="*/ 210845 h 2241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935263" h="2241635">
                    <a:moveTo>
                      <a:pt x="534249" y="210845"/>
                    </a:moveTo>
                    <a:cubicBezTo>
                      <a:pt x="527704" y="207105"/>
                      <a:pt x="514922" y="200558"/>
                      <a:pt x="506199" y="194016"/>
                    </a:cubicBezTo>
                    <a:cubicBezTo>
                      <a:pt x="499852" y="189256"/>
                      <a:pt x="495465" y="182265"/>
                      <a:pt x="489370" y="177186"/>
                    </a:cubicBezTo>
                    <a:cubicBezTo>
                      <a:pt x="474872" y="165104"/>
                      <a:pt x="472577" y="165979"/>
                      <a:pt x="455711" y="160357"/>
                    </a:cubicBezTo>
                    <a:cubicBezTo>
                      <a:pt x="448231" y="162227"/>
                      <a:pt x="437898" y="172135"/>
                      <a:pt x="433272" y="165967"/>
                    </a:cubicBezTo>
                    <a:cubicBezTo>
                      <a:pt x="427551" y="158339"/>
                      <a:pt x="436373" y="147117"/>
                      <a:pt x="438882" y="137918"/>
                    </a:cubicBezTo>
                    <a:cubicBezTo>
                      <a:pt x="438885" y="137908"/>
                      <a:pt x="452904" y="95848"/>
                      <a:pt x="455711" y="87429"/>
                    </a:cubicBezTo>
                    <a:lnTo>
                      <a:pt x="461321" y="70600"/>
                    </a:lnTo>
                    <a:lnTo>
                      <a:pt x="466931" y="53770"/>
                    </a:lnTo>
                    <a:cubicBezTo>
                      <a:pt x="465061" y="46290"/>
                      <a:pt x="466137" y="37351"/>
                      <a:pt x="461321" y="31331"/>
                    </a:cubicBezTo>
                    <a:cubicBezTo>
                      <a:pt x="457627" y="26713"/>
                      <a:pt x="450364" y="26412"/>
                      <a:pt x="444491" y="25721"/>
                    </a:cubicBezTo>
                    <a:cubicBezTo>
                      <a:pt x="418425" y="22655"/>
                      <a:pt x="392133" y="21982"/>
                      <a:pt x="365954" y="20112"/>
                    </a:cubicBezTo>
                    <a:cubicBezTo>
                      <a:pt x="358474" y="14502"/>
                      <a:pt x="352830" y="4092"/>
                      <a:pt x="343515" y="3282"/>
                    </a:cubicBezTo>
                    <a:cubicBezTo>
                      <a:pt x="268383" y="-3251"/>
                      <a:pt x="264471" y="-290"/>
                      <a:pt x="220099" y="14502"/>
                    </a:cubicBezTo>
                    <a:cubicBezTo>
                      <a:pt x="214489" y="21982"/>
                      <a:pt x="207908" y="28823"/>
                      <a:pt x="203269" y="36941"/>
                    </a:cubicBezTo>
                    <a:cubicBezTo>
                      <a:pt x="190600" y="59111"/>
                      <a:pt x="207948" y="52521"/>
                      <a:pt x="180830" y="70600"/>
                    </a:cubicBezTo>
                    <a:cubicBezTo>
                      <a:pt x="175910" y="73880"/>
                      <a:pt x="169611" y="74340"/>
                      <a:pt x="164001" y="76210"/>
                    </a:cubicBezTo>
                    <a:cubicBezTo>
                      <a:pt x="150516" y="130146"/>
                      <a:pt x="164001" y="66158"/>
                      <a:pt x="164001" y="171577"/>
                    </a:cubicBezTo>
                    <a:cubicBezTo>
                      <a:pt x="164001" y="177490"/>
                      <a:pt x="163203" y="184969"/>
                      <a:pt x="158391" y="188406"/>
                    </a:cubicBezTo>
                    <a:cubicBezTo>
                      <a:pt x="148767" y="195280"/>
                      <a:pt x="134572" y="193066"/>
                      <a:pt x="124732" y="199626"/>
                    </a:cubicBezTo>
                    <a:lnTo>
                      <a:pt x="107903" y="210845"/>
                    </a:lnTo>
                    <a:cubicBezTo>
                      <a:pt x="109773" y="229544"/>
                      <a:pt x="110049" y="248472"/>
                      <a:pt x="113512" y="266943"/>
                    </a:cubicBezTo>
                    <a:cubicBezTo>
                      <a:pt x="117716" y="289367"/>
                      <a:pt x="125435" y="297805"/>
                      <a:pt x="130342" y="317432"/>
                    </a:cubicBezTo>
                    <a:cubicBezTo>
                      <a:pt x="132212" y="324912"/>
                      <a:pt x="129212" y="336127"/>
                      <a:pt x="135952" y="339871"/>
                    </a:cubicBezTo>
                    <a:cubicBezTo>
                      <a:pt x="149131" y="347192"/>
                      <a:pt x="165871" y="343611"/>
                      <a:pt x="180830" y="345481"/>
                    </a:cubicBezTo>
                    <a:cubicBezTo>
                      <a:pt x="184570" y="351091"/>
                      <a:pt x="189035" y="356280"/>
                      <a:pt x="192050" y="362310"/>
                    </a:cubicBezTo>
                    <a:cubicBezTo>
                      <a:pt x="194695" y="367599"/>
                      <a:pt x="194788" y="373971"/>
                      <a:pt x="197660" y="379140"/>
                    </a:cubicBezTo>
                    <a:cubicBezTo>
                      <a:pt x="204208" y="390927"/>
                      <a:pt x="220099" y="412799"/>
                      <a:pt x="220099" y="412799"/>
                    </a:cubicBezTo>
                    <a:cubicBezTo>
                      <a:pt x="218229" y="424019"/>
                      <a:pt x="219109" y="436064"/>
                      <a:pt x="214489" y="446458"/>
                    </a:cubicBezTo>
                    <a:cubicBezTo>
                      <a:pt x="208705" y="459472"/>
                      <a:pt x="190822" y="466180"/>
                      <a:pt x="180830" y="474507"/>
                    </a:cubicBezTo>
                    <a:cubicBezTo>
                      <a:pt x="174735" y="479586"/>
                      <a:pt x="169611" y="485726"/>
                      <a:pt x="164001" y="491336"/>
                    </a:cubicBezTo>
                    <a:cubicBezTo>
                      <a:pt x="162131" y="496946"/>
                      <a:pt x="158391" y="502253"/>
                      <a:pt x="158391" y="508166"/>
                    </a:cubicBezTo>
                    <a:cubicBezTo>
                      <a:pt x="158391" y="521388"/>
                      <a:pt x="159482" y="535008"/>
                      <a:pt x="164001" y="547434"/>
                    </a:cubicBezTo>
                    <a:cubicBezTo>
                      <a:pt x="169206" y="561747"/>
                      <a:pt x="184350" y="574438"/>
                      <a:pt x="197660" y="581093"/>
                    </a:cubicBezTo>
                    <a:cubicBezTo>
                      <a:pt x="202949" y="583737"/>
                      <a:pt x="208879" y="584833"/>
                      <a:pt x="214489" y="586703"/>
                    </a:cubicBezTo>
                    <a:cubicBezTo>
                      <a:pt x="216359" y="592313"/>
                      <a:pt x="216405" y="598915"/>
                      <a:pt x="220099" y="603532"/>
                    </a:cubicBezTo>
                    <a:cubicBezTo>
                      <a:pt x="224311" y="608797"/>
                      <a:pt x="233355" y="609035"/>
                      <a:pt x="236928" y="614752"/>
                    </a:cubicBezTo>
                    <a:cubicBezTo>
                      <a:pt x="243196" y="624781"/>
                      <a:pt x="244408" y="637191"/>
                      <a:pt x="248148" y="648411"/>
                    </a:cubicBezTo>
                    <a:lnTo>
                      <a:pt x="253758" y="665240"/>
                    </a:lnTo>
                    <a:cubicBezTo>
                      <a:pt x="255628" y="682070"/>
                      <a:pt x="256584" y="699026"/>
                      <a:pt x="259368" y="715729"/>
                    </a:cubicBezTo>
                    <a:cubicBezTo>
                      <a:pt x="260340" y="721562"/>
                      <a:pt x="263353" y="726872"/>
                      <a:pt x="264977" y="732558"/>
                    </a:cubicBezTo>
                    <a:cubicBezTo>
                      <a:pt x="267095" y="739971"/>
                      <a:pt x="268717" y="747517"/>
                      <a:pt x="270587" y="754997"/>
                    </a:cubicBezTo>
                    <a:cubicBezTo>
                      <a:pt x="268717" y="777436"/>
                      <a:pt x="275047" y="802175"/>
                      <a:pt x="264977" y="822315"/>
                    </a:cubicBezTo>
                    <a:cubicBezTo>
                      <a:pt x="259688" y="832893"/>
                      <a:pt x="231318" y="833535"/>
                      <a:pt x="231318" y="833535"/>
                    </a:cubicBezTo>
                    <a:cubicBezTo>
                      <a:pt x="227578" y="839145"/>
                      <a:pt x="225278" y="846048"/>
                      <a:pt x="220099" y="850364"/>
                    </a:cubicBezTo>
                    <a:cubicBezTo>
                      <a:pt x="166979" y="894632"/>
                      <a:pt x="234642" y="813382"/>
                      <a:pt x="164001" y="884023"/>
                    </a:cubicBezTo>
                    <a:cubicBezTo>
                      <a:pt x="149131" y="898893"/>
                      <a:pt x="133534" y="918891"/>
                      <a:pt x="113512" y="928902"/>
                    </a:cubicBezTo>
                    <a:cubicBezTo>
                      <a:pt x="108223" y="931547"/>
                      <a:pt x="102293" y="932642"/>
                      <a:pt x="96683" y="934512"/>
                    </a:cubicBezTo>
                    <a:cubicBezTo>
                      <a:pt x="98553" y="941992"/>
                      <a:pt x="97812" y="950677"/>
                      <a:pt x="102293" y="956951"/>
                    </a:cubicBezTo>
                    <a:cubicBezTo>
                      <a:pt x="112906" y="971809"/>
                      <a:pt x="126334" y="974314"/>
                      <a:pt x="141561" y="979390"/>
                    </a:cubicBezTo>
                    <a:cubicBezTo>
                      <a:pt x="147171" y="985000"/>
                      <a:pt x="157639" y="988322"/>
                      <a:pt x="158391" y="996220"/>
                    </a:cubicBezTo>
                    <a:cubicBezTo>
                      <a:pt x="168074" y="1097893"/>
                      <a:pt x="182021" y="1087449"/>
                      <a:pt x="135952" y="1102806"/>
                    </a:cubicBezTo>
                    <a:cubicBezTo>
                      <a:pt x="137822" y="1108416"/>
                      <a:pt x="137380" y="1115454"/>
                      <a:pt x="141561" y="1119635"/>
                    </a:cubicBezTo>
                    <a:cubicBezTo>
                      <a:pt x="151096" y="1129170"/>
                      <a:pt x="175220" y="1142075"/>
                      <a:pt x="175220" y="1142075"/>
                    </a:cubicBezTo>
                    <a:cubicBezTo>
                      <a:pt x="178960" y="1147685"/>
                      <a:pt x="185923" y="1152182"/>
                      <a:pt x="186440" y="1158904"/>
                    </a:cubicBezTo>
                    <a:cubicBezTo>
                      <a:pt x="189995" y="1205113"/>
                      <a:pt x="183704" y="1202137"/>
                      <a:pt x="175220" y="1231832"/>
                    </a:cubicBezTo>
                    <a:cubicBezTo>
                      <a:pt x="161133" y="1281141"/>
                      <a:pt x="177452" y="1230748"/>
                      <a:pt x="164001" y="1271101"/>
                    </a:cubicBezTo>
                    <a:cubicBezTo>
                      <a:pt x="172210" y="1369604"/>
                      <a:pt x="147696" y="1324655"/>
                      <a:pt x="186440" y="1344028"/>
                    </a:cubicBezTo>
                    <a:cubicBezTo>
                      <a:pt x="192470" y="1347043"/>
                      <a:pt x="197659" y="1351508"/>
                      <a:pt x="203269" y="1355248"/>
                    </a:cubicBezTo>
                    <a:cubicBezTo>
                      <a:pt x="222660" y="1384333"/>
                      <a:pt x="220099" y="1374789"/>
                      <a:pt x="220099" y="1428175"/>
                    </a:cubicBezTo>
                    <a:cubicBezTo>
                      <a:pt x="220099" y="1443251"/>
                      <a:pt x="220728" y="1459329"/>
                      <a:pt x="214489" y="1473054"/>
                    </a:cubicBezTo>
                    <a:cubicBezTo>
                      <a:pt x="206838" y="1489886"/>
                      <a:pt x="183839" y="1491428"/>
                      <a:pt x="169611" y="1495493"/>
                    </a:cubicBezTo>
                    <a:cubicBezTo>
                      <a:pt x="163925" y="1497118"/>
                      <a:pt x="158391" y="1499233"/>
                      <a:pt x="152781" y="1501103"/>
                    </a:cubicBezTo>
                    <a:cubicBezTo>
                      <a:pt x="146923" y="1518678"/>
                      <a:pt x="139344" y="1538542"/>
                      <a:pt x="135952" y="1557201"/>
                    </a:cubicBezTo>
                    <a:cubicBezTo>
                      <a:pt x="133993" y="1567976"/>
                      <a:pt x="132517" y="1599286"/>
                      <a:pt x="124732" y="1613299"/>
                    </a:cubicBezTo>
                    <a:cubicBezTo>
                      <a:pt x="118183" y="1625086"/>
                      <a:pt x="106557" y="1634166"/>
                      <a:pt x="102293" y="1646958"/>
                    </a:cubicBezTo>
                    <a:lnTo>
                      <a:pt x="91073" y="1680617"/>
                    </a:lnTo>
                    <a:cubicBezTo>
                      <a:pt x="89203" y="1686227"/>
                      <a:pt x="88743" y="1692527"/>
                      <a:pt x="85463" y="1697447"/>
                    </a:cubicBezTo>
                    <a:cubicBezTo>
                      <a:pt x="81723" y="1703057"/>
                      <a:pt x="77817" y="1708559"/>
                      <a:pt x="74244" y="1714276"/>
                    </a:cubicBezTo>
                    <a:cubicBezTo>
                      <a:pt x="68465" y="1723522"/>
                      <a:pt x="63462" y="1733253"/>
                      <a:pt x="57414" y="1742325"/>
                    </a:cubicBezTo>
                    <a:cubicBezTo>
                      <a:pt x="52228" y="1750104"/>
                      <a:pt x="46195" y="1757284"/>
                      <a:pt x="40585" y="1764764"/>
                    </a:cubicBezTo>
                    <a:cubicBezTo>
                      <a:pt x="52825" y="1801483"/>
                      <a:pt x="35826" y="1765445"/>
                      <a:pt x="63024" y="1787204"/>
                    </a:cubicBezTo>
                    <a:cubicBezTo>
                      <a:pt x="68289" y="1791416"/>
                      <a:pt x="70504" y="1798423"/>
                      <a:pt x="74244" y="1804033"/>
                    </a:cubicBezTo>
                    <a:cubicBezTo>
                      <a:pt x="72374" y="1811513"/>
                      <a:pt x="73570" y="1820549"/>
                      <a:pt x="68634" y="1826472"/>
                    </a:cubicBezTo>
                    <a:cubicBezTo>
                      <a:pt x="59343" y="1837621"/>
                      <a:pt x="29679" y="1840995"/>
                      <a:pt x="18145" y="1843302"/>
                    </a:cubicBezTo>
                    <a:cubicBezTo>
                      <a:pt x="12535" y="1847042"/>
                      <a:pt x="3448" y="1848125"/>
                      <a:pt x="1316" y="1854521"/>
                    </a:cubicBezTo>
                    <a:cubicBezTo>
                      <a:pt x="-1122" y="1861836"/>
                      <a:pt x="-664" y="1875606"/>
                      <a:pt x="6926" y="1876961"/>
                    </a:cubicBezTo>
                    <a:cubicBezTo>
                      <a:pt x="56662" y="1885842"/>
                      <a:pt x="107903" y="1880700"/>
                      <a:pt x="158391" y="1882570"/>
                    </a:cubicBezTo>
                    <a:cubicBezTo>
                      <a:pt x="168262" y="1912183"/>
                      <a:pt x="167786" y="1902917"/>
                      <a:pt x="158391" y="1949888"/>
                    </a:cubicBezTo>
                    <a:cubicBezTo>
                      <a:pt x="156072" y="1961485"/>
                      <a:pt x="147171" y="1983547"/>
                      <a:pt x="147171" y="1983547"/>
                    </a:cubicBezTo>
                    <a:cubicBezTo>
                      <a:pt x="200863" y="2037239"/>
                      <a:pt x="132117" y="1973511"/>
                      <a:pt x="180830" y="2005986"/>
                    </a:cubicBezTo>
                    <a:cubicBezTo>
                      <a:pt x="187431" y="2010387"/>
                      <a:pt x="190725" y="2018963"/>
                      <a:pt x="197660" y="2022816"/>
                    </a:cubicBezTo>
                    <a:cubicBezTo>
                      <a:pt x="207998" y="2028559"/>
                      <a:pt x="220099" y="2030295"/>
                      <a:pt x="231318" y="2034035"/>
                    </a:cubicBezTo>
                    <a:lnTo>
                      <a:pt x="248148" y="2039645"/>
                    </a:lnTo>
                    <a:cubicBezTo>
                      <a:pt x="259368" y="2047125"/>
                      <a:pt x="269014" y="2057821"/>
                      <a:pt x="281807" y="2062085"/>
                    </a:cubicBezTo>
                    <a:lnTo>
                      <a:pt x="315466" y="2073304"/>
                    </a:lnTo>
                    <a:cubicBezTo>
                      <a:pt x="335700" y="2086794"/>
                      <a:pt x="350583" y="2095128"/>
                      <a:pt x="365954" y="2118183"/>
                    </a:cubicBezTo>
                    <a:cubicBezTo>
                      <a:pt x="381575" y="2141613"/>
                      <a:pt x="372407" y="2130244"/>
                      <a:pt x="394003" y="2151842"/>
                    </a:cubicBezTo>
                    <a:cubicBezTo>
                      <a:pt x="414265" y="2147789"/>
                      <a:pt x="435241" y="2140145"/>
                      <a:pt x="455711" y="2151842"/>
                    </a:cubicBezTo>
                    <a:cubicBezTo>
                      <a:pt x="460845" y="2154776"/>
                      <a:pt x="459451" y="2163061"/>
                      <a:pt x="461321" y="2168671"/>
                    </a:cubicBezTo>
                    <a:cubicBezTo>
                      <a:pt x="464697" y="2192299"/>
                      <a:pt x="459595" y="2212687"/>
                      <a:pt x="483760" y="2224769"/>
                    </a:cubicBezTo>
                    <a:cubicBezTo>
                      <a:pt x="492288" y="2229033"/>
                      <a:pt x="502459" y="2228509"/>
                      <a:pt x="511809" y="2230379"/>
                    </a:cubicBezTo>
                    <a:cubicBezTo>
                      <a:pt x="517419" y="2234119"/>
                      <a:pt x="521964" y="2240645"/>
                      <a:pt x="528639" y="2241599"/>
                    </a:cubicBezTo>
                    <a:cubicBezTo>
                      <a:pt x="533570" y="2242303"/>
                      <a:pt x="561591" y="2232484"/>
                      <a:pt x="567907" y="2230379"/>
                    </a:cubicBezTo>
                    <a:cubicBezTo>
                      <a:pt x="571647" y="2224769"/>
                      <a:pt x="576112" y="2219580"/>
                      <a:pt x="579127" y="2213550"/>
                    </a:cubicBezTo>
                    <a:cubicBezTo>
                      <a:pt x="583151" y="2205503"/>
                      <a:pt x="588550" y="2181469"/>
                      <a:pt x="590347" y="2174281"/>
                    </a:cubicBezTo>
                    <a:cubicBezTo>
                      <a:pt x="588477" y="2153712"/>
                      <a:pt x="590565" y="2132388"/>
                      <a:pt x="584737" y="2112573"/>
                    </a:cubicBezTo>
                    <a:cubicBezTo>
                      <a:pt x="580932" y="2099637"/>
                      <a:pt x="566562" y="2091706"/>
                      <a:pt x="562298" y="2078914"/>
                    </a:cubicBezTo>
                    <a:lnTo>
                      <a:pt x="551078" y="2045255"/>
                    </a:lnTo>
                    <a:cubicBezTo>
                      <a:pt x="549208" y="2019076"/>
                      <a:pt x="550029" y="1992564"/>
                      <a:pt x="545468" y="1966718"/>
                    </a:cubicBezTo>
                    <a:cubicBezTo>
                      <a:pt x="544296" y="1960078"/>
                      <a:pt x="537264" y="1955918"/>
                      <a:pt x="534249" y="1949888"/>
                    </a:cubicBezTo>
                    <a:cubicBezTo>
                      <a:pt x="531605" y="1944599"/>
                      <a:pt x="530509" y="1938669"/>
                      <a:pt x="528639" y="1933059"/>
                    </a:cubicBezTo>
                    <a:cubicBezTo>
                      <a:pt x="530509" y="1919969"/>
                      <a:pt x="528336" y="1905617"/>
                      <a:pt x="534249" y="1893790"/>
                    </a:cubicBezTo>
                    <a:cubicBezTo>
                      <a:pt x="536893" y="1888501"/>
                      <a:pt x="545341" y="1889614"/>
                      <a:pt x="551078" y="1888180"/>
                    </a:cubicBezTo>
                    <a:lnTo>
                      <a:pt x="595957" y="1876961"/>
                    </a:lnTo>
                    <a:cubicBezTo>
                      <a:pt x="604932" y="1870978"/>
                      <a:pt x="622510" y="1862374"/>
                      <a:pt x="624006" y="1848912"/>
                    </a:cubicBezTo>
                    <a:cubicBezTo>
                      <a:pt x="625262" y="1837607"/>
                      <a:pt x="620627" y="1826407"/>
                      <a:pt x="618396" y="1815253"/>
                    </a:cubicBezTo>
                    <a:cubicBezTo>
                      <a:pt x="616884" y="1807693"/>
                      <a:pt x="616234" y="1799709"/>
                      <a:pt x="612786" y="1792813"/>
                    </a:cubicBezTo>
                    <a:cubicBezTo>
                      <a:pt x="606756" y="1780752"/>
                      <a:pt x="590347" y="1759154"/>
                      <a:pt x="590347" y="1759154"/>
                    </a:cubicBezTo>
                    <a:cubicBezTo>
                      <a:pt x="592217" y="1747935"/>
                      <a:pt x="589434" y="1734814"/>
                      <a:pt x="595957" y="1725496"/>
                    </a:cubicBezTo>
                    <a:cubicBezTo>
                      <a:pt x="603690" y="1714449"/>
                      <a:pt x="629615" y="1703056"/>
                      <a:pt x="629615" y="1703056"/>
                    </a:cubicBezTo>
                    <a:cubicBezTo>
                      <a:pt x="659537" y="1658176"/>
                      <a:pt x="620263" y="1712409"/>
                      <a:pt x="657665" y="1675007"/>
                    </a:cubicBezTo>
                    <a:cubicBezTo>
                      <a:pt x="662432" y="1670240"/>
                      <a:pt x="665144" y="1663788"/>
                      <a:pt x="668884" y="1658178"/>
                    </a:cubicBezTo>
                    <a:cubicBezTo>
                      <a:pt x="670754" y="1648828"/>
                      <a:pt x="671985" y="1639328"/>
                      <a:pt x="674494" y="1630129"/>
                    </a:cubicBezTo>
                    <a:cubicBezTo>
                      <a:pt x="677606" y="1618719"/>
                      <a:pt x="682846" y="1607944"/>
                      <a:pt x="685714" y="1596470"/>
                    </a:cubicBezTo>
                    <a:cubicBezTo>
                      <a:pt x="687584" y="1588990"/>
                      <a:pt x="688286" y="1581117"/>
                      <a:pt x="691323" y="1574031"/>
                    </a:cubicBezTo>
                    <a:cubicBezTo>
                      <a:pt x="693979" y="1567834"/>
                      <a:pt x="696207" y="1559505"/>
                      <a:pt x="702543" y="1557201"/>
                    </a:cubicBezTo>
                    <a:cubicBezTo>
                      <a:pt x="718456" y="1551414"/>
                      <a:pt x="736268" y="1553986"/>
                      <a:pt x="753031" y="1551591"/>
                    </a:cubicBezTo>
                    <a:cubicBezTo>
                      <a:pt x="762470" y="1550243"/>
                      <a:pt x="771730" y="1547851"/>
                      <a:pt x="781080" y="1545981"/>
                    </a:cubicBezTo>
                    <a:cubicBezTo>
                      <a:pt x="797631" y="1534948"/>
                      <a:pt x="801238" y="1534133"/>
                      <a:pt x="814739" y="1517932"/>
                    </a:cubicBezTo>
                    <a:cubicBezTo>
                      <a:pt x="831796" y="1497464"/>
                      <a:pt x="819502" y="1502386"/>
                      <a:pt x="842788" y="1484274"/>
                    </a:cubicBezTo>
                    <a:cubicBezTo>
                      <a:pt x="903183" y="1437300"/>
                      <a:pt x="855066" y="1483214"/>
                      <a:pt x="893277" y="1445005"/>
                    </a:cubicBezTo>
                    <a:cubicBezTo>
                      <a:pt x="895147" y="1439395"/>
                      <a:pt x="896242" y="1433464"/>
                      <a:pt x="898887" y="1428175"/>
                    </a:cubicBezTo>
                    <a:cubicBezTo>
                      <a:pt x="901902" y="1422145"/>
                      <a:pt x="907368" y="1417507"/>
                      <a:pt x="910106" y="1411346"/>
                    </a:cubicBezTo>
                    <a:cubicBezTo>
                      <a:pt x="914909" y="1400539"/>
                      <a:pt x="921326" y="1377687"/>
                      <a:pt x="921326" y="1377687"/>
                    </a:cubicBezTo>
                    <a:cubicBezTo>
                      <a:pt x="923196" y="1342158"/>
                      <a:pt x="923715" y="1306533"/>
                      <a:pt x="926936" y="1271101"/>
                    </a:cubicBezTo>
                    <a:cubicBezTo>
                      <a:pt x="928122" y="1258056"/>
                      <a:pt x="942924" y="1245536"/>
                      <a:pt x="926936" y="1231832"/>
                    </a:cubicBezTo>
                    <a:cubicBezTo>
                      <a:pt x="917957" y="1224135"/>
                      <a:pt x="904497" y="1224352"/>
                      <a:pt x="893277" y="1220612"/>
                    </a:cubicBezTo>
                    <a:lnTo>
                      <a:pt x="876447" y="1215002"/>
                    </a:lnTo>
                    <a:cubicBezTo>
                      <a:pt x="866914" y="1200703"/>
                      <a:pt x="846583" y="1178309"/>
                      <a:pt x="870838" y="1158904"/>
                    </a:cubicBezTo>
                    <a:cubicBezTo>
                      <a:pt x="884060" y="1148326"/>
                      <a:pt x="904497" y="1155164"/>
                      <a:pt x="921326" y="1153294"/>
                    </a:cubicBezTo>
                    <a:cubicBezTo>
                      <a:pt x="941983" y="1122307"/>
                      <a:pt x="935964" y="1139051"/>
                      <a:pt x="926936" y="1080367"/>
                    </a:cubicBezTo>
                    <a:cubicBezTo>
                      <a:pt x="926037" y="1074522"/>
                      <a:pt x="925020" y="1068155"/>
                      <a:pt x="921326" y="1063537"/>
                    </a:cubicBezTo>
                    <a:cubicBezTo>
                      <a:pt x="917114" y="1058272"/>
                      <a:pt x="910106" y="1056058"/>
                      <a:pt x="904496" y="1052318"/>
                    </a:cubicBezTo>
                    <a:cubicBezTo>
                      <a:pt x="900756" y="1046708"/>
                      <a:pt x="898542" y="1039700"/>
                      <a:pt x="893277" y="1035488"/>
                    </a:cubicBezTo>
                    <a:cubicBezTo>
                      <a:pt x="888659" y="1031794"/>
                      <a:pt x="881367" y="1033158"/>
                      <a:pt x="876447" y="1029878"/>
                    </a:cubicBezTo>
                    <a:cubicBezTo>
                      <a:pt x="869846" y="1025477"/>
                      <a:pt x="865228" y="1018659"/>
                      <a:pt x="859618" y="1013049"/>
                    </a:cubicBezTo>
                    <a:cubicBezTo>
                      <a:pt x="853253" y="993956"/>
                      <a:pt x="849203" y="991083"/>
                      <a:pt x="859618" y="968170"/>
                    </a:cubicBezTo>
                    <a:cubicBezTo>
                      <a:pt x="865198" y="955895"/>
                      <a:pt x="882057" y="934512"/>
                      <a:pt x="882057" y="934512"/>
                    </a:cubicBezTo>
                    <a:cubicBezTo>
                      <a:pt x="880187" y="906463"/>
                      <a:pt x="882545" y="877806"/>
                      <a:pt x="876447" y="850364"/>
                    </a:cubicBezTo>
                    <a:cubicBezTo>
                      <a:pt x="874726" y="842620"/>
                      <a:pt x="864489" y="839797"/>
                      <a:pt x="859618" y="833535"/>
                    </a:cubicBezTo>
                    <a:cubicBezTo>
                      <a:pt x="837114" y="804601"/>
                      <a:pt x="840033" y="808439"/>
                      <a:pt x="831569" y="783047"/>
                    </a:cubicBezTo>
                    <a:cubicBezTo>
                      <a:pt x="829195" y="764055"/>
                      <a:pt x="827037" y="722957"/>
                      <a:pt x="814739" y="704509"/>
                    </a:cubicBezTo>
                    <a:cubicBezTo>
                      <a:pt x="778271" y="649806"/>
                      <a:pt x="835389" y="734810"/>
                      <a:pt x="786690" y="665240"/>
                    </a:cubicBezTo>
                    <a:cubicBezTo>
                      <a:pt x="778957" y="654193"/>
                      <a:pt x="768515" y="644373"/>
                      <a:pt x="764251" y="631581"/>
                    </a:cubicBezTo>
                    <a:lnTo>
                      <a:pt x="753031" y="597923"/>
                    </a:lnTo>
                    <a:cubicBezTo>
                      <a:pt x="748910" y="585558"/>
                      <a:pt x="748216" y="571989"/>
                      <a:pt x="730592" y="569874"/>
                    </a:cubicBezTo>
                    <a:cubicBezTo>
                      <a:pt x="689704" y="564968"/>
                      <a:pt x="648315" y="566134"/>
                      <a:pt x="607176" y="564264"/>
                    </a:cubicBezTo>
                    <a:lnTo>
                      <a:pt x="556688" y="547434"/>
                    </a:lnTo>
                    <a:cubicBezTo>
                      <a:pt x="551078" y="545564"/>
                      <a:pt x="545742" y="542412"/>
                      <a:pt x="539858" y="541824"/>
                    </a:cubicBezTo>
                    <a:lnTo>
                      <a:pt x="483760" y="536215"/>
                    </a:lnTo>
                    <a:cubicBezTo>
                      <a:pt x="485630" y="528735"/>
                      <a:pt x="483918" y="519227"/>
                      <a:pt x="489370" y="513775"/>
                    </a:cubicBezTo>
                    <a:cubicBezTo>
                      <a:pt x="494822" y="508323"/>
                      <a:pt x="504224" y="509545"/>
                      <a:pt x="511809" y="508166"/>
                    </a:cubicBezTo>
                    <a:cubicBezTo>
                      <a:pt x="524818" y="505801"/>
                      <a:pt x="537988" y="504426"/>
                      <a:pt x="551078" y="502556"/>
                    </a:cubicBezTo>
                    <a:cubicBezTo>
                      <a:pt x="562296" y="495077"/>
                      <a:pt x="575387" y="489465"/>
                      <a:pt x="579127" y="474507"/>
                    </a:cubicBezTo>
                    <a:cubicBezTo>
                      <a:pt x="583234" y="458079"/>
                      <a:pt x="581953" y="440721"/>
                      <a:pt x="584737" y="424018"/>
                    </a:cubicBezTo>
                    <a:cubicBezTo>
                      <a:pt x="585709" y="418185"/>
                      <a:pt x="588477" y="412799"/>
                      <a:pt x="590347" y="407189"/>
                    </a:cubicBezTo>
                    <a:cubicBezTo>
                      <a:pt x="588477" y="397839"/>
                      <a:pt x="588085" y="388068"/>
                      <a:pt x="584737" y="379140"/>
                    </a:cubicBezTo>
                    <a:cubicBezTo>
                      <a:pt x="582370" y="372827"/>
                      <a:pt x="575884" y="368623"/>
                      <a:pt x="573517" y="362310"/>
                    </a:cubicBezTo>
                    <a:cubicBezTo>
                      <a:pt x="570169" y="353382"/>
                      <a:pt x="569777" y="343611"/>
                      <a:pt x="567907" y="334261"/>
                    </a:cubicBezTo>
                    <a:cubicBezTo>
                      <a:pt x="564150" y="262877"/>
                      <a:pt x="591482" y="239463"/>
                      <a:pt x="545468" y="216455"/>
                    </a:cubicBezTo>
                    <a:cubicBezTo>
                      <a:pt x="519684" y="203563"/>
                      <a:pt x="540794" y="214585"/>
                      <a:pt x="534249" y="210845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9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9" name="Полилиния 208"/>
            <p:cNvSpPr/>
            <p:nvPr/>
          </p:nvSpPr>
          <p:spPr>
            <a:xfrm>
              <a:off x="532773" y="2715151"/>
              <a:ext cx="1632616" cy="706837"/>
            </a:xfrm>
            <a:custGeom>
              <a:avLst/>
              <a:gdLst>
                <a:gd name="connsiteX0" fmla="*/ 73087 w 1632616"/>
                <a:gd name="connsiteY0" fmla="*/ 235612 h 706837"/>
                <a:gd name="connsiteX1" fmla="*/ 101136 w 1632616"/>
                <a:gd name="connsiteY1" fmla="*/ 213173 h 706837"/>
                <a:gd name="connsiteX2" fmla="*/ 146015 w 1632616"/>
                <a:gd name="connsiteY2" fmla="*/ 173904 h 706837"/>
                <a:gd name="connsiteX3" fmla="*/ 179674 w 1632616"/>
                <a:gd name="connsiteY3" fmla="*/ 162685 h 706837"/>
                <a:gd name="connsiteX4" fmla="*/ 196503 w 1632616"/>
                <a:gd name="connsiteY4" fmla="*/ 151465 h 706837"/>
                <a:gd name="connsiteX5" fmla="*/ 241382 w 1632616"/>
                <a:gd name="connsiteY5" fmla="*/ 100977 h 706837"/>
                <a:gd name="connsiteX6" fmla="*/ 252601 w 1632616"/>
                <a:gd name="connsiteY6" fmla="*/ 67318 h 706837"/>
                <a:gd name="connsiteX7" fmla="*/ 269431 w 1632616"/>
                <a:gd name="connsiteY7" fmla="*/ 33659 h 706837"/>
                <a:gd name="connsiteX8" fmla="*/ 291870 w 1632616"/>
                <a:gd name="connsiteY8" fmla="*/ 28049 h 706837"/>
                <a:gd name="connsiteX9" fmla="*/ 319919 w 1632616"/>
                <a:gd name="connsiteY9" fmla="*/ 22439 h 706837"/>
                <a:gd name="connsiteX10" fmla="*/ 336748 w 1632616"/>
                <a:gd name="connsiteY10" fmla="*/ 16829 h 706837"/>
                <a:gd name="connsiteX11" fmla="*/ 364798 w 1632616"/>
                <a:gd name="connsiteY11" fmla="*/ 11220 h 706837"/>
                <a:gd name="connsiteX12" fmla="*/ 398456 w 1632616"/>
                <a:gd name="connsiteY12" fmla="*/ 0 h 706837"/>
                <a:gd name="connsiteX13" fmla="*/ 454555 w 1632616"/>
                <a:gd name="connsiteY13" fmla="*/ 5610 h 706837"/>
                <a:gd name="connsiteX14" fmla="*/ 471384 w 1632616"/>
                <a:gd name="connsiteY14" fmla="*/ 16829 h 706837"/>
                <a:gd name="connsiteX15" fmla="*/ 505043 w 1632616"/>
                <a:gd name="connsiteY15" fmla="*/ 56098 h 706837"/>
                <a:gd name="connsiteX16" fmla="*/ 521872 w 1632616"/>
                <a:gd name="connsiteY16" fmla="*/ 72928 h 706837"/>
                <a:gd name="connsiteX17" fmla="*/ 555531 w 1632616"/>
                <a:gd name="connsiteY17" fmla="*/ 84147 h 706837"/>
                <a:gd name="connsiteX18" fmla="*/ 572361 w 1632616"/>
                <a:gd name="connsiteY18" fmla="*/ 89757 h 706837"/>
                <a:gd name="connsiteX19" fmla="*/ 622849 w 1632616"/>
                <a:gd name="connsiteY19" fmla="*/ 123416 h 706837"/>
                <a:gd name="connsiteX20" fmla="*/ 639679 w 1632616"/>
                <a:gd name="connsiteY20" fmla="*/ 134636 h 706837"/>
                <a:gd name="connsiteX21" fmla="*/ 678947 w 1632616"/>
                <a:gd name="connsiteY21" fmla="*/ 145855 h 706837"/>
                <a:gd name="connsiteX22" fmla="*/ 695777 w 1632616"/>
                <a:gd name="connsiteY22" fmla="*/ 157075 h 706837"/>
                <a:gd name="connsiteX23" fmla="*/ 735045 w 1632616"/>
                <a:gd name="connsiteY23" fmla="*/ 168294 h 706837"/>
                <a:gd name="connsiteX24" fmla="*/ 785534 w 1632616"/>
                <a:gd name="connsiteY24" fmla="*/ 185124 h 706837"/>
                <a:gd name="connsiteX25" fmla="*/ 802363 w 1632616"/>
                <a:gd name="connsiteY25" fmla="*/ 190734 h 706837"/>
                <a:gd name="connsiteX26" fmla="*/ 852852 w 1632616"/>
                <a:gd name="connsiteY26" fmla="*/ 218783 h 706837"/>
                <a:gd name="connsiteX27" fmla="*/ 875291 w 1632616"/>
                <a:gd name="connsiteY27" fmla="*/ 230002 h 706837"/>
                <a:gd name="connsiteX28" fmla="*/ 920169 w 1632616"/>
                <a:gd name="connsiteY28" fmla="*/ 241222 h 706837"/>
                <a:gd name="connsiteX29" fmla="*/ 953828 w 1632616"/>
                <a:gd name="connsiteY29" fmla="*/ 258051 h 706837"/>
                <a:gd name="connsiteX30" fmla="*/ 970658 w 1632616"/>
                <a:gd name="connsiteY30" fmla="*/ 269271 h 706837"/>
                <a:gd name="connsiteX31" fmla="*/ 993097 w 1632616"/>
                <a:gd name="connsiteY31" fmla="*/ 274881 h 706837"/>
                <a:gd name="connsiteX32" fmla="*/ 1150172 w 1632616"/>
                <a:gd name="connsiteY32" fmla="*/ 286101 h 706837"/>
                <a:gd name="connsiteX33" fmla="*/ 1223099 w 1632616"/>
                <a:gd name="connsiteY33" fmla="*/ 280491 h 706837"/>
                <a:gd name="connsiteX34" fmla="*/ 1234319 w 1632616"/>
                <a:gd name="connsiteY34" fmla="*/ 263661 h 706837"/>
                <a:gd name="connsiteX35" fmla="*/ 1256758 w 1632616"/>
                <a:gd name="connsiteY35" fmla="*/ 258051 h 706837"/>
                <a:gd name="connsiteX36" fmla="*/ 1307247 w 1632616"/>
                <a:gd name="connsiteY36" fmla="*/ 252442 h 706837"/>
                <a:gd name="connsiteX37" fmla="*/ 1340906 w 1632616"/>
                <a:gd name="connsiteY37" fmla="*/ 241222 h 706837"/>
                <a:gd name="connsiteX38" fmla="*/ 1357735 w 1632616"/>
                <a:gd name="connsiteY38" fmla="*/ 230002 h 706837"/>
                <a:gd name="connsiteX39" fmla="*/ 1391394 w 1632616"/>
                <a:gd name="connsiteY39" fmla="*/ 218783 h 706837"/>
                <a:gd name="connsiteX40" fmla="*/ 1441882 w 1632616"/>
                <a:gd name="connsiteY40" fmla="*/ 190734 h 706837"/>
                <a:gd name="connsiteX41" fmla="*/ 1475541 w 1632616"/>
                <a:gd name="connsiteY41" fmla="*/ 173904 h 706837"/>
                <a:gd name="connsiteX42" fmla="*/ 1503590 w 1632616"/>
                <a:gd name="connsiteY42" fmla="*/ 179514 h 706837"/>
                <a:gd name="connsiteX43" fmla="*/ 1520420 w 1632616"/>
                <a:gd name="connsiteY43" fmla="*/ 196343 h 706837"/>
                <a:gd name="connsiteX44" fmla="*/ 1542859 w 1632616"/>
                <a:gd name="connsiteY44" fmla="*/ 230002 h 706837"/>
                <a:gd name="connsiteX45" fmla="*/ 1559688 w 1632616"/>
                <a:gd name="connsiteY45" fmla="*/ 241222 h 706837"/>
                <a:gd name="connsiteX46" fmla="*/ 1598957 w 1632616"/>
                <a:gd name="connsiteY46" fmla="*/ 252442 h 706837"/>
                <a:gd name="connsiteX47" fmla="*/ 1615787 w 1632616"/>
                <a:gd name="connsiteY47" fmla="*/ 263661 h 706837"/>
                <a:gd name="connsiteX48" fmla="*/ 1621396 w 1632616"/>
                <a:gd name="connsiteY48" fmla="*/ 280491 h 706837"/>
                <a:gd name="connsiteX49" fmla="*/ 1632616 w 1632616"/>
                <a:gd name="connsiteY49" fmla="*/ 370248 h 706837"/>
                <a:gd name="connsiteX50" fmla="*/ 1610177 w 1632616"/>
                <a:gd name="connsiteY50" fmla="*/ 431956 h 706837"/>
                <a:gd name="connsiteX51" fmla="*/ 1593347 w 1632616"/>
                <a:gd name="connsiteY51" fmla="*/ 437566 h 706837"/>
                <a:gd name="connsiteX52" fmla="*/ 1587737 w 1632616"/>
                <a:gd name="connsiteY52" fmla="*/ 454395 h 706837"/>
                <a:gd name="connsiteX53" fmla="*/ 1604567 w 1632616"/>
                <a:gd name="connsiteY53" fmla="*/ 471224 h 706837"/>
                <a:gd name="connsiteX54" fmla="*/ 1615787 w 1632616"/>
                <a:gd name="connsiteY54" fmla="*/ 488054 h 706837"/>
                <a:gd name="connsiteX55" fmla="*/ 1610177 w 1632616"/>
                <a:gd name="connsiteY55" fmla="*/ 532932 h 706837"/>
                <a:gd name="connsiteX56" fmla="*/ 1593347 w 1632616"/>
                <a:gd name="connsiteY56" fmla="*/ 538542 h 706837"/>
                <a:gd name="connsiteX57" fmla="*/ 1570908 w 1632616"/>
                <a:gd name="connsiteY57" fmla="*/ 572201 h 706837"/>
                <a:gd name="connsiteX58" fmla="*/ 1559688 w 1632616"/>
                <a:gd name="connsiteY58" fmla="*/ 589031 h 706837"/>
                <a:gd name="connsiteX59" fmla="*/ 1554079 w 1632616"/>
                <a:gd name="connsiteY59" fmla="*/ 605860 h 706837"/>
                <a:gd name="connsiteX60" fmla="*/ 1548469 w 1632616"/>
                <a:gd name="connsiteY60" fmla="*/ 639519 h 706837"/>
                <a:gd name="connsiteX61" fmla="*/ 1514810 w 1632616"/>
                <a:gd name="connsiteY61" fmla="*/ 656348 h 706837"/>
                <a:gd name="connsiteX62" fmla="*/ 1391394 w 1632616"/>
                <a:gd name="connsiteY62" fmla="*/ 650739 h 706837"/>
                <a:gd name="connsiteX63" fmla="*/ 1374564 w 1632616"/>
                <a:gd name="connsiteY63" fmla="*/ 639519 h 706837"/>
                <a:gd name="connsiteX64" fmla="*/ 1340906 w 1632616"/>
                <a:gd name="connsiteY64" fmla="*/ 622689 h 706837"/>
                <a:gd name="connsiteX65" fmla="*/ 1335296 w 1632616"/>
                <a:gd name="connsiteY65" fmla="*/ 583421 h 706837"/>
                <a:gd name="connsiteX66" fmla="*/ 1318466 w 1632616"/>
                <a:gd name="connsiteY66" fmla="*/ 577811 h 706837"/>
                <a:gd name="connsiteX67" fmla="*/ 1290417 w 1632616"/>
                <a:gd name="connsiteY67" fmla="*/ 572201 h 706837"/>
                <a:gd name="connsiteX68" fmla="*/ 1211880 w 1632616"/>
                <a:gd name="connsiteY68" fmla="*/ 544152 h 706837"/>
                <a:gd name="connsiteX69" fmla="*/ 1178221 w 1632616"/>
                <a:gd name="connsiteY69" fmla="*/ 566591 h 706837"/>
                <a:gd name="connsiteX70" fmla="*/ 1060415 w 1632616"/>
                <a:gd name="connsiteY70" fmla="*/ 583421 h 706837"/>
                <a:gd name="connsiteX71" fmla="*/ 1043585 w 1632616"/>
                <a:gd name="connsiteY71" fmla="*/ 594640 h 706837"/>
                <a:gd name="connsiteX72" fmla="*/ 970658 w 1632616"/>
                <a:gd name="connsiteY72" fmla="*/ 611470 h 706837"/>
                <a:gd name="connsiteX73" fmla="*/ 931389 w 1632616"/>
                <a:gd name="connsiteY73" fmla="*/ 656348 h 706837"/>
                <a:gd name="connsiteX74" fmla="*/ 914560 w 1632616"/>
                <a:gd name="connsiteY74" fmla="*/ 673178 h 706837"/>
                <a:gd name="connsiteX75" fmla="*/ 903340 w 1632616"/>
                <a:gd name="connsiteY75" fmla="*/ 690007 h 706837"/>
                <a:gd name="connsiteX76" fmla="*/ 869681 w 1632616"/>
                <a:gd name="connsiteY76" fmla="*/ 706837 h 706837"/>
                <a:gd name="connsiteX77" fmla="*/ 841632 w 1632616"/>
                <a:gd name="connsiteY77" fmla="*/ 701227 h 706837"/>
                <a:gd name="connsiteX78" fmla="*/ 824802 w 1632616"/>
                <a:gd name="connsiteY78" fmla="*/ 695617 h 706837"/>
                <a:gd name="connsiteX79" fmla="*/ 791144 w 1632616"/>
                <a:gd name="connsiteY79" fmla="*/ 690007 h 706837"/>
                <a:gd name="connsiteX80" fmla="*/ 735045 w 1632616"/>
                <a:gd name="connsiteY80" fmla="*/ 673178 h 706837"/>
                <a:gd name="connsiteX81" fmla="*/ 645288 w 1632616"/>
                <a:gd name="connsiteY81" fmla="*/ 667568 h 706837"/>
                <a:gd name="connsiteX82" fmla="*/ 628459 w 1632616"/>
                <a:gd name="connsiteY82" fmla="*/ 656348 h 706837"/>
                <a:gd name="connsiteX83" fmla="*/ 594800 w 1632616"/>
                <a:gd name="connsiteY83" fmla="*/ 628299 h 706837"/>
                <a:gd name="connsiteX84" fmla="*/ 572361 w 1632616"/>
                <a:gd name="connsiteY84" fmla="*/ 622689 h 706837"/>
                <a:gd name="connsiteX85" fmla="*/ 555531 w 1632616"/>
                <a:gd name="connsiteY85" fmla="*/ 617080 h 706837"/>
                <a:gd name="connsiteX86" fmla="*/ 516263 w 1632616"/>
                <a:gd name="connsiteY86" fmla="*/ 605860 h 706837"/>
                <a:gd name="connsiteX87" fmla="*/ 454555 w 1632616"/>
                <a:gd name="connsiteY87" fmla="*/ 611470 h 706837"/>
                <a:gd name="connsiteX88" fmla="*/ 432115 w 1632616"/>
                <a:gd name="connsiteY88" fmla="*/ 617080 h 706837"/>
                <a:gd name="connsiteX89" fmla="*/ 353578 w 1632616"/>
                <a:gd name="connsiteY89" fmla="*/ 611470 h 706837"/>
                <a:gd name="connsiteX90" fmla="*/ 325529 w 1632616"/>
                <a:gd name="connsiteY90" fmla="*/ 605860 h 706837"/>
                <a:gd name="connsiteX91" fmla="*/ 291870 w 1632616"/>
                <a:gd name="connsiteY91" fmla="*/ 594640 h 706837"/>
                <a:gd name="connsiteX92" fmla="*/ 117966 w 1632616"/>
                <a:gd name="connsiteY92" fmla="*/ 589031 h 706837"/>
                <a:gd name="connsiteX93" fmla="*/ 78697 w 1632616"/>
                <a:gd name="connsiteY93" fmla="*/ 566591 h 706837"/>
                <a:gd name="connsiteX94" fmla="*/ 45038 w 1632616"/>
                <a:gd name="connsiteY94" fmla="*/ 538542 h 706837"/>
                <a:gd name="connsiteX95" fmla="*/ 11379 w 1632616"/>
                <a:gd name="connsiteY95" fmla="*/ 532932 h 706837"/>
                <a:gd name="connsiteX96" fmla="*/ 160 w 1632616"/>
                <a:gd name="connsiteY96" fmla="*/ 516103 h 706837"/>
                <a:gd name="connsiteX97" fmla="*/ 11379 w 1632616"/>
                <a:gd name="connsiteY97" fmla="*/ 454395 h 706837"/>
                <a:gd name="connsiteX98" fmla="*/ 16989 w 1632616"/>
                <a:gd name="connsiteY98" fmla="*/ 398297 h 706837"/>
                <a:gd name="connsiteX99" fmla="*/ 39428 w 1632616"/>
                <a:gd name="connsiteY99" fmla="*/ 409516 h 706837"/>
                <a:gd name="connsiteX100" fmla="*/ 73087 w 1632616"/>
                <a:gd name="connsiteY100" fmla="*/ 420736 h 706837"/>
                <a:gd name="connsiteX101" fmla="*/ 129185 w 1632616"/>
                <a:gd name="connsiteY101" fmla="*/ 415126 h 706837"/>
                <a:gd name="connsiteX102" fmla="*/ 146015 w 1632616"/>
                <a:gd name="connsiteY102" fmla="*/ 403907 h 706837"/>
                <a:gd name="connsiteX103" fmla="*/ 185283 w 1632616"/>
                <a:gd name="connsiteY103" fmla="*/ 392687 h 706837"/>
                <a:gd name="connsiteX104" fmla="*/ 263821 w 1632616"/>
                <a:gd name="connsiteY104" fmla="*/ 387077 h 706837"/>
                <a:gd name="connsiteX105" fmla="*/ 275040 w 1632616"/>
                <a:gd name="connsiteY105" fmla="*/ 370248 h 706837"/>
                <a:gd name="connsiteX106" fmla="*/ 291870 w 1632616"/>
                <a:gd name="connsiteY106" fmla="*/ 364638 h 706837"/>
                <a:gd name="connsiteX107" fmla="*/ 387237 w 1632616"/>
                <a:gd name="connsiteY107" fmla="*/ 370248 h 706837"/>
                <a:gd name="connsiteX108" fmla="*/ 465774 w 1632616"/>
                <a:gd name="connsiteY108" fmla="*/ 370248 h 706837"/>
                <a:gd name="connsiteX109" fmla="*/ 482604 w 1632616"/>
                <a:gd name="connsiteY109" fmla="*/ 353418 h 706837"/>
                <a:gd name="connsiteX110" fmla="*/ 516263 w 1632616"/>
                <a:gd name="connsiteY110" fmla="*/ 342199 h 706837"/>
                <a:gd name="connsiteX111" fmla="*/ 577971 w 1632616"/>
                <a:gd name="connsiteY111" fmla="*/ 330979 h 706837"/>
                <a:gd name="connsiteX112" fmla="*/ 594800 w 1632616"/>
                <a:gd name="connsiteY112" fmla="*/ 325369 h 706837"/>
                <a:gd name="connsiteX113" fmla="*/ 611629 w 1632616"/>
                <a:gd name="connsiteY113" fmla="*/ 258051 h 706837"/>
                <a:gd name="connsiteX114" fmla="*/ 370407 w 1632616"/>
                <a:gd name="connsiteY114" fmla="*/ 246832 h 706837"/>
                <a:gd name="connsiteX115" fmla="*/ 331139 w 1632616"/>
                <a:gd name="connsiteY115" fmla="*/ 252442 h 706837"/>
                <a:gd name="connsiteX116" fmla="*/ 314309 w 1632616"/>
                <a:gd name="connsiteY116" fmla="*/ 258051 h 706837"/>
                <a:gd name="connsiteX117" fmla="*/ 291870 w 1632616"/>
                <a:gd name="connsiteY117" fmla="*/ 230002 h 706837"/>
                <a:gd name="connsiteX118" fmla="*/ 286260 w 1632616"/>
                <a:gd name="connsiteY118" fmla="*/ 179514 h 706837"/>
                <a:gd name="connsiteX119" fmla="*/ 280650 w 1632616"/>
                <a:gd name="connsiteY119" fmla="*/ 157075 h 706837"/>
                <a:gd name="connsiteX120" fmla="*/ 297480 w 1632616"/>
                <a:gd name="connsiteY120" fmla="*/ 145855 h 706837"/>
                <a:gd name="connsiteX121" fmla="*/ 319919 w 1632616"/>
                <a:gd name="connsiteY121" fmla="*/ 151465 h 706837"/>
                <a:gd name="connsiteX122" fmla="*/ 353578 w 1632616"/>
                <a:gd name="connsiteY122" fmla="*/ 173904 h 706837"/>
                <a:gd name="connsiteX123" fmla="*/ 392847 w 1632616"/>
                <a:gd name="connsiteY123" fmla="*/ 168294 h 706837"/>
                <a:gd name="connsiteX124" fmla="*/ 398456 w 1632616"/>
                <a:gd name="connsiteY124" fmla="*/ 112196 h 706837"/>
                <a:gd name="connsiteX125" fmla="*/ 381627 w 1632616"/>
                <a:gd name="connsiteY125" fmla="*/ 106586 h 706837"/>
                <a:gd name="connsiteX126" fmla="*/ 336748 w 1632616"/>
                <a:gd name="connsiteY126" fmla="*/ 100977 h 706837"/>
                <a:gd name="connsiteX127" fmla="*/ 325529 w 1632616"/>
                <a:gd name="connsiteY127" fmla="*/ 84147 h 706837"/>
                <a:gd name="connsiteX128" fmla="*/ 280650 w 1632616"/>
                <a:gd name="connsiteY128" fmla="*/ 84147 h 706837"/>
                <a:gd name="connsiteX129" fmla="*/ 241382 w 1632616"/>
                <a:gd name="connsiteY129" fmla="*/ 112196 h 706837"/>
                <a:gd name="connsiteX130" fmla="*/ 218942 w 1632616"/>
                <a:gd name="connsiteY130" fmla="*/ 123416 h 706837"/>
                <a:gd name="connsiteX131" fmla="*/ 168454 w 1632616"/>
                <a:gd name="connsiteY131" fmla="*/ 157075 h 706837"/>
                <a:gd name="connsiteX132" fmla="*/ 151625 w 1632616"/>
                <a:gd name="connsiteY132" fmla="*/ 168294 h 706837"/>
                <a:gd name="connsiteX133" fmla="*/ 101136 w 1632616"/>
                <a:gd name="connsiteY133" fmla="*/ 207563 h 706837"/>
                <a:gd name="connsiteX134" fmla="*/ 73087 w 1632616"/>
                <a:gd name="connsiteY134" fmla="*/ 235612 h 70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632616" h="706837">
                  <a:moveTo>
                    <a:pt x="73087" y="235612"/>
                  </a:moveTo>
                  <a:cubicBezTo>
                    <a:pt x="73087" y="236547"/>
                    <a:pt x="92670" y="221639"/>
                    <a:pt x="101136" y="213173"/>
                  </a:cubicBezTo>
                  <a:cubicBezTo>
                    <a:pt x="124043" y="190266"/>
                    <a:pt x="98333" y="189797"/>
                    <a:pt x="146015" y="173904"/>
                  </a:cubicBezTo>
                  <a:lnTo>
                    <a:pt x="179674" y="162685"/>
                  </a:lnTo>
                  <a:cubicBezTo>
                    <a:pt x="185284" y="158945"/>
                    <a:pt x="191464" y="155944"/>
                    <a:pt x="196503" y="151465"/>
                  </a:cubicBezTo>
                  <a:cubicBezTo>
                    <a:pt x="227943" y="123518"/>
                    <a:pt x="224329" y="126555"/>
                    <a:pt x="241382" y="100977"/>
                  </a:cubicBezTo>
                  <a:lnTo>
                    <a:pt x="252601" y="67318"/>
                  </a:lnTo>
                  <a:cubicBezTo>
                    <a:pt x="255801" y="57717"/>
                    <a:pt x="260109" y="39874"/>
                    <a:pt x="269431" y="33659"/>
                  </a:cubicBezTo>
                  <a:cubicBezTo>
                    <a:pt x="275846" y="29382"/>
                    <a:pt x="284344" y="29722"/>
                    <a:pt x="291870" y="28049"/>
                  </a:cubicBezTo>
                  <a:cubicBezTo>
                    <a:pt x="301178" y="25981"/>
                    <a:pt x="310669" y="24752"/>
                    <a:pt x="319919" y="22439"/>
                  </a:cubicBezTo>
                  <a:cubicBezTo>
                    <a:pt x="325656" y="21005"/>
                    <a:pt x="331011" y="18263"/>
                    <a:pt x="336748" y="16829"/>
                  </a:cubicBezTo>
                  <a:cubicBezTo>
                    <a:pt x="345998" y="14517"/>
                    <a:pt x="355599" y="13729"/>
                    <a:pt x="364798" y="11220"/>
                  </a:cubicBezTo>
                  <a:cubicBezTo>
                    <a:pt x="376208" y="8108"/>
                    <a:pt x="398456" y="0"/>
                    <a:pt x="398456" y="0"/>
                  </a:cubicBezTo>
                  <a:cubicBezTo>
                    <a:pt x="417156" y="1870"/>
                    <a:pt x="436243" y="1384"/>
                    <a:pt x="454555" y="5610"/>
                  </a:cubicBezTo>
                  <a:cubicBezTo>
                    <a:pt x="461124" y="7126"/>
                    <a:pt x="466205" y="12513"/>
                    <a:pt x="471384" y="16829"/>
                  </a:cubicBezTo>
                  <a:cubicBezTo>
                    <a:pt x="492263" y="34228"/>
                    <a:pt x="486473" y="34432"/>
                    <a:pt x="505043" y="56098"/>
                  </a:cubicBezTo>
                  <a:cubicBezTo>
                    <a:pt x="510206" y="62122"/>
                    <a:pt x="514937" y="69075"/>
                    <a:pt x="521872" y="72928"/>
                  </a:cubicBezTo>
                  <a:cubicBezTo>
                    <a:pt x="532210" y="78671"/>
                    <a:pt x="544311" y="80407"/>
                    <a:pt x="555531" y="84147"/>
                  </a:cubicBezTo>
                  <a:lnTo>
                    <a:pt x="572361" y="89757"/>
                  </a:lnTo>
                  <a:lnTo>
                    <a:pt x="622849" y="123416"/>
                  </a:lnTo>
                  <a:cubicBezTo>
                    <a:pt x="628459" y="127156"/>
                    <a:pt x="633138" y="133001"/>
                    <a:pt x="639679" y="134636"/>
                  </a:cubicBezTo>
                  <a:cubicBezTo>
                    <a:pt x="646873" y="136434"/>
                    <a:pt x="670896" y="141829"/>
                    <a:pt x="678947" y="145855"/>
                  </a:cubicBezTo>
                  <a:cubicBezTo>
                    <a:pt x="684978" y="148870"/>
                    <a:pt x="689746" y="154060"/>
                    <a:pt x="695777" y="157075"/>
                  </a:cubicBezTo>
                  <a:cubicBezTo>
                    <a:pt x="705208" y="161791"/>
                    <a:pt x="726051" y="165596"/>
                    <a:pt x="735045" y="168294"/>
                  </a:cubicBezTo>
                  <a:cubicBezTo>
                    <a:pt x="752037" y="173391"/>
                    <a:pt x="768704" y="179514"/>
                    <a:pt x="785534" y="185124"/>
                  </a:cubicBezTo>
                  <a:cubicBezTo>
                    <a:pt x="791144" y="186994"/>
                    <a:pt x="797443" y="187454"/>
                    <a:pt x="802363" y="190734"/>
                  </a:cubicBezTo>
                  <a:cubicBezTo>
                    <a:pt x="867956" y="234462"/>
                    <a:pt x="811383" y="201011"/>
                    <a:pt x="852852" y="218783"/>
                  </a:cubicBezTo>
                  <a:cubicBezTo>
                    <a:pt x="860538" y="222077"/>
                    <a:pt x="867358" y="227358"/>
                    <a:pt x="875291" y="230002"/>
                  </a:cubicBezTo>
                  <a:cubicBezTo>
                    <a:pt x="894494" y="236403"/>
                    <a:pt x="903376" y="232825"/>
                    <a:pt x="920169" y="241222"/>
                  </a:cubicBezTo>
                  <a:cubicBezTo>
                    <a:pt x="963660" y="262968"/>
                    <a:pt x="911536" y="243955"/>
                    <a:pt x="953828" y="258051"/>
                  </a:cubicBezTo>
                  <a:cubicBezTo>
                    <a:pt x="959438" y="261791"/>
                    <a:pt x="964461" y="266615"/>
                    <a:pt x="970658" y="269271"/>
                  </a:cubicBezTo>
                  <a:cubicBezTo>
                    <a:pt x="977744" y="272308"/>
                    <a:pt x="985571" y="273208"/>
                    <a:pt x="993097" y="274881"/>
                  </a:cubicBezTo>
                  <a:cubicBezTo>
                    <a:pt x="1054624" y="288554"/>
                    <a:pt x="1051061" y="281792"/>
                    <a:pt x="1150172" y="286101"/>
                  </a:cubicBezTo>
                  <a:cubicBezTo>
                    <a:pt x="1174481" y="284231"/>
                    <a:pt x="1199541" y="286773"/>
                    <a:pt x="1223099" y="280491"/>
                  </a:cubicBezTo>
                  <a:cubicBezTo>
                    <a:pt x="1229614" y="278754"/>
                    <a:pt x="1228709" y="267401"/>
                    <a:pt x="1234319" y="263661"/>
                  </a:cubicBezTo>
                  <a:cubicBezTo>
                    <a:pt x="1240734" y="259384"/>
                    <a:pt x="1249138" y="259223"/>
                    <a:pt x="1256758" y="258051"/>
                  </a:cubicBezTo>
                  <a:cubicBezTo>
                    <a:pt x="1273494" y="255476"/>
                    <a:pt x="1290417" y="254312"/>
                    <a:pt x="1307247" y="252442"/>
                  </a:cubicBezTo>
                  <a:cubicBezTo>
                    <a:pt x="1318467" y="248702"/>
                    <a:pt x="1331066" y="247782"/>
                    <a:pt x="1340906" y="241222"/>
                  </a:cubicBezTo>
                  <a:cubicBezTo>
                    <a:pt x="1346516" y="237482"/>
                    <a:pt x="1351574" y="232740"/>
                    <a:pt x="1357735" y="230002"/>
                  </a:cubicBezTo>
                  <a:cubicBezTo>
                    <a:pt x="1368542" y="225199"/>
                    <a:pt x="1391394" y="218783"/>
                    <a:pt x="1391394" y="218783"/>
                  </a:cubicBezTo>
                  <a:cubicBezTo>
                    <a:pt x="1429973" y="193063"/>
                    <a:pt x="1412260" y="200607"/>
                    <a:pt x="1441882" y="190734"/>
                  </a:cubicBezTo>
                  <a:cubicBezTo>
                    <a:pt x="1450390" y="185062"/>
                    <a:pt x="1463929" y="173904"/>
                    <a:pt x="1475541" y="173904"/>
                  </a:cubicBezTo>
                  <a:cubicBezTo>
                    <a:pt x="1485076" y="173904"/>
                    <a:pt x="1494240" y="177644"/>
                    <a:pt x="1503590" y="179514"/>
                  </a:cubicBezTo>
                  <a:cubicBezTo>
                    <a:pt x="1509200" y="185124"/>
                    <a:pt x="1515549" y="190081"/>
                    <a:pt x="1520420" y="196343"/>
                  </a:cubicBezTo>
                  <a:cubicBezTo>
                    <a:pt x="1528699" y="206987"/>
                    <a:pt x="1531640" y="222522"/>
                    <a:pt x="1542859" y="230002"/>
                  </a:cubicBezTo>
                  <a:cubicBezTo>
                    <a:pt x="1548469" y="233742"/>
                    <a:pt x="1553658" y="238207"/>
                    <a:pt x="1559688" y="241222"/>
                  </a:cubicBezTo>
                  <a:cubicBezTo>
                    <a:pt x="1567735" y="245246"/>
                    <a:pt x="1591769" y="250645"/>
                    <a:pt x="1598957" y="252442"/>
                  </a:cubicBezTo>
                  <a:cubicBezTo>
                    <a:pt x="1604567" y="256182"/>
                    <a:pt x="1611575" y="258396"/>
                    <a:pt x="1615787" y="263661"/>
                  </a:cubicBezTo>
                  <a:cubicBezTo>
                    <a:pt x="1619481" y="268279"/>
                    <a:pt x="1620663" y="274623"/>
                    <a:pt x="1621396" y="280491"/>
                  </a:cubicBezTo>
                  <a:cubicBezTo>
                    <a:pt x="1633521" y="377500"/>
                    <a:pt x="1617826" y="325878"/>
                    <a:pt x="1632616" y="370248"/>
                  </a:cubicBezTo>
                  <a:cubicBezTo>
                    <a:pt x="1627784" y="413732"/>
                    <a:pt x="1640488" y="416800"/>
                    <a:pt x="1610177" y="431956"/>
                  </a:cubicBezTo>
                  <a:cubicBezTo>
                    <a:pt x="1604888" y="434601"/>
                    <a:pt x="1598957" y="435696"/>
                    <a:pt x="1593347" y="437566"/>
                  </a:cubicBezTo>
                  <a:cubicBezTo>
                    <a:pt x="1591477" y="443176"/>
                    <a:pt x="1585867" y="448785"/>
                    <a:pt x="1587737" y="454395"/>
                  </a:cubicBezTo>
                  <a:cubicBezTo>
                    <a:pt x="1590246" y="461921"/>
                    <a:pt x="1599488" y="465129"/>
                    <a:pt x="1604567" y="471224"/>
                  </a:cubicBezTo>
                  <a:cubicBezTo>
                    <a:pt x="1608883" y="476404"/>
                    <a:pt x="1612047" y="482444"/>
                    <a:pt x="1615787" y="488054"/>
                  </a:cubicBezTo>
                  <a:cubicBezTo>
                    <a:pt x="1613917" y="503013"/>
                    <a:pt x="1616300" y="519156"/>
                    <a:pt x="1610177" y="532932"/>
                  </a:cubicBezTo>
                  <a:cubicBezTo>
                    <a:pt x="1607775" y="538336"/>
                    <a:pt x="1597528" y="534361"/>
                    <a:pt x="1593347" y="538542"/>
                  </a:cubicBezTo>
                  <a:cubicBezTo>
                    <a:pt x="1583812" y="548077"/>
                    <a:pt x="1578388" y="560981"/>
                    <a:pt x="1570908" y="572201"/>
                  </a:cubicBezTo>
                  <a:lnTo>
                    <a:pt x="1559688" y="589031"/>
                  </a:lnTo>
                  <a:cubicBezTo>
                    <a:pt x="1557818" y="594641"/>
                    <a:pt x="1555362" y="600088"/>
                    <a:pt x="1554079" y="605860"/>
                  </a:cubicBezTo>
                  <a:cubicBezTo>
                    <a:pt x="1551612" y="616964"/>
                    <a:pt x="1553556" y="629345"/>
                    <a:pt x="1548469" y="639519"/>
                  </a:cubicBezTo>
                  <a:cubicBezTo>
                    <a:pt x="1544118" y="648220"/>
                    <a:pt x="1522776" y="653693"/>
                    <a:pt x="1514810" y="656348"/>
                  </a:cubicBezTo>
                  <a:cubicBezTo>
                    <a:pt x="1473671" y="654478"/>
                    <a:pt x="1432282" y="655645"/>
                    <a:pt x="1391394" y="650739"/>
                  </a:cubicBezTo>
                  <a:cubicBezTo>
                    <a:pt x="1384700" y="649936"/>
                    <a:pt x="1380595" y="642534"/>
                    <a:pt x="1374564" y="639519"/>
                  </a:cubicBezTo>
                  <a:cubicBezTo>
                    <a:pt x="1328118" y="616295"/>
                    <a:pt x="1389131" y="654841"/>
                    <a:pt x="1340906" y="622689"/>
                  </a:cubicBezTo>
                  <a:cubicBezTo>
                    <a:pt x="1339036" y="609600"/>
                    <a:pt x="1341209" y="595247"/>
                    <a:pt x="1335296" y="583421"/>
                  </a:cubicBezTo>
                  <a:cubicBezTo>
                    <a:pt x="1332651" y="578132"/>
                    <a:pt x="1324203" y="579245"/>
                    <a:pt x="1318466" y="577811"/>
                  </a:cubicBezTo>
                  <a:cubicBezTo>
                    <a:pt x="1309216" y="575498"/>
                    <a:pt x="1299767" y="574071"/>
                    <a:pt x="1290417" y="572201"/>
                  </a:cubicBezTo>
                  <a:cubicBezTo>
                    <a:pt x="1257554" y="522906"/>
                    <a:pt x="1281395" y="537200"/>
                    <a:pt x="1211880" y="544152"/>
                  </a:cubicBezTo>
                  <a:lnTo>
                    <a:pt x="1178221" y="566591"/>
                  </a:lnTo>
                  <a:cubicBezTo>
                    <a:pt x="1133342" y="596510"/>
                    <a:pt x="1168125" y="577437"/>
                    <a:pt x="1060415" y="583421"/>
                  </a:cubicBezTo>
                  <a:cubicBezTo>
                    <a:pt x="1054805" y="587161"/>
                    <a:pt x="1049746" y="591902"/>
                    <a:pt x="1043585" y="594640"/>
                  </a:cubicBezTo>
                  <a:cubicBezTo>
                    <a:pt x="1014402" y="607610"/>
                    <a:pt x="1002605" y="606906"/>
                    <a:pt x="970658" y="611470"/>
                  </a:cubicBezTo>
                  <a:cubicBezTo>
                    <a:pt x="922982" y="643251"/>
                    <a:pt x="996819" y="590914"/>
                    <a:pt x="931389" y="656348"/>
                  </a:cubicBezTo>
                  <a:cubicBezTo>
                    <a:pt x="925779" y="661958"/>
                    <a:pt x="919639" y="667083"/>
                    <a:pt x="914560" y="673178"/>
                  </a:cubicBezTo>
                  <a:cubicBezTo>
                    <a:pt x="910244" y="678357"/>
                    <a:pt x="908107" y="685240"/>
                    <a:pt x="903340" y="690007"/>
                  </a:cubicBezTo>
                  <a:cubicBezTo>
                    <a:pt x="892465" y="700882"/>
                    <a:pt x="883369" y="702274"/>
                    <a:pt x="869681" y="706837"/>
                  </a:cubicBezTo>
                  <a:cubicBezTo>
                    <a:pt x="860331" y="704967"/>
                    <a:pt x="850882" y="703540"/>
                    <a:pt x="841632" y="701227"/>
                  </a:cubicBezTo>
                  <a:cubicBezTo>
                    <a:pt x="835895" y="699793"/>
                    <a:pt x="830575" y="696900"/>
                    <a:pt x="824802" y="695617"/>
                  </a:cubicBezTo>
                  <a:cubicBezTo>
                    <a:pt x="813699" y="693150"/>
                    <a:pt x="802179" y="692766"/>
                    <a:pt x="791144" y="690007"/>
                  </a:cubicBezTo>
                  <a:cubicBezTo>
                    <a:pt x="779431" y="687079"/>
                    <a:pt x="749882" y="674662"/>
                    <a:pt x="735045" y="673178"/>
                  </a:cubicBezTo>
                  <a:cubicBezTo>
                    <a:pt x="705216" y="670195"/>
                    <a:pt x="675207" y="669438"/>
                    <a:pt x="645288" y="667568"/>
                  </a:cubicBezTo>
                  <a:cubicBezTo>
                    <a:pt x="639678" y="663828"/>
                    <a:pt x="633638" y="660664"/>
                    <a:pt x="628459" y="656348"/>
                  </a:cubicBezTo>
                  <a:cubicBezTo>
                    <a:pt x="614191" y="644458"/>
                    <a:pt x="612001" y="635671"/>
                    <a:pt x="594800" y="628299"/>
                  </a:cubicBezTo>
                  <a:cubicBezTo>
                    <a:pt x="587714" y="625262"/>
                    <a:pt x="579774" y="624807"/>
                    <a:pt x="572361" y="622689"/>
                  </a:cubicBezTo>
                  <a:cubicBezTo>
                    <a:pt x="566675" y="621065"/>
                    <a:pt x="561217" y="618704"/>
                    <a:pt x="555531" y="617080"/>
                  </a:cubicBezTo>
                  <a:cubicBezTo>
                    <a:pt x="506258" y="603003"/>
                    <a:pt x="556587" y="619302"/>
                    <a:pt x="516263" y="605860"/>
                  </a:cubicBezTo>
                  <a:cubicBezTo>
                    <a:pt x="495694" y="607730"/>
                    <a:pt x="475028" y="608740"/>
                    <a:pt x="454555" y="611470"/>
                  </a:cubicBezTo>
                  <a:cubicBezTo>
                    <a:pt x="446912" y="612489"/>
                    <a:pt x="439825" y="617080"/>
                    <a:pt x="432115" y="617080"/>
                  </a:cubicBezTo>
                  <a:cubicBezTo>
                    <a:pt x="405869" y="617080"/>
                    <a:pt x="379757" y="613340"/>
                    <a:pt x="353578" y="611470"/>
                  </a:cubicBezTo>
                  <a:cubicBezTo>
                    <a:pt x="344228" y="609600"/>
                    <a:pt x="334728" y="608369"/>
                    <a:pt x="325529" y="605860"/>
                  </a:cubicBezTo>
                  <a:cubicBezTo>
                    <a:pt x="314119" y="602748"/>
                    <a:pt x="303690" y="595021"/>
                    <a:pt x="291870" y="594640"/>
                  </a:cubicBezTo>
                  <a:lnTo>
                    <a:pt x="117966" y="589031"/>
                  </a:lnTo>
                  <a:cubicBezTo>
                    <a:pt x="95780" y="581636"/>
                    <a:pt x="100311" y="585117"/>
                    <a:pt x="78697" y="566591"/>
                  </a:cubicBezTo>
                  <a:cubicBezTo>
                    <a:pt x="68758" y="558072"/>
                    <a:pt x="58560" y="543050"/>
                    <a:pt x="45038" y="538542"/>
                  </a:cubicBezTo>
                  <a:cubicBezTo>
                    <a:pt x="34247" y="534945"/>
                    <a:pt x="22599" y="534802"/>
                    <a:pt x="11379" y="532932"/>
                  </a:cubicBezTo>
                  <a:cubicBezTo>
                    <a:pt x="7639" y="527322"/>
                    <a:pt x="831" y="522811"/>
                    <a:pt x="160" y="516103"/>
                  </a:cubicBezTo>
                  <a:cubicBezTo>
                    <a:pt x="-1276" y="501742"/>
                    <a:pt x="7306" y="470688"/>
                    <a:pt x="11379" y="454395"/>
                  </a:cubicBezTo>
                  <a:cubicBezTo>
                    <a:pt x="13249" y="435696"/>
                    <a:pt x="7029" y="414233"/>
                    <a:pt x="16989" y="398297"/>
                  </a:cubicBezTo>
                  <a:cubicBezTo>
                    <a:pt x="21421" y="391206"/>
                    <a:pt x="31664" y="406410"/>
                    <a:pt x="39428" y="409516"/>
                  </a:cubicBezTo>
                  <a:cubicBezTo>
                    <a:pt x="50409" y="413908"/>
                    <a:pt x="73087" y="420736"/>
                    <a:pt x="73087" y="420736"/>
                  </a:cubicBezTo>
                  <a:cubicBezTo>
                    <a:pt x="91786" y="418866"/>
                    <a:pt x="110874" y="419352"/>
                    <a:pt x="129185" y="415126"/>
                  </a:cubicBezTo>
                  <a:cubicBezTo>
                    <a:pt x="135755" y="413610"/>
                    <a:pt x="139985" y="406922"/>
                    <a:pt x="146015" y="403907"/>
                  </a:cubicBezTo>
                  <a:cubicBezTo>
                    <a:pt x="152094" y="400867"/>
                    <a:pt x="180660" y="393201"/>
                    <a:pt x="185283" y="392687"/>
                  </a:cubicBezTo>
                  <a:cubicBezTo>
                    <a:pt x="211368" y="389789"/>
                    <a:pt x="237642" y="388947"/>
                    <a:pt x="263821" y="387077"/>
                  </a:cubicBezTo>
                  <a:cubicBezTo>
                    <a:pt x="267561" y="381467"/>
                    <a:pt x="269775" y="374460"/>
                    <a:pt x="275040" y="370248"/>
                  </a:cubicBezTo>
                  <a:cubicBezTo>
                    <a:pt x="279658" y="366554"/>
                    <a:pt x="285957" y="364638"/>
                    <a:pt x="291870" y="364638"/>
                  </a:cubicBezTo>
                  <a:cubicBezTo>
                    <a:pt x="323714" y="364638"/>
                    <a:pt x="355448" y="368378"/>
                    <a:pt x="387237" y="370248"/>
                  </a:cubicBezTo>
                  <a:cubicBezTo>
                    <a:pt x="418164" y="377980"/>
                    <a:pt x="425753" y="382563"/>
                    <a:pt x="465774" y="370248"/>
                  </a:cubicBezTo>
                  <a:cubicBezTo>
                    <a:pt x="473357" y="367915"/>
                    <a:pt x="475669" y="357271"/>
                    <a:pt x="482604" y="353418"/>
                  </a:cubicBezTo>
                  <a:cubicBezTo>
                    <a:pt x="492942" y="347675"/>
                    <a:pt x="505043" y="345939"/>
                    <a:pt x="516263" y="342199"/>
                  </a:cubicBezTo>
                  <a:cubicBezTo>
                    <a:pt x="547398" y="331821"/>
                    <a:pt x="527214" y="337324"/>
                    <a:pt x="577971" y="330979"/>
                  </a:cubicBezTo>
                  <a:cubicBezTo>
                    <a:pt x="583581" y="329109"/>
                    <a:pt x="592322" y="330738"/>
                    <a:pt x="594800" y="325369"/>
                  </a:cubicBezTo>
                  <a:cubicBezTo>
                    <a:pt x="604493" y="304368"/>
                    <a:pt x="611629" y="258051"/>
                    <a:pt x="611629" y="258051"/>
                  </a:cubicBezTo>
                  <a:cubicBezTo>
                    <a:pt x="581281" y="166998"/>
                    <a:pt x="610581" y="237029"/>
                    <a:pt x="370407" y="246832"/>
                  </a:cubicBezTo>
                  <a:cubicBezTo>
                    <a:pt x="357196" y="247371"/>
                    <a:pt x="344228" y="250572"/>
                    <a:pt x="331139" y="252442"/>
                  </a:cubicBezTo>
                  <a:cubicBezTo>
                    <a:pt x="325529" y="254312"/>
                    <a:pt x="320142" y="259023"/>
                    <a:pt x="314309" y="258051"/>
                  </a:cubicBezTo>
                  <a:cubicBezTo>
                    <a:pt x="296398" y="255066"/>
                    <a:pt x="296246" y="243129"/>
                    <a:pt x="291870" y="230002"/>
                  </a:cubicBezTo>
                  <a:cubicBezTo>
                    <a:pt x="290000" y="213173"/>
                    <a:pt x="288835" y="196250"/>
                    <a:pt x="286260" y="179514"/>
                  </a:cubicBezTo>
                  <a:cubicBezTo>
                    <a:pt x="285088" y="171894"/>
                    <a:pt x="278212" y="164389"/>
                    <a:pt x="280650" y="157075"/>
                  </a:cubicBezTo>
                  <a:cubicBezTo>
                    <a:pt x="282782" y="150679"/>
                    <a:pt x="291870" y="149595"/>
                    <a:pt x="297480" y="145855"/>
                  </a:cubicBezTo>
                  <a:cubicBezTo>
                    <a:pt x="304960" y="147725"/>
                    <a:pt x="313225" y="147640"/>
                    <a:pt x="319919" y="151465"/>
                  </a:cubicBezTo>
                  <a:cubicBezTo>
                    <a:pt x="378747" y="185081"/>
                    <a:pt x="301032" y="156389"/>
                    <a:pt x="353578" y="173904"/>
                  </a:cubicBezTo>
                  <a:cubicBezTo>
                    <a:pt x="366668" y="172034"/>
                    <a:pt x="380764" y="173664"/>
                    <a:pt x="392847" y="168294"/>
                  </a:cubicBezTo>
                  <a:cubicBezTo>
                    <a:pt x="412567" y="159529"/>
                    <a:pt x="402731" y="120745"/>
                    <a:pt x="398456" y="112196"/>
                  </a:cubicBezTo>
                  <a:cubicBezTo>
                    <a:pt x="395812" y="106907"/>
                    <a:pt x="387445" y="107644"/>
                    <a:pt x="381627" y="106586"/>
                  </a:cubicBezTo>
                  <a:cubicBezTo>
                    <a:pt x="366794" y="103889"/>
                    <a:pt x="351708" y="102847"/>
                    <a:pt x="336748" y="100977"/>
                  </a:cubicBezTo>
                  <a:cubicBezTo>
                    <a:pt x="333008" y="95367"/>
                    <a:pt x="330794" y="88359"/>
                    <a:pt x="325529" y="84147"/>
                  </a:cubicBezTo>
                  <a:cubicBezTo>
                    <a:pt x="311729" y="73107"/>
                    <a:pt x="295027" y="81271"/>
                    <a:pt x="280650" y="84147"/>
                  </a:cubicBezTo>
                  <a:cubicBezTo>
                    <a:pt x="219146" y="114900"/>
                    <a:pt x="294452" y="74289"/>
                    <a:pt x="241382" y="112196"/>
                  </a:cubicBezTo>
                  <a:cubicBezTo>
                    <a:pt x="234577" y="117057"/>
                    <a:pt x="226113" y="119113"/>
                    <a:pt x="218942" y="123416"/>
                  </a:cubicBezTo>
                  <a:cubicBezTo>
                    <a:pt x="218905" y="123438"/>
                    <a:pt x="176886" y="151453"/>
                    <a:pt x="168454" y="157075"/>
                  </a:cubicBezTo>
                  <a:cubicBezTo>
                    <a:pt x="162844" y="160815"/>
                    <a:pt x="156392" y="163527"/>
                    <a:pt x="151625" y="168294"/>
                  </a:cubicBezTo>
                  <a:cubicBezTo>
                    <a:pt x="123290" y="196629"/>
                    <a:pt x="129476" y="200478"/>
                    <a:pt x="101136" y="207563"/>
                  </a:cubicBezTo>
                  <a:cubicBezTo>
                    <a:pt x="99322" y="208017"/>
                    <a:pt x="73087" y="234677"/>
                    <a:pt x="73087" y="235612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6"/>
            <a:ext cx="12192000" cy="83139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186" tIns="33594" rIns="67186" bIns="33594" anchor="ctr"/>
          <a:lstStyle>
            <a:defPPr>
              <a:defRPr lang="ru-RU"/>
            </a:defPPr>
            <a:lvl1pPr algn="ctr" defTabSz="779252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ИНФОРМАЦИОННЫЕ МАТЕРИАЛЫ ПО ОСАДКАМ И ПОРЫВАМ ВЕТРА НА ТЕРРИТОРИИ</a:t>
            </a:r>
          </a:p>
          <a:p>
            <a:r>
              <a:rPr lang="ru-RU" dirty="0"/>
              <a:t>КРАСНОДАРСКОГО КРАЯ (РИСК НАРУШЕНИЯ ЭЛЕКТРОСНАБЖЕНИЯ НА </a:t>
            </a:r>
            <a:r>
              <a:rPr lang="ru-RU" dirty="0" smtClean="0"/>
              <a:t>02.01.2020 </a:t>
            </a:r>
            <a:r>
              <a:rPr lang="ru-RU" dirty="0"/>
              <a:t>г.)</a:t>
            </a:r>
          </a:p>
        </p:txBody>
      </p:sp>
      <p:sp>
        <p:nvSpPr>
          <p:cNvPr id="123" name="Rectangle 93"/>
          <p:cNvSpPr>
            <a:spLocks noChangeArrowheads="1"/>
          </p:cNvSpPr>
          <p:nvPr/>
        </p:nvSpPr>
        <p:spPr bwMode="auto">
          <a:xfrm>
            <a:off x="19351" y="4719458"/>
            <a:ext cx="3484401" cy="21716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97">
              <a:defRPr/>
            </a:pPr>
            <a:endParaRPr lang="ru-RU" altLang="ru-RU" sz="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97"/>
          <p:cNvSpPr txBox="1">
            <a:spLocks noChangeArrowheads="1"/>
          </p:cNvSpPr>
          <p:nvPr/>
        </p:nvSpPr>
        <p:spPr bwMode="auto">
          <a:xfrm>
            <a:off x="653944" y="4870081"/>
            <a:ext cx="2958701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25" name="Text Box 97"/>
          <p:cNvSpPr txBox="1">
            <a:spLocks noChangeArrowheads="1"/>
          </p:cNvSpPr>
          <p:nvPr/>
        </p:nvSpPr>
        <p:spPr bwMode="auto">
          <a:xfrm>
            <a:off x="412079" y="4725181"/>
            <a:ext cx="2591635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126" name="Text Box 97"/>
          <p:cNvSpPr txBox="1">
            <a:spLocks noChangeArrowheads="1"/>
          </p:cNvSpPr>
          <p:nvPr/>
        </p:nvSpPr>
        <p:spPr bwMode="auto">
          <a:xfrm>
            <a:off x="345993" y="5976781"/>
            <a:ext cx="2597225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7" name="TextBox 10"/>
          <p:cNvSpPr txBox="1"/>
          <p:nvPr/>
        </p:nvSpPr>
        <p:spPr>
          <a:xfrm>
            <a:off x="102547" y="6619572"/>
            <a:ext cx="1241051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Славянский</a:t>
            </a:r>
          </a:p>
        </p:txBody>
      </p:sp>
      <p:sp>
        <p:nvSpPr>
          <p:cNvPr id="128" name="Text Box 97"/>
          <p:cNvSpPr txBox="1">
            <a:spLocks noChangeArrowheads="1"/>
          </p:cNvSpPr>
          <p:nvPr/>
        </p:nvSpPr>
        <p:spPr bwMode="auto">
          <a:xfrm>
            <a:off x="490589" y="5381935"/>
            <a:ext cx="2559783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осадков в мм за 24 ч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280731" y="540299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30" name="Полилиния 129"/>
          <p:cNvSpPr/>
          <p:nvPr/>
        </p:nvSpPr>
        <p:spPr>
          <a:xfrm>
            <a:off x="326548" y="4970175"/>
            <a:ext cx="524181" cy="311039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>
              <a:defRPr/>
            </a:pPr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249773" y="5601515"/>
            <a:ext cx="661713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231718" y="5865350"/>
            <a:ext cx="850593" cy="2098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133" name="Text Box 97"/>
          <p:cNvSpPr txBox="1">
            <a:spLocks noChangeArrowheads="1"/>
          </p:cNvSpPr>
          <p:nvPr/>
        </p:nvSpPr>
        <p:spPr bwMode="auto">
          <a:xfrm>
            <a:off x="1141385" y="6515081"/>
            <a:ext cx="2517811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134" name="Text Box 97"/>
          <p:cNvSpPr txBox="1">
            <a:spLocks noChangeArrowheads="1"/>
          </p:cNvSpPr>
          <p:nvPr/>
        </p:nvSpPr>
        <p:spPr bwMode="auto">
          <a:xfrm>
            <a:off x="837604" y="5572933"/>
            <a:ext cx="2954141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</a:t>
            </a:r>
          </a:p>
        </p:txBody>
      </p:sp>
      <p:sp>
        <p:nvSpPr>
          <p:cNvPr id="135" name="Text Box 97"/>
          <p:cNvSpPr txBox="1">
            <a:spLocks noChangeArrowheads="1"/>
          </p:cNvSpPr>
          <p:nvPr/>
        </p:nvSpPr>
        <p:spPr bwMode="auto">
          <a:xfrm>
            <a:off x="636079" y="5141297"/>
            <a:ext cx="305967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366365" y="5356908"/>
            <a:ext cx="44527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97"/>
          <p:cNvSpPr txBox="1">
            <a:spLocks noChangeArrowheads="1"/>
          </p:cNvSpPr>
          <p:nvPr/>
        </p:nvSpPr>
        <p:spPr bwMode="auto">
          <a:xfrm>
            <a:off x="809602" y="5752078"/>
            <a:ext cx="2291563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8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420218" y="6388557"/>
            <a:ext cx="429999" cy="25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97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39" name="Text Box 97"/>
          <p:cNvSpPr txBox="1">
            <a:spLocks noChangeArrowheads="1"/>
          </p:cNvSpPr>
          <p:nvPr/>
        </p:nvSpPr>
        <p:spPr bwMode="auto">
          <a:xfrm>
            <a:off x="917585" y="6329642"/>
            <a:ext cx="2620539" cy="2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2590" tIns="71297" rIns="142590" bIns="7129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425459"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98786" y="6152038"/>
            <a:ext cx="1093617" cy="195791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4" tIns="60957" rIns="121914" bIns="60957" anchor="ctr"/>
          <a:lstStyle/>
          <a:p>
            <a:pPr algn="ctr" defTabSz="914397"/>
            <a:r>
              <a:rPr lang="ru-RU" sz="8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1599/10330</a:t>
            </a:r>
          </a:p>
        </p:txBody>
      </p:sp>
      <p:sp>
        <p:nvSpPr>
          <p:cNvPr id="141" name="Text Box 97"/>
          <p:cNvSpPr txBox="1">
            <a:spLocks noChangeArrowheads="1"/>
          </p:cNvSpPr>
          <p:nvPr/>
        </p:nvSpPr>
        <p:spPr bwMode="auto">
          <a:xfrm>
            <a:off x="1397230" y="6054083"/>
            <a:ext cx="2127893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sp>
        <p:nvSpPr>
          <p:cNvPr id="297" name="TextBox 10"/>
          <p:cNvSpPr txBox="1"/>
          <p:nvPr/>
        </p:nvSpPr>
        <p:spPr>
          <a:xfrm>
            <a:off x="2863614" y="1249705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Ейский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298" name="TextBox 23"/>
          <p:cNvSpPr txBox="1"/>
          <p:nvPr/>
        </p:nvSpPr>
        <p:spPr>
          <a:xfrm>
            <a:off x="3435746" y="1403488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3073663" y="1633148"/>
            <a:ext cx="1091332" cy="1847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00" name="TextBox 23"/>
          <p:cNvSpPr txBox="1"/>
          <p:nvPr/>
        </p:nvSpPr>
        <p:spPr>
          <a:xfrm>
            <a:off x="3061932" y="1412776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01" name="TextBox 10"/>
          <p:cNvSpPr txBox="1"/>
          <p:nvPr/>
        </p:nvSpPr>
        <p:spPr>
          <a:xfrm>
            <a:off x="4033380" y="895490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Щербиновский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02" name="TextBox 23"/>
          <p:cNvSpPr txBox="1"/>
          <p:nvPr/>
        </p:nvSpPr>
        <p:spPr>
          <a:xfrm>
            <a:off x="4605518" y="1049272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4334743" y="1265029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4" name="TextBox 23"/>
          <p:cNvSpPr txBox="1"/>
          <p:nvPr/>
        </p:nvSpPr>
        <p:spPr>
          <a:xfrm>
            <a:off x="4227975" y="103851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05" name="TextBox 10"/>
          <p:cNvSpPr txBox="1"/>
          <p:nvPr/>
        </p:nvSpPr>
        <p:spPr>
          <a:xfrm>
            <a:off x="6110868" y="896989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Кущевский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06" name="TextBox 23"/>
          <p:cNvSpPr txBox="1"/>
          <p:nvPr/>
        </p:nvSpPr>
        <p:spPr>
          <a:xfrm>
            <a:off x="6682987" y="1050773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6295762" y="1249721"/>
            <a:ext cx="944724" cy="1773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2590/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8" name="TextBox 23"/>
          <p:cNvSpPr txBox="1"/>
          <p:nvPr/>
        </p:nvSpPr>
        <p:spPr>
          <a:xfrm>
            <a:off x="6305469" y="104001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09" name="TextBox 10"/>
          <p:cNvSpPr txBox="1"/>
          <p:nvPr/>
        </p:nvSpPr>
        <p:spPr>
          <a:xfrm>
            <a:off x="7079938" y="1349732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310" name="TextBox 23"/>
          <p:cNvSpPr txBox="1"/>
          <p:nvPr/>
        </p:nvSpPr>
        <p:spPr>
          <a:xfrm>
            <a:off x="7652081" y="150351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7381301" y="1719273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2" name="TextBox 23"/>
          <p:cNvSpPr txBox="1"/>
          <p:nvPr/>
        </p:nvSpPr>
        <p:spPr>
          <a:xfrm>
            <a:off x="7274535" y="149275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13" name="TextBox 10"/>
          <p:cNvSpPr txBox="1"/>
          <p:nvPr/>
        </p:nvSpPr>
        <p:spPr>
          <a:xfrm>
            <a:off x="8922308" y="1970955"/>
            <a:ext cx="1486221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Белоглинский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14" name="TextBox 23"/>
          <p:cNvSpPr txBox="1"/>
          <p:nvPr/>
        </p:nvSpPr>
        <p:spPr>
          <a:xfrm>
            <a:off x="9565790" y="2124739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9295020" y="2340499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282/1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6" name="TextBox 23"/>
          <p:cNvSpPr txBox="1"/>
          <p:nvPr/>
        </p:nvSpPr>
        <p:spPr>
          <a:xfrm>
            <a:off x="9188253" y="211398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17" name="TextBox 10"/>
          <p:cNvSpPr txBox="1"/>
          <p:nvPr/>
        </p:nvSpPr>
        <p:spPr>
          <a:xfrm>
            <a:off x="9936461" y="4919177"/>
            <a:ext cx="1506145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Отрадненский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18" name="TextBox 23"/>
          <p:cNvSpPr txBox="1"/>
          <p:nvPr/>
        </p:nvSpPr>
        <p:spPr>
          <a:xfrm>
            <a:off x="10648774" y="5035179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10367397" y="5212689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0" name="TextBox 23"/>
          <p:cNvSpPr txBox="1"/>
          <p:nvPr/>
        </p:nvSpPr>
        <p:spPr>
          <a:xfrm>
            <a:off x="10128448" y="5013176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7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21" name="TextBox 10"/>
          <p:cNvSpPr txBox="1"/>
          <p:nvPr/>
        </p:nvSpPr>
        <p:spPr>
          <a:xfrm>
            <a:off x="6273858" y="5909097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322" name="TextBox 23"/>
          <p:cNvSpPr txBox="1"/>
          <p:nvPr/>
        </p:nvSpPr>
        <p:spPr>
          <a:xfrm>
            <a:off x="6862068" y="6062952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8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6505263" y="6326446"/>
            <a:ext cx="1039144" cy="1387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24" name="TextBox 23"/>
          <p:cNvSpPr txBox="1"/>
          <p:nvPr/>
        </p:nvSpPr>
        <p:spPr>
          <a:xfrm>
            <a:off x="6514088" y="606525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25" name="TextBox 10"/>
          <p:cNvSpPr txBox="1"/>
          <p:nvPr/>
        </p:nvSpPr>
        <p:spPr>
          <a:xfrm>
            <a:off x="6343215" y="4052623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Белореченский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26" name="TextBox 23"/>
          <p:cNvSpPr txBox="1"/>
          <p:nvPr/>
        </p:nvSpPr>
        <p:spPr>
          <a:xfrm>
            <a:off x="6915376" y="4206407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327" name="Прямоугольник 326"/>
          <p:cNvSpPr/>
          <p:nvPr/>
        </p:nvSpPr>
        <p:spPr>
          <a:xfrm>
            <a:off x="6631679" y="4401822"/>
            <a:ext cx="966268" cy="1808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8" name="TextBox 23"/>
          <p:cNvSpPr txBox="1"/>
          <p:nvPr/>
        </p:nvSpPr>
        <p:spPr>
          <a:xfrm>
            <a:off x="6537827" y="4195649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29" name="TextBox 10"/>
          <p:cNvSpPr txBox="1"/>
          <p:nvPr/>
        </p:nvSpPr>
        <p:spPr>
          <a:xfrm>
            <a:off x="5224969" y="4220473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smtClean="0">
                <a:solidFill>
                  <a:prstClr val="black"/>
                </a:solidFill>
              </a:rPr>
              <a:t>Горячий </a:t>
            </a:r>
            <a:r>
              <a:rPr lang="ru-RU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330" name="TextBox 23"/>
          <p:cNvSpPr txBox="1"/>
          <p:nvPr/>
        </p:nvSpPr>
        <p:spPr>
          <a:xfrm>
            <a:off x="5816466" y="440180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331" name="Прямоугольник 330"/>
          <p:cNvSpPr/>
          <p:nvPr/>
        </p:nvSpPr>
        <p:spPr>
          <a:xfrm>
            <a:off x="5545683" y="4617563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2" name="TextBox 23"/>
          <p:cNvSpPr txBox="1"/>
          <p:nvPr/>
        </p:nvSpPr>
        <p:spPr>
          <a:xfrm>
            <a:off x="5438915" y="4391048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33" name="TextBox 10"/>
          <p:cNvSpPr txBox="1"/>
          <p:nvPr/>
        </p:nvSpPr>
        <p:spPr>
          <a:xfrm>
            <a:off x="4214222" y="4233571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334" name="TextBox 23"/>
          <p:cNvSpPr txBox="1"/>
          <p:nvPr/>
        </p:nvSpPr>
        <p:spPr>
          <a:xfrm>
            <a:off x="4758020" y="439207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35" name="Прямоугольник 334"/>
          <p:cNvSpPr/>
          <p:nvPr/>
        </p:nvSpPr>
        <p:spPr>
          <a:xfrm>
            <a:off x="4480057" y="4603012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6" name="TextBox 23"/>
          <p:cNvSpPr txBox="1"/>
          <p:nvPr/>
        </p:nvSpPr>
        <p:spPr>
          <a:xfrm>
            <a:off x="4408828" y="4382613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9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37" name="TextBox 10"/>
          <p:cNvSpPr txBox="1"/>
          <p:nvPr/>
        </p:nvSpPr>
        <p:spPr>
          <a:xfrm>
            <a:off x="3275168" y="3985114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338" name="TextBox 23"/>
          <p:cNvSpPr txBox="1"/>
          <p:nvPr/>
        </p:nvSpPr>
        <p:spPr>
          <a:xfrm>
            <a:off x="3847287" y="4138897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3576545" y="4373708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40" name="TextBox 23"/>
          <p:cNvSpPr txBox="1"/>
          <p:nvPr/>
        </p:nvSpPr>
        <p:spPr>
          <a:xfrm>
            <a:off x="3469779" y="412814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41" name="TextBox 23"/>
          <p:cNvSpPr txBox="1"/>
          <p:nvPr/>
        </p:nvSpPr>
        <p:spPr>
          <a:xfrm>
            <a:off x="3096351" y="3903553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821383" y="4124256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741/1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3" name="TextBox 10"/>
          <p:cNvSpPr txBox="1"/>
          <p:nvPr/>
        </p:nvSpPr>
        <p:spPr>
          <a:xfrm>
            <a:off x="2338896" y="2930068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344" name="TextBox 10"/>
          <p:cNvSpPr txBox="1"/>
          <p:nvPr/>
        </p:nvSpPr>
        <p:spPr>
          <a:xfrm>
            <a:off x="3353826" y="3356223"/>
            <a:ext cx="1488991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345" name="TextBox 23"/>
          <p:cNvSpPr txBox="1"/>
          <p:nvPr/>
        </p:nvSpPr>
        <p:spPr>
          <a:xfrm>
            <a:off x="3988521" y="3469463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346" name="Прямоугольник 345"/>
          <p:cNvSpPr/>
          <p:nvPr/>
        </p:nvSpPr>
        <p:spPr>
          <a:xfrm>
            <a:off x="3745697" y="3678392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47" name="TextBox 23"/>
          <p:cNvSpPr txBox="1"/>
          <p:nvPr/>
        </p:nvSpPr>
        <p:spPr>
          <a:xfrm>
            <a:off x="3571229" y="347868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48" name="TextBox 10"/>
          <p:cNvSpPr txBox="1"/>
          <p:nvPr/>
        </p:nvSpPr>
        <p:spPr>
          <a:xfrm>
            <a:off x="2958709" y="1961059"/>
            <a:ext cx="1357713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49" name="TextBox 23"/>
          <p:cNvSpPr txBox="1"/>
          <p:nvPr/>
        </p:nvSpPr>
        <p:spPr>
          <a:xfrm>
            <a:off x="3474850" y="2280229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350" name="Прямоугольник 349"/>
          <p:cNvSpPr/>
          <p:nvPr/>
        </p:nvSpPr>
        <p:spPr>
          <a:xfrm>
            <a:off x="3204083" y="2495988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51" name="TextBox 23"/>
          <p:cNvSpPr txBox="1"/>
          <p:nvPr/>
        </p:nvSpPr>
        <p:spPr>
          <a:xfrm>
            <a:off x="3097315" y="2269472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52" name="TextBox 10"/>
          <p:cNvSpPr txBox="1"/>
          <p:nvPr/>
        </p:nvSpPr>
        <p:spPr>
          <a:xfrm>
            <a:off x="3499548" y="2806354"/>
            <a:ext cx="1408137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Калининский </a:t>
            </a:r>
          </a:p>
          <a:p>
            <a:pPr defTabSz="914397"/>
            <a:r>
              <a:rPr lang="ru-RU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353" name="TextBox 23"/>
          <p:cNvSpPr txBox="1"/>
          <p:nvPr/>
        </p:nvSpPr>
        <p:spPr>
          <a:xfrm>
            <a:off x="4071697" y="2936871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3815360" y="3114131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961/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55" name="TextBox 23"/>
          <p:cNvSpPr txBox="1"/>
          <p:nvPr/>
        </p:nvSpPr>
        <p:spPr>
          <a:xfrm>
            <a:off x="3694159" y="291674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56" name="TextBox 10"/>
          <p:cNvSpPr txBox="1"/>
          <p:nvPr/>
        </p:nvSpPr>
        <p:spPr>
          <a:xfrm>
            <a:off x="4362837" y="1842572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357" name="TextBox 23"/>
          <p:cNvSpPr txBox="1"/>
          <p:nvPr/>
        </p:nvSpPr>
        <p:spPr>
          <a:xfrm>
            <a:off x="4935004" y="1996353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8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58" name="Прямоугольник 357"/>
          <p:cNvSpPr/>
          <p:nvPr/>
        </p:nvSpPr>
        <p:spPr>
          <a:xfrm>
            <a:off x="4664224" y="2240687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59" name="TextBox 23"/>
          <p:cNvSpPr txBox="1"/>
          <p:nvPr/>
        </p:nvSpPr>
        <p:spPr>
          <a:xfrm>
            <a:off x="4557459" y="1985596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60" name="TextBox 10"/>
          <p:cNvSpPr txBox="1"/>
          <p:nvPr/>
        </p:nvSpPr>
        <p:spPr>
          <a:xfrm>
            <a:off x="5548207" y="1738978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361" name="TextBox 23"/>
          <p:cNvSpPr txBox="1"/>
          <p:nvPr/>
        </p:nvSpPr>
        <p:spPr>
          <a:xfrm>
            <a:off x="6120347" y="1892761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62" name="Прямоугольник 361"/>
          <p:cNvSpPr/>
          <p:nvPr/>
        </p:nvSpPr>
        <p:spPr>
          <a:xfrm>
            <a:off x="5849573" y="2108520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63" name="TextBox 23"/>
          <p:cNvSpPr txBox="1"/>
          <p:nvPr/>
        </p:nvSpPr>
        <p:spPr>
          <a:xfrm>
            <a:off x="5742807" y="188200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64" name="TextBox 10"/>
          <p:cNvSpPr txBox="1"/>
          <p:nvPr/>
        </p:nvSpPr>
        <p:spPr>
          <a:xfrm>
            <a:off x="6575854" y="1951533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365" name="TextBox 23"/>
          <p:cNvSpPr txBox="1"/>
          <p:nvPr/>
        </p:nvSpPr>
        <p:spPr>
          <a:xfrm>
            <a:off x="7147994" y="2105317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366" name="Прямоугольник 365"/>
          <p:cNvSpPr/>
          <p:nvPr/>
        </p:nvSpPr>
        <p:spPr>
          <a:xfrm>
            <a:off x="6877228" y="2321075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67" name="TextBox 23"/>
          <p:cNvSpPr txBox="1"/>
          <p:nvPr/>
        </p:nvSpPr>
        <p:spPr>
          <a:xfrm>
            <a:off x="6770461" y="2094560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68" name="TextBox 10"/>
          <p:cNvSpPr txBox="1"/>
          <p:nvPr/>
        </p:nvSpPr>
        <p:spPr>
          <a:xfrm>
            <a:off x="7694397" y="2097341"/>
            <a:ext cx="1587112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Новопокровский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69" name="TextBox 23"/>
          <p:cNvSpPr txBox="1"/>
          <p:nvPr/>
        </p:nvSpPr>
        <p:spPr>
          <a:xfrm>
            <a:off x="8584521" y="2251229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8330592" y="2457332"/>
            <a:ext cx="1013333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11483/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71" name="TextBox 23"/>
          <p:cNvSpPr txBox="1"/>
          <p:nvPr/>
        </p:nvSpPr>
        <p:spPr>
          <a:xfrm>
            <a:off x="8211959" y="2267169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72" name="TextBox 10"/>
          <p:cNvSpPr txBox="1"/>
          <p:nvPr/>
        </p:nvSpPr>
        <p:spPr>
          <a:xfrm>
            <a:off x="7141791" y="2420984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373" name="TextBox 23"/>
          <p:cNvSpPr txBox="1"/>
          <p:nvPr/>
        </p:nvSpPr>
        <p:spPr>
          <a:xfrm>
            <a:off x="7713941" y="257476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74" name="Прямоугольник 373"/>
          <p:cNvSpPr/>
          <p:nvPr/>
        </p:nvSpPr>
        <p:spPr>
          <a:xfrm>
            <a:off x="7443163" y="2790525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75" name="TextBox 23"/>
          <p:cNvSpPr txBox="1"/>
          <p:nvPr/>
        </p:nvSpPr>
        <p:spPr>
          <a:xfrm>
            <a:off x="7336396" y="2564009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76" name="TextBox 10"/>
          <p:cNvSpPr txBox="1"/>
          <p:nvPr/>
        </p:nvSpPr>
        <p:spPr>
          <a:xfrm>
            <a:off x="4889241" y="1145243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Староминский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77" name="TextBox 23"/>
          <p:cNvSpPr txBox="1"/>
          <p:nvPr/>
        </p:nvSpPr>
        <p:spPr>
          <a:xfrm>
            <a:off x="5461388" y="1299024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378" name="Прямоугольник 377"/>
          <p:cNvSpPr/>
          <p:nvPr/>
        </p:nvSpPr>
        <p:spPr>
          <a:xfrm>
            <a:off x="5010609" y="1555190"/>
            <a:ext cx="1135155" cy="1487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1012/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9" name="TextBox 23"/>
          <p:cNvSpPr txBox="1"/>
          <p:nvPr/>
        </p:nvSpPr>
        <p:spPr>
          <a:xfrm>
            <a:off x="5083837" y="128826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80" name="TextBox 10"/>
          <p:cNvSpPr txBox="1"/>
          <p:nvPr/>
        </p:nvSpPr>
        <p:spPr>
          <a:xfrm>
            <a:off x="4521860" y="2426423"/>
            <a:ext cx="1556904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Брюховецкий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81" name="TextBox 23"/>
          <p:cNvSpPr txBox="1"/>
          <p:nvPr/>
        </p:nvSpPr>
        <p:spPr>
          <a:xfrm>
            <a:off x="5034902" y="2574764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82" name="Прямоугольник 381"/>
          <p:cNvSpPr/>
          <p:nvPr/>
        </p:nvSpPr>
        <p:spPr>
          <a:xfrm>
            <a:off x="4654691" y="2829417"/>
            <a:ext cx="978308" cy="1531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3" name="TextBox 23"/>
          <p:cNvSpPr txBox="1"/>
          <p:nvPr/>
        </p:nvSpPr>
        <p:spPr>
          <a:xfrm>
            <a:off x="4628564" y="257476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8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84" name="TextBox 10"/>
          <p:cNvSpPr txBox="1"/>
          <p:nvPr/>
        </p:nvSpPr>
        <p:spPr>
          <a:xfrm>
            <a:off x="6128051" y="2610176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Выселковский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85" name="TextBox 23"/>
          <p:cNvSpPr txBox="1"/>
          <p:nvPr/>
        </p:nvSpPr>
        <p:spPr>
          <a:xfrm>
            <a:off x="6886205" y="2763957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86" name="Прямоугольник 385"/>
          <p:cNvSpPr/>
          <p:nvPr/>
        </p:nvSpPr>
        <p:spPr>
          <a:xfrm>
            <a:off x="6615439" y="2979717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87" name="TextBox 23"/>
          <p:cNvSpPr txBox="1"/>
          <p:nvPr/>
        </p:nvSpPr>
        <p:spPr>
          <a:xfrm>
            <a:off x="6508671" y="275320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smtClean="0">
                <a:solidFill>
                  <a:prstClr val="black"/>
                </a:solidFill>
              </a:rPr>
              <a:t>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88" name="TextBox 10"/>
          <p:cNvSpPr txBox="1"/>
          <p:nvPr/>
        </p:nvSpPr>
        <p:spPr>
          <a:xfrm>
            <a:off x="8296374" y="2858603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389" name="TextBox 23"/>
          <p:cNvSpPr txBox="1"/>
          <p:nvPr/>
        </p:nvSpPr>
        <p:spPr>
          <a:xfrm>
            <a:off x="8914578" y="2989488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90" name="Прямоугольник 389"/>
          <p:cNvSpPr/>
          <p:nvPr/>
        </p:nvSpPr>
        <p:spPr>
          <a:xfrm>
            <a:off x="8642905" y="3178047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91" name="TextBox 23"/>
          <p:cNvSpPr txBox="1"/>
          <p:nvPr/>
        </p:nvSpPr>
        <p:spPr>
          <a:xfrm>
            <a:off x="8527953" y="297873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92" name="TextBox 10"/>
          <p:cNvSpPr txBox="1"/>
          <p:nvPr/>
        </p:nvSpPr>
        <p:spPr>
          <a:xfrm>
            <a:off x="9808634" y="4052624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393" name="TextBox 23"/>
          <p:cNvSpPr txBox="1"/>
          <p:nvPr/>
        </p:nvSpPr>
        <p:spPr>
          <a:xfrm>
            <a:off x="10456761" y="4172663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94" name="Прямоугольник 393"/>
          <p:cNvSpPr/>
          <p:nvPr/>
        </p:nvSpPr>
        <p:spPr>
          <a:xfrm>
            <a:off x="10068392" y="4434185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95" name="TextBox 23"/>
          <p:cNvSpPr txBox="1"/>
          <p:nvPr/>
        </p:nvSpPr>
        <p:spPr>
          <a:xfrm>
            <a:off x="10055757" y="417594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96" name="TextBox 10"/>
          <p:cNvSpPr txBox="1"/>
          <p:nvPr/>
        </p:nvSpPr>
        <p:spPr>
          <a:xfrm>
            <a:off x="8703874" y="4542015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Лабинский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97" name="TextBox 23"/>
          <p:cNvSpPr txBox="1"/>
          <p:nvPr/>
        </p:nvSpPr>
        <p:spPr>
          <a:xfrm>
            <a:off x="9403761" y="4734968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98" name="Прямоугольник 397"/>
          <p:cNvSpPr/>
          <p:nvPr/>
        </p:nvSpPr>
        <p:spPr>
          <a:xfrm>
            <a:off x="9232743" y="5000487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99" name="TextBox 23"/>
          <p:cNvSpPr txBox="1"/>
          <p:nvPr/>
        </p:nvSpPr>
        <p:spPr>
          <a:xfrm>
            <a:off x="8976321" y="4725144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8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00" name="TextBox 10"/>
          <p:cNvSpPr txBox="1"/>
          <p:nvPr/>
        </p:nvSpPr>
        <p:spPr>
          <a:xfrm>
            <a:off x="7587497" y="3851140"/>
            <a:ext cx="151320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Курганинский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defTabSz="914397"/>
            <a:r>
              <a:rPr lang="ru-RU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01" name="TextBox 23"/>
          <p:cNvSpPr txBox="1"/>
          <p:nvPr/>
        </p:nvSpPr>
        <p:spPr>
          <a:xfrm>
            <a:off x="8236944" y="399954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402" name="Прямоугольник 401"/>
          <p:cNvSpPr/>
          <p:nvPr/>
        </p:nvSpPr>
        <p:spPr>
          <a:xfrm>
            <a:off x="7947944" y="4193600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03" name="TextBox 23"/>
          <p:cNvSpPr txBox="1"/>
          <p:nvPr/>
        </p:nvSpPr>
        <p:spPr>
          <a:xfrm>
            <a:off x="7841179" y="3994380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04" name="TextBox 10"/>
          <p:cNvSpPr txBox="1"/>
          <p:nvPr/>
        </p:nvSpPr>
        <p:spPr>
          <a:xfrm>
            <a:off x="6243719" y="3424659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405" name="TextBox 23"/>
          <p:cNvSpPr txBox="1"/>
          <p:nvPr/>
        </p:nvSpPr>
        <p:spPr>
          <a:xfrm>
            <a:off x="6841162" y="3539557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06" name="Прямоугольник 405"/>
          <p:cNvSpPr/>
          <p:nvPr/>
        </p:nvSpPr>
        <p:spPr>
          <a:xfrm>
            <a:off x="6497952" y="3741639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07" name="TextBox 23"/>
          <p:cNvSpPr txBox="1"/>
          <p:nvPr/>
        </p:nvSpPr>
        <p:spPr>
          <a:xfrm>
            <a:off x="6411544" y="353512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08" name="TextBox 10"/>
          <p:cNvSpPr txBox="1"/>
          <p:nvPr/>
        </p:nvSpPr>
        <p:spPr>
          <a:xfrm>
            <a:off x="7054969" y="3136372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409" name="TextBox 23"/>
          <p:cNvSpPr txBox="1"/>
          <p:nvPr/>
        </p:nvSpPr>
        <p:spPr>
          <a:xfrm>
            <a:off x="7627109" y="323999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10" name="Прямоугольник 409"/>
          <p:cNvSpPr/>
          <p:nvPr/>
        </p:nvSpPr>
        <p:spPr>
          <a:xfrm>
            <a:off x="7392969" y="3431796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1" name="TextBox 23"/>
          <p:cNvSpPr txBox="1"/>
          <p:nvPr/>
        </p:nvSpPr>
        <p:spPr>
          <a:xfrm>
            <a:off x="7249568" y="324527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12" name="TextBox 10"/>
          <p:cNvSpPr txBox="1"/>
          <p:nvPr/>
        </p:nvSpPr>
        <p:spPr>
          <a:xfrm>
            <a:off x="8196366" y="3331770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Гулькевичский р-н</a:t>
            </a:r>
          </a:p>
        </p:txBody>
      </p:sp>
      <p:sp>
        <p:nvSpPr>
          <p:cNvPr id="413" name="TextBox 23"/>
          <p:cNvSpPr txBox="1"/>
          <p:nvPr/>
        </p:nvSpPr>
        <p:spPr>
          <a:xfrm>
            <a:off x="8768510" y="3458256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14" name="Прямоугольник 413"/>
          <p:cNvSpPr/>
          <p:nvPr/>
        </p:nvSpPr>
        <p:spPr>
          <a:xfrm>
            <a:off x="8497729" y="3653544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15" name="TextBox 23"/>
          <p:cNvSpPr txBox="1"/>
          <p:nvPr/>
        </p:nvSpPr>
        <p:spPr>
          <a:xfrm>
            <a:off x="8390963" y="3447498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16" name="TextBox 10"/>
          <p:cNvSpPr txBox="1"/>
          <p:nvPr/>
        </p:nvSpPr>
        <p:spPr>
          <a:xfrm>
            <a:off x="9371582" y="3535125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417" name="TextBox 23"/>
          <p:cNvSpPr txBox="1"/>
          <p:nvPr/>
        </p:nvSpPr>
        <p:spPr>
          <a:xfrm>
            <a:off x="9954080" y="3687953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418" name="Прямоугольник 417"/>
          <p:cNvSpPr/>
          <p:nvPr/>
        </p:nvSpPr>
        <p:spPr>
          <a:xfrm>
            <a:off x="9627759" y="3930108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19" name="TextBox 23"/>
          <p:cNvSpPr txBox="1"/>
          <p:nvPr/>
        </p:nvSpPr>
        <p:spPr>
          <a:xfrm>
            <a:off x="9483327" y="3675156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20" name="TextBox 10"/>
          <p:cNvSpPr txBox="1"/>
          <p:nvPr/>
        </p:nvSpPr>
        <p:spPr>
          <a:xfrm>
            <a:off x="8661893" y="3931563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421" name="TextBox 23"/>
          <p:cNvSpPr txBox="1"/>
          <p:nvPr/>
        </p:nvSpPr>
        <p:spPr>
          <a:xfrm>
            <a:off x="9290672" y="403795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422" name="Прямоугольник 421"/>
          <p:cNvSpPr/>
          <p:nvPr/>
        </p:nvSpPr>
        <p:spPr>
          <a:xfrm>
            <a:off x="8874092" y="4300961"/>
            <a:ext cx="946757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3" name="TextBox 23"/>
          <p:cNvSpPr txBox="1"/>
          <p:nvPr/>
        </p:nvSpPr>
        <p:spPr>
          <a:xfrm>
            <a:off x="8883360" y="4062059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7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24" name="TextBox 10"/>
          <p:cNvSpPr txBox="1"/>
          <p:nvPr/>
        </p:nvSpPr>
        <p:spPr>
          <a:xfrm>
            <a:off x="4516542" y="3763745"/>
            <a:ext cx="161844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smtClean="0">
                <a:solidFill>
                  <a:prstClr val="black"/>
                </a:solidFill>
              </a:rPr>
              <a:t>Краснодар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5" name="TextBox 23"/>
          <p:cNvSpPr txBox="1"/>
          <p:nvPr/>
        </p:nvSpPr>
        <p:spPr>
          <a:xfrm>
            <a:off x="5169409" y="3881921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426" name="Прямоугольник 425"/>
          <p:cNvSpPr/>
          <p:nvPr/>
        </p:nvSpPr>
        <p:spPr>
          <a:xfrm>
            <a:off x="4865605" y="4082343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27" name="TextBox 23"/>
          <p:cNvSpPr txBox="1"/>
          <p:nvPr/>
        </p:nvSpPr>
        <p:spPr>
          <a:xfrm>
            <a:off x="4756575" y="388968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28" name="TextBox 10"/>
          <p:cNvSpPr txBox="1"/>
          <p:nvPr/>
        </p:nvSpPr>
        <p:spPr>
          <a:xfrm>
            <a:off x="5489695" y="2876312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429" name="TextBox 23"/>
          <p:cNvSpPr txBox="1"/>
          <p:nvPr/>
        </p:nvSpPr>
        <p:spPr>
          <a:xfrm>
            <a:off x="6061845" y="3030093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30" name="Прямоугольник 429"/>
          <p:cNvSpPr/>
          <p:nvPr/>
        </p:nvSpPr>
        <p:spPr>
          <a:xfrm>
            <a:off x="5791076" y="3245853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31" name="TextBox 23"/>
          <p:cNvSpPr txBox="1"/>
          <p:nvPr/>
        </p:nvSpPr>
        <p:spPr>
          <a:xfrm>
            <a:off x="5684309" y="301933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32" name="TextBox 10"/>
          <p:cNvSpPr txBox="1"/>
          <p:nvPr/>
        </p:nvSpPr>
        <p:spPr>
          <a:xfrm>
            <a:off x="4452248" y="2918600"/>
            <a:ext cx="1408137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Тимашевский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defTabSz="914397"/>
            <a:r>
              <a:rPr lang="ru-RU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33" name="TextBox 23"/>
          <p:cNvSpPr txBox="1"/>
          <p:nvPr/>
        </p:nvSpPr>
        <p:spPr>
          <a:xfrm>
            <a:off x="5026200" y="3067004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34" name="Прямоугольник 433"/>
          <p:cNvSpPr/>
          <p:nvPr/>
        </p:nvSpPr>
        <p:spPr>
          <a:xfrm>
            <a:off x="4654139" y="3285110"/>
            <a:ext cx="959628" cy="1373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435" name="TextBox 23"/>
          <p:cNvSpPr txBox="1"/>
          <p:nvPr/>
        </p:nvSpPr>
        <p:spPr>
          <a:xfrm>
            <a:off x="4659729" y="307636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36" name="TextBox 10"/>
          <p:cNvSpPr txBox="1"/>
          <p:nvPr/>
        </p:nvSpPr>
        <p:spPr>
          <a:xfrm>
            <a:off x="4983234" y="3369433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437" name="TextBox 23"/>
          <p:cNvSpPr txBox="1"/>
          <p:nvPr/>
        </p:nvSpPr>
        <p:spPr>
          <a:xfrm>
            <a:off x="5638394" y="3486216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38" name="Прямоугольник 437"/>
          <p:cNvSpPr/>
          <p:nvPr/>
        </p:nvSpPr>
        <p:spPr>
          <a:xfrm>
            <a:off x="5386564" y="3669492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39" name="TextBox 23"/>
          <p:cNvSpPr txBox="1"/>
          <p:nvPr/>
        </p:nvSpPr>
        <p:spPr>
          <a:xfrm>
            <a:off x="5281135" y="348544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40" name="TextBox 10"/>
          <p:cNvSpPr txBox="1"/>
          <p:nvPr/>
        </p:nvSpPr>
        <p:spPr>
          <a:xfrm>
            <a:off x="4867642" y="5076620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441" name="TextBox 23"/>
          <p:cNvSpPr txBox="1"/>
          <p:nvPr/>
        </p:nvSpPr>
        <p:spPr>
          <a:xfrm>
            <a:off x="5524118" y="5181891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2" name="TextBox 23"/>
          <p:cNvSpPr txBox="1"/>
          <p:nvPr/>
        </p:nvSpPr>
        <p:spPr>
          <a:xfrm>
            <a:off x="5120673" y="5184024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7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3" name="Прямоугольник 442"/>
          <p:cNvSpPr/>
          <p:nvPr/>
        </p:nvSpPr>
        <p:spPr>
          <a:xfrm>
            <a:off x="5259168" y="5412631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3049801" y="4567861"/>
            <a:ext cx="1730419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3847287" y="4734968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6" name="TextBox 23"/>
          <p:cNvSpPr txBox="1"/>
          <p:nvPr/>
        </p:nvSpPr>
        <p:spPr>
          <a:xfrm>
            <a:off x="3449215" y="4734968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3550803" y="4941124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8" name="TextBox 10"/>
          <p:cNvSpPr txBox="1"/>
          <p:nvPr/>
        </p:nvSpPr>
        <p:spPr>
          <a:xfrm>
            <a:off x="6310240" y="4907131"/>
            <a:ext cx="1549155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449" name="TextBox 23"/>
          <p:cNvSpPr txBox="1"/>
          <p:nvPr/>
        </p:nvSpPr>
        <p:spPr>
          <a:xfrm>
            <a:off x="6384032" y="5050157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50" name="TextBox 23"/>
          <p:cNvSpPr txBox="1"/>
          <p:nvPr/>
        </p:nvSpPr>
        <p:spPr>
          <a:xfrm>
            <a:off x="6824782" y="5060915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51" name="Прямоугольник 450"/>
          <p:cNvSpPr/>
          <p:nvPr/>
        </p:nvSpPr>
        <p:spPr>
          <a:xfrm>
            <a:off x="6623884" y="5276673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452" name="TextBox 23"/>
          <p:cNvSpPr txBox="1"/>
          <p:nvPr/>
        </p:nvSpPr>
        <p:spPr>
          <a:xfrm>
            <a:off x="8679026" y="5555341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53" name="Прямоугольник 452"/>
          <p:cNvSpPr/>
          <p:nvPr/>
        </p:nvSpPr>
        <p:spPr>
          <a:xfrm>
            <a:off x="8408252" y="5771099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54" name="TextBox 23"/>
          <p:cNvSpPr txBox="1"/>
          <p:nvPr/>
        </p:nvSpPr>
        <p:spPr>
          <a:xfrm>
            <a:off x="8301485" y="5544584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55" name="TextBox 10"/>
          <p:cNvSpPr txBox="1"/>
          <p:nvPr/>
        </p:nvSpPr>
        <p:spPr>
          <a:xfrm>
            <a:off x="8106880" y="5401560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459" name="TextBox 23"/>
          <p:cNvSpPr txBox="1"/>
          <p:nvPr/>
        </p:nvSpPr>
        <p:spPr>
          <a:xfrm>
            <a:off x="2708407" y="388879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5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0" name="TextBox 10"/>
          <p:cNvSpPr txBox="1"/>
          <p:nvPr/>
        </p:nvSpPr>
        <p:spPr>
          <a:xfrm>
            <a:off x="967389" y="3285096"/>
            <a:ext cx="1538803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Тюмрюкский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1658879" y="3396764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2" name="Прямоугольник 461"/>
          <p:cNvSpPr/>
          <p:nvPr/>
        </p:nvSpPr>
        <p:spPr>
          <a:xfrm>
            <a:off x="1332069" y="3623468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63" name="TextBox 23"/>
          <p:cNvSpPr txBox="1"/>
          <p:nvPr/>
        </p:nvSpPr>
        <p:spPr>
          <a:xfrm>
            <a:off x="1281356" y="338600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4" name="TextBox 23"/>
          <p:cNvSpPr txBox="1"/>
          <p:nvPr/>
        </p:nvSpPr>
        <p:spPr>
          <a:xfrm>
            <a:off x="2887329" y="3072489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5" name="Прямоугольник 464"/>
          <p:cNvSpPr/>
          <p:nvPr/>
        </p:nvSpPr>
        <p:spPr>
          <a:xfrm>
            <a:off x="2634336" y="3249356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466" name="TextBox 23"/>
          <p:cNvSpPr txBox="1"/>
          <p:nvPr/>
        </p:nvSpPr>
        <p:spPr>
          <a:xfrm>
            <a:off x="2485867" y="3069540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7" name="Полилиния 466"/>
          <p:cNvSpPr/>
          <p:nvPr/>
        </p:nvSpPr>
        <p:spPr>
          <a:xfrm>
            <a:off x="2423312" y="4494409"/>
            <a:ext cx="730312" cy="141169"/>
          </a:xfrm>
          <a:custGeom>
            <a:avLst/>
            <a:gdLst>
              <a:gd name="connsiteX0" fmla="*/ 0 w 452673"/>
              <a:gd name="connsiteY0" fmla="*/ 77624 h 141169"/>
              <a:gd name="connsiteX1" fmla="*/ 58847 w 452673"/>
              <a:gd name="connsiteY1" fmla="*/ 104784 h 141169"/>
              <a:gd name="connsiteX2" fmla="*/ 135802 w 452673"/>
              <a:gd name="connsiteY2" fmla="*/ 122891 h 141169"/>
              <a:gd name="connsiteX3" fmla="*/ 208230 w 452673"/>
              <a:gd name="connsiteY3" fmla="*/ 95731 h 141169"/>
              <a:gd name="connsiteX4" fmla="*/ 244443 w 452673"/>
              <a:gd name="connsiteY4" fmla="*/ 127418 h 141169"/>
              <a:gd name="connsiteX5" fmla="*/ 294237 w 452673"/>
              <a:gd name="connsiteY5" fmla="*/ 140998 h 141169"/>
              <a:gd name="connsiteX6" fmla="*/ 362138 w 452673"/>
              <a:gd name="connsiteY6" fmla="*/ 131945 h 141169"/>
              <a:gd name="connsiteX7" fmla="*/ 425513 w 452673"/>
              <a:gd name="connsiteY7" fmla="*/ 91204 h 141169"/>
              <a:gd name="connsiteX8" fmla="*/ 430039 w 452673"/>
              <a:gd name="connsiteY8" fmla="*/ 82151 h 141169"/>
              <a:gd name="connsiteX9" fmla="*/ 407406 w 452673"/>
              <a:gd name="connsiteY9" fmla="*/ 9723 h 141169"/>
              <a:gd name="connsiteX10" fmla="*/ 407406 w 452673"/>
              <a:gd name="connsiteY10" fmla="*/ 670 h 141169"/>
              <a:gd name="connsiteX11" fmla="*/ 452673 w 452673"/>
              <a:gd name="connsiteY11" fmla="*/ 670 h 141169"/>
              <a:gd name="connsiteX12" fmla="*/ 452673 w 452673"/>
              <a:gd name="connsiteY12" fmla="*/ 670 h 14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673" h="141169">
                <a:moveTo>
                  <a:pt x="0" y="77624"/>
                </a:moveTo>
                <a:cubicBezTo>
                  <a:pt x="18106" y="87432"/>
                  <a:pt x="36213" y="97240"/>
                  <a:pt x="58847" y="104784"/>
                </a:cubicBezTo>
                <a:cubicBezTo>
                  <a:pt x="81481" y="112329"/>
                  <a:pt x="110905" y="124400"/>
                  <a:pt x="135802" y="122891"/>
                </a:cubicBezTo>
                <a:cubicBezTo>
                  <a:pt x="160699" y="121382"/>
                  <a:pt x="190123" y="94977"/>
                  <a:pt x="208230" y="95731"/>
                </a:cubicBezTo>
                <a:cubicBezTo>
                  <a:pt x="226337" y="96485"/>
                  <a:pt x="230109" y="119874"/>
                  <a:pt x="244443" y="127418"/>
                </a:cubicBezTo>
                <a:cubicBezTo>
                  <a:pt x="258778" y="134963"/>
                  <a:pt x="274621" y="140244"/>
                  <a:pt x="294237" y="140998"/>
                </a:cubicBezTo>
                <a:cubicBezTo>
                  <a:pt x="313853" y="141752"/>
                  <a:pt x="340259" y="140244"/>
                  <a:pt x="362138" y="131945"/>
                </a:cubicBezTo>
                <a:cubicBezTo>
                  <a:pt x="384017" y="123646"/>
                  <a:pt x="414196" y="99503"/>
                  <a:pt x="425513" y="91204"/>
                </a:cubicBezTo>
                <a:cubicBezTo>
                  <a:pt x="436830" y="82905"/>
                  <a:pt x="433057" y="95731"/>
                  <a:pt x="430039" y="82151"/>
                </a:cubicBezTo>
                <a:cubicBezTo>
                  <a:pt x="427021" y="68571"/>
                  <a:pt x="411178" y="23303"/>
                  <a:pt x="407406" y="9723"/>
                </a:cubicBezTo>
                <a:cubicBezTo>
                  <a:pt x="403634" y="-3857"/>
                  <a:pt x="399862" y="2179"/>
                  <a:pt x="407406" y="670"/>
                </a:cubicBezTo>
                <a:cubicBezTo>
                  <a:pt x="414950" y="-839"/>
                  <a:pt x="452673" y="670"/>
                  <a:pt x="452673" y="670"/>
                </a:cubicBezTo>
                <a:lnTo>
                  <a:pt x="452673" y="670"/>
                </a:lnTo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68" name="TextBox 23"/>
          <p:cNvSpPr txBox="1"/>
          <p:nvPr/>
        </p:nvSpPr>
        <p:spPr>
          <a:xfrm>
            <a:off x="2115203" y="4365684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9" name="TextBox 23"/>
          <p:cNvSpPr txBox="1"/>
          <p:nvPr/>
        </p:nvSpPr>
        <p:spPr>
          <a:xfrm>
            <a:off x="2576360" y="4365684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70" name="Прямоугольник 469"/>
          <p:cNvSpPr/>
          <p:nvPr/>
        </p:nvSpPr>
        <p:spPr>
          <a:xfrm>
            <a:off x="2315619" y="4544559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71" name="TextBox 10"/>
          <p:cNvSpPr txBox="1"/>
          <p:nvPr/>
        </p:nvSpPr>
        <p:spPr>
          <a:xfrm>
            <a:off x="1468730" y="3798025"/>
            <a:ext cx="1243673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err="1">
                <a:solidFill>
                  <a:prstClr val="black"/>
                </a:solidFill>
              </a:rPr>
              <a:t>Анапский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72" name="TextBox 23"/>
          <p:cNvSpPr txBox="1"/>
          <p:nvPr/>
        </p:nvSpPr>
        <p:spPr>
          <a:xfrm>
            <a:off x="1938600" y="3899092"/>
            <a:ext cx="63182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13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73" name="TextBox 23"/>
          <p:cNvSpPr txBox="1"/>
          <p:nvPr/>
        </p:nvSpPr>
        <p:spPr>
          <a:xfrm>
            <a:off x="1591280" y="3885395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74" name="Прямоугольник 473"/>
          <p:cNvSpPr/>
          <p:nvPr/>
        </p:nvSpPr>
        <p:spPr>
          <a:xfrm>
            <a:off x="1665881" y="4092808"/>
            <a:ext cx="817168" cy="1605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75" name="TextBox 10"/>
          <p:cNvSpPr txBox="1"/>
          <p:nvPr/>
        </p:nvSpPr>
        <p:spPr>
          <a:xfrm>
            <a:off x="1696749" y="4195819"/>
            <a:ext cx="1686315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МО </a:t>
            </a:r>
            <a:r>
              <a:rPr lang="ru-RU" dirty="0" err="1">
                <a:solidFill>
                  <a:prstClr val="black"/>
                </a:solidFill>
              </a:rPr>
              <a:t>г.Новороссийск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8" name="TextBox 10"/>
          <p:cNvSpPr txBox="1"/>
          <p:nvPr/>
        </p:nvSpPr>
        <p:spPr>
          <a:xfrm>
            <a:off x="2505190" y="3787568"/>
            <a:ext cx="1408137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Крымский р-н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1240854" y="375193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1539577" y="4223994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2123474" y="468957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3444386" y="507661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5156306" y="553248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6509034" y="646315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5037268" y="1674482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15821/41799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3037166" y="264900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3053751" y="1826886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2504067" y="338702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42126/131529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2683599" y="428075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40544/132167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4197779" y="144009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4570366" y="234216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35795/105025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4655982" y="273189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3647577" y="325398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18187/50795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3644105" y="381201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36832/104074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3477158" y="447340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32511/94527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4585875" y="342244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32367/107665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6206758" y="142300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7284381" y="186059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5704294" y="226522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26246/63415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6379066" y="244386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23895/67950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9347506" y="246667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8284434" y="258292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7384918" y="289934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33166/134951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8448747" y="331878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7306351" y="353955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6509034" y="313133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5691111" y="333640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287" name="Прямоугольник 286"/>
          <p:cNvSpPr/>
          <p:nvPr/>
        </p:nvSpPr>
        <p:spPr>
          <a:xfrm>
            <a:off x="4780247" y="420055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288" name="Прямоугольник 287"/>
          <p:cNvSpPr/>
          <p:nvPr/>
        </p:nvSpPr>
        <p:spPr>
          <a:xfrm>
            <a:off x="5468202" y="475745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289" name="Прямоугольник 288"/>
          <p:cNvSpPr/>
          <p:nvPr/>
        </p:nvSpPr>
        <p:spPr>
          <a:xfrm>
            <a:off x="4418830" y="473578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6370058" y="387908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35898/109589</a:t>
            </a:r>
          </a:p>
        </p:txBody>
      </p:sp>
      <p:sp>
        <p:nvSpPr>
          <p:cNvPr id="291" name="Прямоугольник 290"/>
          <p:cNvSpPr/>
          <p:nvPr/>
        </p:nvSpPr>
        <p:spPr>
          <a:xfrm>
            <a:off x="6550014" y="453198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92" name="Прямоугольник 291"/>
          <p:cNvSpPr/>
          <p:nvPr/>
        </p:nvSpPr>
        <p:spPr>
          <a:xfrm>
            <a:off x="7836018" y="434863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8418845" y="375646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8817241" y="44424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10381635" y="391338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9915859" y="45760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480" name="Прямоугольник 479"/>
          <p:cNvSpPr/>
          <p:nvPr/>
        </p:nvSpPr>
        <p:spPr>
          <a:xfrm>
            <a:off x="9057078" y="516101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481" name="Прямоугольник 480"/>
          <p:cNvSpPr/>
          <p:nvPr/>
        </p:nvSpPr>
        <p:spPr>
          <a:xfrm>
            <a:off x="6557418" y="541698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482" name="Прямоугольник 481"/>
          <p:cNvSpPr/>
          <p:nvPr/>
        </p:nvSpPr>
        <p:spPr>
          <a:xfrm>
            <a:off x="8301909" y="591666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483" name="Прямоугольник 482"/>
          <p:cNvSpPr/>
          <p:nvPr/>
        </p:nvSpPr>
        <p:spPr>
          <a:xfrm>
            <a:off x="10244875" y="535712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</p:spTree>
    <p:extLst>
      <p:ext uri="{BB962C8B-B14F-4D97-AF65-F5344CB8AC3E}">
        <p14:creationId xmlns:p14="http://schemas.microsoft.com/office/powerpoint/2010/main" val="26258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6" y="625996"/>
            <a:ext cx="6072488" cy="30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705680"/>
            <a:ext cx="6082869" cy="31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" y="3719863"/>
            <a:ext cx="6072285" cy="31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13" y="618336"/>
            <a:ext cx="6072487" cy="30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dirty="0" smtClean="0">
                <a:solidFill>
                  <a:schemeClr val="bg1"/>
                </a:solidFill>
              </a:rPr>
              <a:t>КРАСНОДАРСКОГО КРАЯ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(на 02.01.2020)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55" name="Прямая соединительная линия 454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/>
          <p:nvPr/>
        </p:nvCxnSpPr>
        <p:spPr>
          <a:xfrm>
            <a:off x="0" y="3702210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40"/>
          <p:cNvSpPr txBox="1"/>
          <p:nvPr/>
        </p:nvSpPr>
        <p:spPr>
          <a:xfrm>
            <a:off x="2344809" y="612184"/>
            <a:ext cx="13087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21.00 01.01.2020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8543889" y="623385"/>
            <a:ext cx="136284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03.00 02.01.2020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2359152" y="3704002"/>
            <a:ext cx="128538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09.00 02.01.2020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8674398" y="3712392"/>
            <a:ext cx="128538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21.00 02.01.2020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7155497" y="5354936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54" y="1613619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11" y="1627915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54" y="4798756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11" y="4813052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55496" y="1520193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07668" y="2053447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48920" y="5327309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17" y="3738914"/>
            <a:ext cx="6077852" cy="31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915"/>
            <a:ext cx="6062312" cy="31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24" y="641387"/>
            <a:ext cx="6083176" cy="3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62"/>
            <a:ext cx="6062312" cy="30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dirty="0" smtClean="0">
                <a:solidFill>
                  <a:schemeClr val="bg1"/>
                </a:solidFill>
              </a:rPr>
              <a:t>КРАСНОДАРСКОГО КРАЯ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(на 03.01.2020)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55" name="Прямая соединительная линия 454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/>
          <p:nvPr/>
        </p:nvCxnSpPr>
        <p:spPr>
          <a:xfrm>
            <a:off x="0" y="3702210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40"/>
          <p:cNvSpPr txBox="1"/>
          <p:nvPr/>
        </p:nvSpPr>
        <p:spPr>
          <a:xfrm>
            <a:off x="2344809" y="612184"/>
            <a:ext cx="13087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03.00 03.01.2020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8543889" y="623385"/>
            <a:ext cx="136284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12.00 03.01.2020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2359152" y="3704002"/>
            <a:ext cx="128538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21.00 03.01.2020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8674398" y="3712392"/>
            <a:ext cx="128538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3.00 04.01.2020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7233135" y="5137424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54" y="1613619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11" y="1627915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54" y="4798756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11" y="4813052"/>
            <a:ext cx="193558" cy="20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54842" y="1627915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3164" y="1932683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070022" y="5072955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6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70" y="3335540"/>
            <a:ext cx="6272930" cy="352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3530"/>
            <a:ext cx="5863845" cy="35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0590"/>
            <a:ext cx="5863845" cy="28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70" y="474607"/>
            <a:ext cx="6272930" cy="28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48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ВЫПАДЕНИЯ ОСАДКОВ НА ТЕРРИТОРИИ КРАСНОДАРСКОГО КРАЯ МО СОЧИ</a:t>
            </a:r>
          </a:p>
          <a:p>
            <a:r>
              <a:rPr lang="ru-RU" dirty="0" smtClean="0"/>
              <a:t>(01-04.01.2020г</a:t>
            </a:r>
            <a:r>
              <a:rPr lang="ru-RU" dirty="0"/>
              <a:t>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7472" y="499070"/>
            <a:ext cx="2180899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ТЕМПЕРАТУРА </a:t>
            </a:r>
            <a:r>
              <a:rPr lang="ru-RU" sz="1100" dirty="0">
                <a:solidFill>
                  <a:schemeClr val="tx1"/>
                </a:solidFill>
              </a:rPr>
              <a:t>(°С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2338" y="3314705"/>
            <a:ext cx="24962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ПОРЫВЫ ВЕТРА (м/с)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8532" y="3325499"/>
            <a:ext cx="152292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ОСАДКИ (мм)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70" y="3293529"/>
            <a:ext cx="6272930" cy="356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530"/>
            <a:ext cx="5919070" cy="35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70" y="460590"/>
            <a:ext cx="6272930" cy="28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48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ВЫПАДЕНИЯ ОСАДКОВ НА ТЕРРИТОРИИ КРАСНОДАРСКОГО КРАЯ МО </a:t>
            </a:r>
            <a:r>
              <a:rPr lang="ru-RU" dirty="0" smtClean="0"/>
              <a:t>ТУАПСИНСКИЙ РАЙОН</a:t>
            </a:r>
            <a:endParaRPr lang="ru-RU" dirty="0"/>
          </a:p>
          <a:p>
            <a:r>
              <a:rPr lang="ru-RU" dirty="0" smtClean="0"/>
              <a:t>(01-04.01.2020г</a:t>
            </a:r>
            <a:r>
              <a:rPr lang="ru-RU" dirty="0"/>
              <a:t>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7472" y="499070"/>
            <a:ext cx="2180899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ТЕМПЕРАТУРА </a:t>
            </a:r>
            <a:r>
              <a:rPr lang="ru-RU" sz="1100" dirty="0">
                <a:solidFill>
                  <a:schemeClr val="tx1"/>
                </a:solidFill>
              </a:rPr>
              <a:t>(°С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2338" y="3314705"/>
            <a:ext cx="24962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ПОРЫВЫ ВЕТРА (м/с)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8532" y="3325499"/>
            <a:ext cx="152292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ОСАДКИ (мм)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91"/>
            <a:ext cx="5919070" cy="28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70" y="3279296"/>
            <a:ext cx="627293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" y="3217653"/>
            <a:ext cx="5918587" cy="35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84" y="474606"/>
            <a:ext cx="6136250" cy="27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" y="460591"/>
            <a:ext cx="5918587" cy="27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48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ВЫПАДЕНИЯ ОСАДКОВ НА ТЕРРИТОРИИ КРАСНОДАРСКОГО КРАЯ МО </a:t>
            </a:r>
            <a:r>
              <a:rPr lang="ru-RU" dirty="0" smtClean="0"/>
              <a:t>МОСТОВСКОЙ РАЙОН</a:t>
            </a:r>
            <a:endParaRPr lang="ru-RU" dirty="0"/>
          </a:p>
          <a:p>
            <a:r>
              <a:rPr lang="ru-RU" dirty="0" smtClean="0"/>
              <a:t>(01-04.01.2020г</a:t>
            </a:r>
            <a:r>
              <a:rPr lang="ru-RU" dirty="0"/>
              <a:t>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7472" y="499070"/>
            <a:ext cx="2180899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ТЕМПЕРАТУРА </a:t>
            </a:r>
            <a:r>
              <a:rPr lang="ru-RU" sz="1100" dirty="0">
                <a:solidFill>
                  <a:schemeClr val="tx1"/>
                </a:solidFill>
              </a:rPr>
              <a:t>(°С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2338" y="3314705"/>
            <a:ext cx="24962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ПОРЫВЫ ВЕТРА (м/с)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8532" y="3325499"/>
            <a:ext cx="152292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ОСАДКИ (мм)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14" y="3217654"/>
            <a:ext cx="6165193" cy="35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653"/>
            <a:ext cx="5919068" cy="36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68" y="460591"/>
            <a:ext cx="6272932" cy="27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48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ВЫПАДЕНИЯ ОСАДКОВ НА ТЕРРИТОРИИ КРАСНОДАРСКОГО КРАЯ МО </a:t>
            </a:r>
            <a:r>
              <a:rPr lang="ru-RU" dirty="0" smtClean="0"/>
              <a:t>АПШЕРОНСКИЙ  РАЙОН</a:t>
            </a:r>
            <a:endParaRPr lang="ru-RU" dirty="0"/>
          </a:p>
          <a:p>
            <a:r>
              <a:rPr lang="ru-RU" dirty="0" smtClean="0"/>
              <a:t>(01-04.01.2020г</a:t>
            </a:r>
            <a:r>
              <a:rPr lang="ru-RU" dirty="0"/>
              <a:t>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7472" y="499070"/>
            <a:ext cx="2180899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ТЕМПЕРАТУРА </a:t>
            </a:r>
            <a:r>
              <a:rPr lang="ru-RU" sz="1100" dirty="0">
                <a:solidFill>
                  <a:schemeClr val="tx1"/>
                </a:solidFill>
              </a:rPr>
              <a:t>(°С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2338" y="3314705"/>
            <a:ext cx="24962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ПОРЫВЫ ВЕТРА (м/с)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8532" y="3325499"/>
            <a:ext cx="152292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ОСАДКИ (мм)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" y="460591"/>
            <a:ext cx="5918587" cy="27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22" y="3217654"/>
            <a:ext cx="6121878" cy="36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" y="3217654"/>
            <a:ext cx="6012612" cy="36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22" y="464566"/>
            <a:ext cx="6121878" cy="27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91"/>
            <a:ext cx="6029864" cy="27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48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ВЫПАДЕНИЯ ОСАДКОВ НА ТЕРРИТОРИИ КРАСНОДАРСКОГО КРАЯ МО </a:t>
            </a:r>
            <a:r>
              <a:rPr lang="ru-RU" dirty="0" smtClean="0"/>
              <a:t>ГОРЯЧИЙ КЛЮЧ</a:t>
            </a:r>
            <a:endParaRPr lang="ru-RU" dirty="0"/>
          </a:p>
          <a:p>
            <a:r>
              <a:rPr lang="ru-RU" dirty="0" smtClean="0"/>
              <a:t>(01-04.01.2020г</a:t>
            </a:r>
            <a:r>
              <a:rPr lang="ru-RU" dirty="0"/>
              <a:t>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7472" y="499070"/>
            <a:ext cx="2180899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ТЕМПЕРАТУРА </a:t>
            </a:r>
            <a:r>
              <a:rPr lang="ru-RU" sz="1100" dirty="0">
                <a:solidFill>
                  <a:schemeClr val="tx1"/>
                </a:solidFill>
              </a:rPr>
              <a:t>(°С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2338" y="3314705"/>
            <a:ext cx="249627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ПОРЫВЫ ВЕТРА (м/с)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8532" y="3325499"/>
            <a:ext cx="152292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ОСАДКИ (мм)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536184</TotalTime>
  <Words>716</Words>
  <Application>Microsoft Office PowerPoint</Application>
  <PresentationFormat>Произвольный</PresentationFormat>
  <Paragraphs>330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dEDDS</cp:lastModifiedBy>
  <cp:revision>23817</cp:revision>
  <cp:lastPrinted>2019-01-11T18:44:35Z</cp:lastPrinted>
  <dcterms:created xsi:type="dcterms:W3CDTF">2014-09-08T13:21:12Z</dcterms:created>
  <dcterms:modified xsi:type="dcterms:W3CDTF">2020-01-01T13:54:23Z</dcterms:modified>
</cp:coreProperties>
</file>