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318" r:id="rId3"/>
    <p:sldId id="287" r:id="rId4"/>
    <p:sldId id="296" r:id="rId5"/>
    <p:sldId id="298" r:id="rId6"/>
    <p:sldId id="297" r:id="rId7"/>
    <p:sldId id="301" r:id="rId8"/>
    <p:sldId id="300" r:id="rId9"/>
    <p:sldId id="299" r:id="rId10"/>
    <p:sldId id="286" r:id="rId11"/>
    <p:sldId id="302" r:id="rId12"/>
    <p:sldId id="304" r:id="rId13"/>
    <p:sldId id="303" r:id="rId14"/>
    <p:sldId id="278" r:id="rId15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290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994FA-1394-42D9-BF27-7F582C94261A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EF010-2D33-469C-B689-B9B9A7151E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2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5700" cy="372586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879" y="4723666"/>
            <a:ext cx="5448607" cy="4475142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4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png"/><Relationship Id="rId7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5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3.png"/><Relationship Id="rId7" Type="http://schemas.openxmlformats.org/officeDocument/2006/relationships/image" Target="../media/image7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54.pn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635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1789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ПАВОДКОВОЙ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ОБСТАНОВКИ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5367" name="Группа 13"/>
          <p:cNvGrpSpPr>
            <a:grpSpLocks/>
          </p:cNvGrpSpPr>
          <p:nvPr/>
        </p:nvGrpSpPr>
        <p:grpSpPr bwMode="auto">
          <a:xfrm>
            <a:off x="611189" y="4221088"/>
            <a:ext cx="7824787" cy="2059517"/>
            <a:chOff x="611560" y="3510762"/>
            <a:chExt cx="7824540" cy="1545390"/>
          </a:xfrm>
        </p:grpSpPr>
        <p:grpSp>
          <p:nvGrpSpPr>
            <p:cNvPr id="15368" name="Группа 4"/>
            <p:cNvGrpSpPr>
              <a:grpSpLocks/>
            </p:cNvGrpSpPr>
            <p:nvPr/>
          </p:nvGrpSpPr>
          <p:grpSpPr bwMode="auto">
            <a:xfrm>
              <a:off x="611560" y="3510762"/>
              <a:ext cx="7824540" cy="508672"/>
              <a:chOff x="426045" y="3456449"/>
              <a:chExt cx="8322419" cy="579643"/>
            </a:xfrm>
          </p:grpSpPr>
          <p:pic>
            <p:nvPicPr>
              <p:cNvPr id="15400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6045" y="3456449"/>
                <a:ext cx="694808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53864" y="345644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2" name="Picture 7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692421" y="3456449"/>
                <a:ext cx="481491" cy="5790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3" name="Picture 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274137" y="3456449"/>
                <a:ext cx="489348" cy="573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9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846350" y="3456449"/>
                <a:ext cx="463206" cy="579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1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23010" y="3456449"/>
                <a:ext cx="463715" cy="579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13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382057" y="3456449"/>
                <a:ext cx="453605" cy="5745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7" name="Picture 1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924342" y="3456449"/>
                <a:ext cx="469299" cy="579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8" name="Picture 19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7747331" y="3456449"/>
                <a:ext cx="467400" cy="576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9" name="Picture 20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8294605" y="3456449"/>
                <a:ext cx="453859" cy="567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0" name="Picture 2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387177" y="3456449"/>
                <a:ext cx="328841" cy="576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1" name="Picture 2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5489746" y="3456449"/>
                <a:ext cx="462368" cy="5766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2" name="Picture 23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7169677" y="3456449"/>
                <a:ext cx="463937" cy="578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3" name="Picture 24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6630948" y="3456449"/>
                <a:ext cx="457585" cy="573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14" name="Picture 25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6065933" y="3456449"/>
                <a:ext cx="461466" cy="578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Группа 14"/>
            <p:cNvGrpSpPr>
              <a:grpSpLocks/>
            </p:cNvGrpSpPr>
            <p:nvPr/>
          </p:nvGrpSpPr>
          <p:grpSpPr bwMode="auto">
            <a:xfrm>
              <a:off x="719825" y="4066664"/>
              <a:ext cx="7716274" cy="491978"/>
              <a:chOff x="546226" y="3842607"/>
              <a:chExt cx="8228528" cy="617576"/>
            </a:xfrm>
          </p:grpSpPr>
          <p:pic>
            <p:nvPicPr>
              <p:cNvPr id="15385" name="Picture 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546226" y="3843099"/>
                <a:ext cx="457196" cy="571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6" name="Picture 3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1140218" y="3843099"/>
                <a:ext cx="463206" cy="579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707792" y="3843099"/>
                <a:ext cx="494618" cy="610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5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280811" y="3843099"/>
                <a:ext cx="495830" cy="60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6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834625" y="3843099"/>
                <a:ext cx="491039" cy="612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7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380074" y="3843099"/>
                <a:ext cx="486129" cy="609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923032" y="3843598"/>
                <a:ext cx="459428" cy="61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9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4437720" y="3844087"/>
                <a:ext cx="474329" cy="61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10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966641" y="3842607"/>
                <a:ext cx="482618" cy="617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11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5501263" y="3842607"/>
                <a:ext cx="485206" cy="608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12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6047207" y="3842607"/>
                <a:ext cx="482876" cy="603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6" name="Picture 13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6601575" y="3842607"/>
                <a:ext cx="481539" cy="603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14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7151294" y="3842607"/>
                <a:ext cx="488011" cy="60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8" name="Picture 15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7710698" y="3842607"/>
                <a:ext cx="539566" cy="617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16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8290452" y="3842607"/>
                <a:ext cx="484302" cy="605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Группа 24"/>
            <p:cNvGrpSpPr>
              <a:grpSpLocks/>
            </p:cNvGrpSpPr>
            <p:nvPr/>
          </p:nvGrpSpPr>
          <p:grpSpPr bwMode="auto">
            <a:xfrm>
              <a:off x="1043608" y="4563708"/>
              <a:ext cx="7053870" cy="492444"/>
              <a:chOff x="1046522" y="4563707"/>
              <a:chExt cx="7084748" cy="528323"/>
            </a:xfrm>
          </p:grpSpPr>
          <p:pic>
            <p:nvPicPr>
              <p:cNvPr id="15371" name="Picture 17"/>
              <p:cNvPicPr>
                <a:picLocks noChangeAspect="1" noChangeArrowheads="1"/>
              </p:cNvPicPr>
              <p:nvPr/>
            </p:nvPicPr>
            <p:blipFill>
              <a:blip r:embed="rId35"/>
              <a:srcRect/>
              <a:stretch>
                <a:fillRect/>
              </a:stretch>
            </p:blipFill>
            <p:spPr bwMode="auto">
              <a:xfrm>
                <a:off x="1046522" y="4566478"/>
                <a:ext cx="414167" cy="4896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2" name="Picture 18"/>
              <p:cNvPicPr>
                <a:picLocks noChangeAspect="1" noChangeArrowheads="1"/>
              </p:cNvPicPr>
              <p:nvPr/>
            </p:nvPicPr>
            <p:blipFill>
              <a:blip r:embed="rId36"/>
              <a:srcRect/>
              <a:stretch>
                <a:fillRect/>
              </a:stretch>
            </p:blipFill>
            <p:spPr bwMode="auto">
              <a:xfrm>
                <a:off x="1544737" y="4566477"/>
                <a:ext cx="429515" cy="523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20"/>
              <p:cNvPicPr>
                <a:picLocks noChangeAspect="1" noChangeArrowheads="1"/>
              </p:cNvPicPr>
              <p:nvPr/>
            </p:nvPicPr>
            <p:blipFill>
              <a:blip r:embed="rId37"/>
              <a:srcRect/>
              <a:stretch>
                <a:fillRect/>
              </a:stretch>
            </p:blipFill>
            <p:spPr bwMode="auto">
              <a:xfrm>
                <a:off x="2590840" y="4566477"/>
                <a:ext cx="432623" cy="523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Picture 21"/>
              <p:cNvPicPr>
                <a:picLocks noChangeAspect="1" noChangeArrowheads="1"/>
              </p:cNvPicPr>
              <p:nvPr/>
            </p:nvPicPr>
            <p:blipFill>
              <a:blip r:embed="rId38"/>
              <a:srcRect/>
              <a:stretch>
                <a:fillRect/>
              </a:stretch>
            </p:blipFill>
            <p:spPr bwMode="auto">
              <a:xfrm>
                <a:off x="3104605" y="4566478"/>
                <a:ext cx="460639" cy="510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19"/>
              <p:cNvPicPr>
                <a:picLocks noChangeAspect="1" noChangeArrowheads="1"/>
              </p:cNvPicPr>
              <p:nvPr/>
            </p:nvPicPr>
            <p:blipFill>
              <a:blip r:embed="rId39"/>
              <a:srcRect/>
              <a:stretch>
                <a:fillRect/>
              </a:stretch>
            </p:blipFill>
            <p:spPr bwMode="auto">
              <a:xfrm>
                <a:off x="2070665" y="4566478"/>
                <a:ext cx="436764" cy="5109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Picture 22"/>
              <p:cNvPicPr>
                <a:picLocks noChangeAspect="1" noChangeArrowheads="1"/>
              </p:cNvPicPr>
              <p:nvPr/>
            </p:nvPicPr>
            <p:blipFill>
              <a:blip r:embed="rId40"/>
              <a:srcRect/>
              <a:stretch>
                <a:fillRect/>
              </a:stretch>
            </p:blipFill>
            <p:spPr bwMode="auto">
              <a:xfrm>
                <a:off x="3616314" y="4569204"/>
                <a:ext cx="438786" cy="505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23"/>
              <p:cNvPicPr>
                <a:picLocks noChangeAspect="1" noChangeArrowheads="1"/>
              </p:cNvPicPr>
              <p:nvPr/>
            </p:nvPicPr>
            <p:blipFill>
              <a:blip r:embed="rId41"/>
              <a:srcRect/>
              <a:stretch>
                <a:fillRect/>
              </a:stretch>
            </p:blipFill>
            <p:spPr bwMode="auto">
              <a:xfrm>
                <a:off x="4116927" y="4570052"/>
                <a:ext cx="445501" cy="519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24"/>
              <p:cNvPicPr>
                <a:picLocks noChangeAspect="1" noChangeArrowheads="1"/>
              </p:cNvPicPr>
              <p:nvPr/>
            </p:nvPicPr>
            <p:blipFill>
              <a:blip r:embed="rId42"/>
              <a:srcRect/>
              <a:stretch>
                <a:fillRect/>
              </a:stretch>
            </p:blipFill>
            <p:spPr bwMode="auto">
              <a:xfrm>
                <a:off x="4616573" y="4570052"/>
                <a:ext cx="430792" cy="506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25"/>
              <p:cNvPicPr>
                <a:picLocks noChangeAspect="1" noChangeArrowheads="1"/>
              </p:cNvPicPr>
              <p:nvPr/>
            </p:nvPicPr>
            <p:blipFill>
              <a:blip r:embed="rId43"/>
              <a:srcRect/>
              <a:stretch>
                <a:fillRect/>
              </a:stretch>
            </p:blipFill>
            <p:spPr bwMode="auto">
              <a:xfrm>
                <a:off x="5106021" y="4568475"/>
                <a:ext cx="430639" cy="508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26"/>
              <p:cNvPicPr>
                <a:picLocks noChangeAspect="1" noChangeArrowheads="1"/>
              </p:cNvPicPr>
              <p:nvPr/>
            </p:nvPicPr>
            <p:blipFill>
              <a:blip r:embed="rId44"/>
              <a:srcRect/>
              <a:stretch>
                <a:fillRect/>
              </a:stretch>
            </p:blipFill>
            <p:spPr bwMode="auto">
              <a:xfrm>
                <a:off x="5601342" y="4566584"/>
                <a:ext cx="448474" cy="523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27"/>
              <p:cNvPicPr>
                <a:picLocks noChangeAspect="1" noChangeArrowheads="1"/>
              </p:cNvPicPr>
              <p:nvPr/>
            </p:nvPicPr>
            <p:blipFill>
              <a:blip r:embed="rId45"/>
              <a:srcRect/>
              <a:stretch>
                <a:fillRect/>
              </a:stretch>
            </p:blipFill>
            <p:spPr bwMode="auto">
              <a:xfrm>
                <a:off x="6105726" y="4566285"/>
                <a:ext cx="448131" cy="52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28"/>
              <p:cNvPicPr>
                <a:picLocks noChangeAspect="1" noChangeArrowheads="1"/>
              </p:cNvPicPr>
              <p:nvPr/>
            </p:nvPicPr>
            <p:blipFill>
              <a:blip r:embed="rId46"/>
              <a:srcRect/>
              <a:stretch>
                <a:fillRect/>
              </a:stretch>
            </p:blipFill>
            <p:spPr bwMode="auto">
              <a:xfrm>
                <a:off x="6627531" y="4568475"/>
                <a:ext cx="449929" cy="523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29"/>
              <p:cNvPicPr>
                <a:picLocks noChangeAspect="1" noChangeArrowheads="1"/>
              </p:cNvPicPr>
              <p:nvPr/>
            </p:nvPicPr>
            <p:blipFill>
              <a:blip r:embed="rId47"/>
              <a:srcRect/>
              <a:stretch>
                <a:fillRect/>
              </a:stretch>
            </p:blipFill>
            <p:spPr bwMode="auto">
              <a:xfrm>
                <a:off x="7153035" y="4563707"/>
                <a:ext cx="450938" cy="526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30"/>
              <p:cNvPicPr>
                <a:picLocks noChangeAspect="1" noChangeArrowheads="1"/>
              </p:cNvPicPr>
              <p:nvPr/>
            </p:nvPicPr>
            <p:blipFill>
              <a:blip r:embed="rId48"/>
              <a:srcRect/>
              <a:stretch>
                <a:fillRect/>
              </a:stretch>
            </p:blipFill>
            <p:spPr bwMode="auto">
              <a:xfrm>
                <a:off x="7681844" y="4565472"/>
                <a:ext cx="449426" cy="52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206915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" y="620688"/>
            <a:ext cx="913274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олилиния: фигура 77">
            <a:extLst>
              <a:ext uri="{FF2B5EF4-FFF2-40B4-BE49-F238E27FC236}">
                <a16:creationId xmlns:a16="http://schemas.microsoft.com/office/drawing/2014/main" xmlns="" id="{1E38A99E-A641-40DD-A99F-71E82670A30E}"/>
              </a:ext>
            </a:extLst>
          </p:cNvPr>
          <p:cNvSpPr/>
          <p:nvPr/>
        </p:nvSpPr>
        <p:spPr>
          <a:xfrm>
            <a:off x="4564443" y="4284833"/>
            <a:ext cx="3411017" cy="1851471"/>
          </a:xfrm>
          <a:custGeom>
            <a:avLst/>
            <a:gdLst>
              <a:gd name="connsiteX0" fmla="*/ 0 w 3411017"/>
              <a:gd name="connsiteY0" fmla="*/ 1851471 h 1851471"/>
              <a:gd name="connsiteX1" fmla="*/ 60456 w 3411017"/>
              <a:gd name="connsiteY1" fmla="*/ 1828800 h 1851471"/>
              <a:gd name="connsiteX2" fmla="*/ 98241 w 3411017"/>
              <a:gd name="connsiteY2" fmla="*/ 1760787 h 1851471"/>
              <a:gd name="connsiteX3" fmla="*/ 113355 w 3411017"/>
              <a:gd name="connsiteY3" fmla="*/ 1685217 h 1851471"/>
              <a:gd name="connsiteX4" fmla="*/ 136026 w 3411017"/>
              <a:gd name="connsiteY4" fmla="*/ 1654988 h 1851471"/>
              <a:gd name="connsiteX5" fmla="*/ 158697 w 3411017"/>
              <a:gd name="connsiteY5" fmla="*/ 1624760 h 1851471"/>
              <a:gd name="connsiteX6" fmla="*/ 204040 w 3411017"/>
              <a:gd name="connsiteY6" fmla="*/ 1564304 h 1851471"/>
              <a:gd name="connsiteX7" fmla="*/ 241825 w 3411017"/>
              <a:gd name="connsiteY7" fmla="*/ 1511405 h 1851471"/>
              <a:gd name="connsiteX8" fmla="*/ 264496 w 3411017"/>
              <a:gd name="connsiteY8" fmla="*/ 1450949 h 1851471"/>
              <a:gd name="connsiteX9" fmla="*/ 287167 w 3411017"/>
              <a:gd name="connsiteY9" fmla="*/ 1375379 h 1851471"/>
              <a:gd name="connsiteX10" fmla="*/ 309838 w 3411017"/>
              <a:gd name="connsiteY10" fmla="*/ 1322479 h 1851471"/>
              <a:gd name="connsiteX11" fmla="*/ 317395 w 3411017"/>
              <a:gd name="connsiteY11" fmla="*/ 1262023 h 1851471"/>
              <a:gd name="connsiteX12" fmla="*/ 317395 w 3411017"/>
              <a:gd name="connsiteY12" fmla="*/ 1209124 h 1851471"/>
              <a:gd name="connsiteX13" fmla="*/ 332509 w 3411017"/>
              <a:gd name="connsiteY13" fmla="*/ 1125997 h 1851471"/>
              <a:gd name="connsiteX14" fmla="*/ 340066 w 3411017"/>
              <a:gd name="connsiteY14" fmla="*/ 1057984 h 1851471"/>
              <a:gd name="connsiteX15" fmla="*/ 317395 w 3411017"/>
              <a:gd name="connsiteY15" fmla="*/ 952185 h 1851471"/>
              <a:gd name="connsiteX16" fmla="*/ 317395 w 3411017"/>
              <a:gd name="connsiteY16" fmla="*/ 914400 h 1851471"/>
              <a:gd name="connsiteX17" fmla="*/ 355180 w 3411017"/>
              <a:gd name="connsiteY17" fmla="*/ 846387 h 1851471"/>
              <a:gd name="connsiteX18" fmla="*/ 385408 w 3411017"/>
              <a:gd name="connsiteY18" fmla="*/ 733031 h 1851471"/>
              <a:gd name="connsiteX19" fmla="*/ 415636 w 3411017"/>
              <a:gd name="connsiteY19" fmla="*/ 680132 h 1851471"/>
              <a:gd name="connsiteX20" fmla="*/ 483650 w 3411017"/>
              <a:gd name="connsiteY20" fmla="*/ 612119 h 1851471"/>
              <a:gd name="connsiteX21" fmla="*/ 551663 w 3411017"/>
              <a:gd name="connsiteY21" fmla="*/ 559220 h 1851471"/>
              <a:gd name="connsiteX22" fmla="*/ 612119 w 3411017"/>
              <a:gd name="connsiteY22" fmla="*/ 521435 h 1851471"/>
              <a:gd name="connsiteX23" fmla="*/ 680132 w 3411017"/>
              <a:gd name="connsiteY23" fmla="*/ 468536 h 1851471"/>
              <a:gd name="connsiteX24" fmla="*/ 710360 w 3411017"/>
              <a:gd name="connsiteY24" fmla="*/ 423193 h 1851471"/>
              <a:gd name="connsiteX25" fmla="*/ 763259 w 3411017"/>
              <a:gd name="connsiteY25" fmla="*/ 392965 h 1851471"/>
              <a:gd name="connsiteX26" fmla="*/ 831273 w 3411017"/>
              <a:gd name="connsiteY26" fmla="*/ 377851 h 1851471"/>
              <a:gd name="connsiteX27" fmla="*/ 914400 w 3411017"/>
              <a:gd name="connsiteY27" fmla="*/ 324952 h 1851471"/>
              <a:gd name="connsiteX28" fmla="*/ 959742 w 3411017"/>
              <a:gd name="connsiteY28" fmla="*/ 302281 h 1851471"/>
              <a:gd name="connsiteX29" fmla="*/ 1035312 w 3411017"/>
              <a:gd name="connsiteY29" fmla="*/ 264496 h 1851471"/>
              <a:gd name="connsiteX30" fmla="*/ 1133554 w 3411017"/>
              <a:gd name="connsiteY30" fmla="*/ 226711 h 1851471"/>
              <a:gd name="connsiteX31" fmla="*/ 1209124 w 3411017"/>
              <a:gd name="connsiteY31" fmla="*/ 158698 h 1851471"/>
              <a:gd name="connsiteX32" fmla="*/ 1254466 w 3411017"/>
              <a:gd name="connsiteY32" fmla="*/ 113355 h 1851471"/>
              <a:gd name="connsiteX33" fmla="*/ 1322479 w 3411017"/>
              <a:gd name="connsiteY33" fmla="*/ 75570 h 1851471"/>
              <a:gd name="connsiteX34" fmla="*/ 1382936 w 3411017"/>
              <a:gd name="connsiteY34" fmla="*/ 30228 h 1851471"/>
              <a:gd name="connsiteX35" fmla="*/ 1518962 w 3411017"/>
              <a:gd name="connsiteY35" fmla="*/ 0 h 1851471"/>
              <a:gd name="connsiteX36" fmla="*/ 1647431 w 3411017"/>
              <a:gd name="connsiteY36" fmla="*/ 30228 h 1851471"/>
              <a:gd name="connsiteX37" fmla="*/ 1707888 w 3411017"/>
              <a:gd name="connsiteY37" fmla="*/ 98241 h 1851471"/>
              <a:gd name="connsiteX38" fmla="*/ 1783458 w 3411017"/>
              <a:gd name="connsiteY38" fmla="*/ 83127 h 1851471"/>
              <a:gd name="connsiteX39" fmla="*/ 1813686 w 3411017"/>
              <a:gd name="connsiteY39" fmla="*/ 83127 h 1851471"/>
              <a:gd name="connsiteX40" fmla="*/ 1866585 w 3411017"/>
              <a:gd name="connsiteY40" fmla="*/ 113355 h 1851471"/>
              <a:gd name="connsiteX41" fmla="*/ 1911927 w 3411017"/>
              <a:gd name="connsiteY41" fmla="*/ 143584 h 1851471"/>
              <a:gd name="connsiteX42" fmla="*/ 1987497 w 3411017"/>
              <a:gd name="connsiteY42" fmla="*/ 181369 h 1851471"/>
              <a:gd name="connsiteX43" fmla="*/ 2002612 w 3411017"/>
              <a:gd name="connsiteY43" fmla="*/ 272053 h 1851471"/>
              <a:gd name="connsiteX44" fmla="*/ 2055511 w 3411017"/>
              <a:gd name="connsiteY44" fmla="*/ 324952 h 1851471"/>
              <a:gd name="connsiteX45" fmla="*/ 2085739 w 3411017"/>
              <a:gd name="connsiteY45" fmla="*/ 355180 h 1851471"/>
              <a:gd name="connsiteX46" fmla="*/ 2138638 w 3411017"/>
              <a:gd name="connsiteY46" fmla="*/ 415636 h 1851471"/>
              <a:gd name="connsiteX47" fmla="*/ 2199094 w 3411017"/>
              <a:gd name="connsiteY47" fmla="*/ 476093 h 1851471"/>
              <a:gd name="connsiteX48" fmla="*/ 2274664 w 3411017"/>
              <a:gd name="connsiteY48" fmla="*/ 528992 h 1851471"/>
              <a:gd name="connsiteX49" fmla="*/ 2357792 w 3411017"/>
              <a:gd name="connsiteY49" fmla="*/ 513878 h 1851471"/>
              <a:gd name="connsiteX50" fmla="*/ 2440919 w 3411017"/>
              <a:gd name="connsiteY50" fmla="*/ 498764 h 1851471"/>
              <a:gd name="connsiteX51" fmla="*/ 2463590 w 3411017"/>
              <a:gd name="connsiteY51" fmla="*/ 476093 h 1851471"/>
              <a:gd name="connsiteX52" fmla="*/ 2531603 w 3411017"/>
              <a:gd name="connsiteY52" fmla="*/ 468536 h 1851471"/>
              <a:gd name="connsiteX53" fmla="*/ 2599617 w 3411017"/>
              <a:gd name="connsiteY53" fmla="*/ 506321 h 1851471"/>
              <a:gd name="connsiteX54" fmla="*/ 2690301 w 3411017"/>
              <a:gd name="connsiteY54" fmla="*/ 544106 h 1851471"/>
              <a:gd name="connsiteX55" fmla="*/ 2728086 w 3411017"/>
              <a:gd name="connsiteY55" fmla="*/ 566777 h 1851471"/>
              <a:gd name="connsiteX56" fmla="*/ 2788542 w 3411017"/>
              <a:gd name="connsiteY56" fmla="*/ 627233 h 1851471"/>
              <a:gd name="connsiteX57" fmla="*/ 2833884 w 3411017"/>
              <a:gd name="connsiteY57" fmla="*/ 665018 h 1851471"/>
              <a:gd name="connsiteX58" fmla="*/ 2977468 w 3411017"/>
              <a:gd name="connsiteY58" fmla="*/ 725474 h 1851471"/>
              <a:gd name="connsiteX59" fmla="*/ 3022810 w 3411017"/>
              <a:gd name="connsiteY59" fmla="*/ 770817 h 1851471"/>
              <a:gd name="connsiteX60" fmla="*/ 3075709 w 3411017"/>
              <a:gd name="connsiteY60" fmla="*/ 808602 h 1851471"/>
              <a:gd name="connsiteX61" fmla="*/ 3128608 w 3411017"/>
              <a:gd name="connsiteY61" fmla="*/ 808602 h 1851471"/>
              <a:gd name="connsiteX62" fmla="*/ 3294863 w 3411017"/>
              <a:gd name="connsiteY62" fmla="*/ 785931 h 1851471"/>
              <a:gd name="connsiteX63" fmla="*/ 3377990 w 3411017"/>
              <a:gd name="connsiteY63" fmla="*/ 778374 h 1851471"/>
              <a:gd name="connsiteX64" fmla="*/ 3370433 w 3411017"/>
              <a:gd name="connsiteY64" fmla="*/ 717917 h 1851471"/>
              <a:gd name="connsiteX65" fmla="*/ 3408218 w 3411017"/>
              <a:gd name="connsiteY65" fmla="*/ 695246 h 1851471"/>
              <a:gd name="connsiteX66" fmla="*/ 3408218 w 3411017"/>
              <a:gd name="connsiteY66" fmla="*/ 665018 h 1851471"/>
              <a:gd name="connsiteX67" fmla="*/ 3400661 w 3411017"/>
              <a:gd name="connsiteY67" fmla="*/ 642347 h 1851471"/>
              <a:gd name="connsiteX68" fmla="*/ 3347762 w 3411017"/>
              <a:gd name="connsiteY68" fmla="*/ 627233 h 1851471"/>
              <a:gd name="connsiteX69" fmla="*/ 3309977 w 3411017"/>
              <a:gd name="connsiteY69" fmla="*/ 627233 h 185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411017" h="1851471">
                <a:moveTo>
                  <a:pt x="0" y="1851471"/>
                </a:moveTo>
                <a:cubicBezTo>
                  <a:pt x="22041" y="1847692"/>
                  <a:pt x="44083" y="1843914"/>
                  <a:pt x="60456" y="1828800"/>
                </a:cubicBezTo>
                <a:cubicBezTo>
                  <a:pt x="76830" y="1813686"/>
                  <a:pt x="89425" y="1784717"/>
                  <a:pt x="98241" y="1760787"/>
                </a:cubicBezTo>
                <a:cubicBezTo>
                  <a:pt x="107057" y="1736857"/>
                  <a:pt x="107058" y="1702850"/>
                  <a:pt x="113355" y="1685217"/>
                </a:cubicBezTo>
                <a:cubicBezTo>
                  <a:pt x="119652" y="1667584"/>
                  <a:pt x="136026" y="1654988"/>
                  <a:pt x="136026" y="1654988"/>
                </a:cubicBezTo>
                <a:lnTo>
                  <a:pt x="158697" y="1624760"/>
                </a:lnTo>
                <a:cubicBezTo>
                  <a:pt x="170033" y="1609646"/>
                  <a:pt x="190185" y="1583196"/>
                  <a:pt x="204040" y="1564304"/>
                </a:cubicBezTo>
                <a:cubicBezTo>
                  <a:pt x="217895" y="1545412"/>
                  <a:pt x="231749" y="1530297"/>
                  <a:pt x="241825" y="1511405"/>
                </a:cubicBezTo>
                <a:cubicBezTo>
                  <a:pt x="251901" y="1492513"/>
                  <a:pt x="256939" y="1473620"/>
                  <a:pt x="264496" y="1450949"/>
                </a:cubicBezTo>
                <a:cubicBezTo>
                  <a:pt x="272053" y="1428278"/>
                  <a:pt x="279610" y="1396791"/>
                  <a:pt x="287167" y="1375379"/>
                </a:cubicBezTo>
                <a:cubicBezTo>
                  <a:pt x="294724" y="1353967"/>
                  <a:pt x="304800" y="1341372"/>
                  <a:pt x="309838" y="1322479"/>
                </a:cubicBezTo>
                <a:cubicBezTo>
                  <a:pt x="314876" y="1303586"/>
                  <a:pt x="316136" y="1280915"/>
                  <a:pt x="317395" y="1262023"/>
                </a:cubicBezTo>
                <a:cubicBezTo>
                  <a:pt x="318655" y="1243130"/>
                  <a:pt x="314876" y="1231795"/>
                  <a:pt x="317395" y="1209124"/>
                </a:cubicBezTo>
                <a:cubicBezTo>
                  <a:pt x="319914" y="1186453"/>
                  <a:pt x="328731" y="1151187"/>
                  <a:pt x="332509" y="1125997"/>
                </a:cubicBezTo>
                <a:cubicBezTo>
                  <a:pt x="336287" y="1100807"/>
                  <a:pt x="342585" y="1086952"/>
                  <a:pt x="340066" y="1057984"/>
                </a:cubicBezTo>
                <a:cubicBezTo>
                  <a:pt x="337547" y="1029016"/>
                  <a:pt x="321174" y="976116"/>
                  <a:pt x="317395" y="952185"/>
                </a:cubicBezTo>
                <a:cubicBezTo>
                  <a:pt x="313616" y="928254"/>
                  <a:pt x="311098" y="932033"/>
                  <a:pt x="317395" y="914400"/>
                </a:cubicBezTo>
                <a:cubicBezTo>
                  <a:pt x="323692" y="896767"/>
                  <a:pt x="343845" y="876615"/>
                  <a:pt x="355180" y="846387"/>
                </a:cubicBezTo>
                <a:cubicBezTo>
                  <a:pt x="366516" y="816159"/>
                  <a:pt x="375332" y="760740"/>
                  <a:pt x="385408" y="733031"/>
                </a:cubicBezTo>
                <a:cubicBezTo>
                  <a:pt x="395484" y="705322"/>
                  <a:pt x="399262" y="700284"/>
                  <a:pt x="415636" y="680132"/>
                </a:cubicBezTo>
                <a:cubicBezTo>
                  <a:pt x="432010" y="659980"/>
                  <a:pt x="460979" y="632271"/>
                  <a:pt x="483650" y="612119"/>
                </a:cubicBezTo>
                <a:cubicBezTo>
                  <a:pt x="506321" y="591967"/>
                  <a:pt x="530252" y="574334"/>
                  <a:pt x="551663" y="559220"/>
                </a:cubicBezTo>
                <a:cubicBezTo>
                  <a:pt x="573075" y="544106"/>
                  <a:pt x="590708" y="536549"/>
                  <a:pt x="612119" y="521435"/>
                </a:cubicBezTo>
                <a:cubicBezTo>
                  <a:pt x="633531" y="506321"/>
                  <a:pt x="663759" y="484910"/>
                  <a:pt x="680132" y="468536"/>
                </a:cubicBezTo>
                <a:cubicBezTo>
                  <a:pt x="696505" y="452162"/>
                  <a:pt x="696506" y="435788"/>
                  <a:pt x="710360" y="423193"/>
                </a:cubicBezTo>
                <a:cubicBezTo>
                  <a:pt x="724214" y="410598"/>
                  <a:pt x="743107" y="400522"/>
                  <a:pt x="763259" y="392965"/>
                </a:cubicBezTo>
                <a:cubicBezTo>
                  <a:pt x="783411" y="385408"/>
                  <a:pt x="806083" y="389186"/>
                  <a:pt x="831273" y="377851"/>
                </a:cubicBezTo>
                <a:cubicBezTo>
                  <a:pt x="856463" y="366515"/>
                  <a:pt x="892988" y="337547"/>
                  <a:pt x="914400" y="324952"/>
                </a:cubicBezTo>
                <a:cubicBezTo>
                  <a:pt x="935812" y="312357"/>
                  <a:pt x="959742" y="302281"/>
                  <a:pt x="959742" y="302281"/>
                </a:cubicBezTo>
                <a:cubicBezTo>
                  <a:pt x="979894" y="292205"/>
                  <a:pt x="1006343" y="277091"/>
                  <a:pt x="1035312" y="264496"/>
                </a:cubicBezTo>
                <a:cubicBezTo>
                  <a:pt x="1064281" y="251901"/>
                  <a:pt x="1104585" y="244344"/>
                  <a:pt x="1133554" y="226711"/>
                </a:cubicBezTo>
                <a:cubicBezTo>
                  <a:pt x="1162523" y="209078"/>
                  <a:pt x="1188972" y="177591"/>
                  <a:pt x="1209124" y="158698"/>
                </a:cubicBezTo>
                <a:cubicBezTo>
                  <a:pt x="1229276" y="139805"/>
                  <a:pt x="1235574" y="127210"/>
                  <a:pt x="1254466" y="113355"/>
                </a:cubicBezTo>
                <a:cubicBezTo>
                  <a:pt x="1273358" y="99500"/>
                  <a:pt x="1301067" y="89424"/>
                  <a:pt x="1322479" y="75570"/>
                </a:cubicBezTo>
                <a:cubicBezTo>
                  <a:pt x="1343891" y="61716"/>
                  <a:pt x="1350189" y="42823"/>
                  <a:pt x="1382936" y="30228"/>
                </a:cubicBezTo>
                <a:cubicBezTo>
                  <a:pt x="1415683" y="17633"/>
                  <a:pt x="1474880" y="0"/>
                  <a:pt x="1518962" y="0"/>
                </a:cubicBezTo>
                <a:cubicBezTo>
                  <a:pt x="1563044" y="0"/>
                  <a:pt x="1615943" y="13854"/>
                  <a:pt x="1647431" y="30228"/>
                </a:cubicBezTo>
                <a:cubicBezTo>
                  <a:pt x="1678919" y="46601"/>
                  <a:pt x="1685217" y="89424"/>
                  <a:pt x="1707888" y="98241"/>
                </a:cubicBezTo>
                <a:cubicBezTo>
                  <a:pt x="1730559" y="107058"/>
                  <a:pt x="1783458" y="83127"/>
                  <a:pt x="1783458" y="83127"/>
                </a:cubicBezTo>
                <a:cubicBezTo>
                  <a:pt x="1801091" y="80608"/>
                  <a:pt x="1799832" y="78089"/>
                  <a:pt x="1813686" y="83127"/>
                </a:cubicBezTo>
                <a:cubicBezTo>
                  <a:pt x="1827540" y="88165"/>
                  <a:pt x="1850212" y="103279"/>
                  <a:pt x="1866585" y="113355"/>
                </a:cubicBezTo>
                <a:cubicBezTo>
                  <a:pt x="1882959" y="123431"/>
                  <a:pt x="1891775" y="132248"/>
                  <a:pt x="1911927" y="143584"/>
                </a:cubicBezTo>
                <a:cubicBezTo>
                  <a:pt x="1932079" y="154920"/>
                  <a:pt x="1972383" y="159958"/>
                  <a:pt x="1987497" y="181369"/>
                </a:cubicBezTo>
                <a:cubicBezTo>
                  <a:pt x="2002611" y="202780"/>
                  <a:pt x="1991276" y="248122"/>
                  <a:pt x="2002612" y="272053"/>
                </a:cubicBezTo>
                <a:cubicBezTo>
                  <a:pt x="2013948" y="295983"/>
                  <a:pt x="2055511" y="324952"/>
                  <a:pt x="2055511" y="324952"/>
                </a:cubicBezTo>
                <a:cubicBezTo>
                  <a:pt x="2069365" y="338806"/>
                  <a:pt x="2071884" y="340066"/>
                  <a:pt x="2085739" y="355180"/>
                </a:cubicBezTo>
                <a:cubicBezTo>
                  <a:pt x="2099594" y="370294"/>
                  <a:pt x="2119746" y="395484"/>
                  <a:pt x="2138638" y="415636"/>
                </a:cubicBezTo>
                <a:cubicBezTo>
                  <a:pt x="2157530" y="435788"/>
                  <a:pt x="2176423" y="457200"/>
                  <a:pt x="2199094" y="476093"/>
                </a:cubicBezTo>
                <a:cubicBezTo>
                  <a:pt x="2221765" y="494986"/>
                  <a:pt x="2248214" y="522694"/>
                  <a:pt x="2274664" y="528992"/>
                </a:cubicBezTo>
                <a:cubicBezTo>
                  <a:pt x="2301114" y="535289"/>
                  <a:pt x="2357792" y="513878"/>
                  <a:pt x="2357792" y="513878"/>
                </a:cubicBezTo>
                <a:cubicBezTo>
                  <a:pt x="2385501" y="508840"/>
                  <a:pt x="2423286" y="505061"/>
                  <a:pt x="2440919" y="498764"/>
                </a:cubicBezTo>
                <a:cubicBezTo>
                  <a:pt x="2458552" y="492467"/>
                  <a:pt x="2448476" y="481131"/>
                  <a:pt x="2463590" y="476093"/>
                </a:cubicBezTo>
                <a:cubicBezTo>
                  <a:pt x="2478704" y="471055"/>
                  <a:pt x="2508932" y="463498"/>
                  <a:pt x="2531603" y="468536"/>
                </a:cubicBezTo>
                <a:cubicBezTo>
                  <a:pt x="2554274" y="473574"/>
                  <a:pt x="2573167" y="493726"/>
                  <a:pt x="2599617" y="506321"/>
                </a:cubicBezTo>
                <a:cubicBezTo>
                  <a:pt x="2626067" y="518916"/>
                  <a:pt x="2668890" y="534030"/>
                  <a:pt x="2690301" y="544106"/>
                </a:cubicBezTo>
                <a:cubicBezTo>
                  <a:pt x="2711712" y="554182"/>
                  <a:pt x="2711713" y="552923"/>
                  <a:pt x="2728086" y="566777"/>
                </a:cubicBezTo>
                <a:cubicBezTo>
                  <a:pt x="2744459" y="580631"/>
                  <a:pt x="2770909" y="610860"/>
                  <a:pt x="2788542" y="627233"/>
                </a:cubicBezTo>
                <a:cubicBezTo>
                  <a:pt x="2806175" y="643606"/>
                  <a:pt x="2802396" y="648644"/>
                  <a:pt x="2833884" y="665018"/>
                </a:cubicBezTo>
                <a:cubicBezTo>
                  <a:pt x="2865372" y="681391"/>
                  <a:pt x="2945980" y="707841"/>
                  <a:pt x="2977468" y="725474"/>
                </a:cubicBezTo>
                <a:cubicBezTo>
                  <a:pt x="3008956" y="743107"/>
                  <a:pt x="3006437" y="756962"/>
                  <a:pt x="3022810" y="770817"/>
                </a:cubicBezTo>
                <a:cubicBezTo>
                  <a:pt x="3039183" y="784672"/>
                  <a:pt x="3058076" y="802305"/>
                  <a:pt x="3075709" y="808602"/>
                </a:cubicBezTo>
                <a:cubicBezTo>
                  <a:pt x="3093342" y="814899"/>
                  <a:pt x="3092082" y="812380"/>
                  <a:pt x="3128608" y="808602"/>
                </a:cubicBezTo>
                <a:cubicBezTo>
                  <a:pt x="3165134" y="804823"/>
                  <a:pt x="3253299" y="790969"/>
                  <a:pt x="3294863" y="785931"/>
                </a:cubicBezTo>
                <a:cubicBezTo>
                  <a:pt x="3336427" y="780893"/>
                  <a:pt x="3365395" y="789710"/>
                  <a:pt x="3377990" y="778374"/>
                </a:cubicBezTo>
                <a:cubicBezTo>
                  <a:pt x="3390585" y="767038"/>
                  <a:pt x="3365395" y="731772"/>
                  <a:pt x="3370433" y="717917"/>
                </a:cubicBezTo>
                <a:cubicBezTo>
                  <a:pt x="3375471" y="704062"/>
                  <a:pt x="3408218" y="695246"/>
                  <a:pt x="3408218" y="695246"/>
                </a:cubicBezTo>
                <a:cubicBezTo>
                  <a:pt x="3414516" y="686429"/>
                  <a:pt x="3408218" y="665018"/>
                  <a:pt x="3408218" y="665018"/>
                </a:cubicBezTo>
                <a:cubicBezTo>
                  <a:pt x="3406959" y="656202"/>
                  <a:pt x="3410737" y="648644"/>
                  <a:pt x="3400661" y="642347"/>
                </a:cubicBezTo>
                <a:cubicBezTo>
                  <a:pt x="3390585" y="636050"/>
                  <a:pt x="3362876" y="629752"/>
                  <a:pt x="3347762" y="627233"/>
                </a:cubicBezTo>
                <a:cubicBezTo>
                  <a:pt x="3332648" y="624714"/>
                  <a:pt x="3321312" y="625973"/>
                  <a:pt x="3309977" y="627233"/>
                </a:cubicBezTo>
              </a:path>
            </a:pathLst>
          </a:custGeom>
          <a:noFill/>
          <a:ln w="5715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: фигура 172">
            <a:extLst>
              <a:ext uri="{FF2B5EF4-FFF2-40B4-BE49-F238E27FC236}">
                <a16:creationId xmlns:a16="http://schemas.microsoft.com/office/drawing/2014/main" xmlns="" id="{8340583A-E722-4BCE-82E6-2270CE9E7F1D}"/>
              </a:ext>
            </a:extLst>
          </p:cNvPr>
          <p:cNvSpPr/>
          <p:nvPr/>
        </p:nvSpPr>
        <p:spPr>
          <a:xfrm>
            <a:off x="4776040" y="4251807"/>
            <a:ext cx="1496291" cy="1922282"/>
          </a:xfrm>
          <a:custGeom>
            <a:avLst/>
            <a:gdLst>
              <a:gd name="connsiteX0" fmla="*/ 1496291 w 1496291"/>
              <a:gd name="connsiteY0" fmla="*/ 40583 h 1922282"/>
              <a:gd name="connsiteX1" fmla="*/ 1390492 w 1496291"/>
              <a:gd name="connsiteY1" fmla="*/ 2798 h 1922282"/>
              <a:gd name="connsiteX2" fmla="*/ 1330036 w 1496291"/>
              <a:gd name="connsiteY2" fmla="*/ 2798 h 1922282"/>
              <a:gd name="connsiteX3" fmla="*/ 1262023 w 1496291"/>
              <a:gd name="connsiteY3" fmla="*/ 2798 h 1922282"/>
              <a:gd name="connsiteX4" fmla="*/ 1186453 w 1496291"/>
              <a:gd name="connsiteY4" fmla="*/ 40583 h 1922282"/>
              <a:gd name="connsiteX5" fmla="*/ 1080654 w 1496291"/>
              <a:gd name="connsiteY5" fmla="*/ 63254 h 1922282"/>
              <a:gd name="connsiteX6" fmla="*/ 1027755 w 1496291"/>
              <a:gd name="connsiteY6" fmla="*/ 101039 h 1922282"/>
              <a:gd name="connsiteX7" fmla="*/ 944628 w 1496291"/>
              <a:gd name="connsiteY7" fmla="*/ 176610 h 1922282"/>
              <a:gd name="connsiteX8" fmla="*/ 876615 w 1496291"/>
              <a:gd name="connsiteY8" fmla="*/ 221952 h 1922282"/>
              <a:gd name="connsiteX9" fmla="*/ 793487 w 1496291"/>
              <a:gd name="connsiteY9" fmla="*/ 252180 h 1922282"/>
              <a:gd name="connsiteX10" fmla="*/ 740588 w 1496291"/>
              <a:gd name="connsiteY10" fmla="*/ 289965 h 1922282"/>
              <a:gd name="connsiteX11" fmla="*/ 665018 w 1496291"/>
              <a:gd name="connsiteY11" fmla="*/ 335307 h 1922282"/>
              <a:gd name="connsiteX12" fmla="*/ 604562 w 1496291"/>
              <a:gd name="connsiteY12" fmla="*/ 365535 h 1922282"/>
              <a:gd name="connsiteX13" fmla="*/ 521434 w 1496291"/>
              <a:gd name="connsiteY13" fmla="*/ 403320 h 1922282"/>
              <a:gd name="connsiteX14" fmla="*/ 453421 w 1496291"/>
              <a:gd name="connsiteY14" fmla="*/ 448662 h 1922282"/>
              <a:gd name="connsiteX15" fmla="*/ 400522 w 1496291"/>
              <a:gd name="connsiteY15" fmla="*/ 486448 h 1922282"/>
              <a:gd name="connsiteX16" fmla="*/ 355180 w 1496291"/>
              <a:gd name="connsiteY16" fmla="*/ 524233 h 1922282"/>
              <a:gd name="connsiteX17" fmla="*/ 317395 w 1496291"/>
              <a:gd name="connsiteY17" fmla="*/ 562018 h 1922282"/>
              <a:gd name="connsiteX18" fmla="*/ 249381 w 1496291"/>
              <a:gd name="connsiteY18" fmla="*/ 607360 h 1922282"/>
              <a:gd name="connsiteX19" fmla="*/ 166254 w 1496291"/>
              <a:gd name="connsiteY19" fmla="*/ 675373 h 1922282"/>
              <a:gd name="connsiteX20" fmla="*/ 113355 w 1496291"/>
              <a:gd name="connsiteY20" fmla="*/ 796286 h 1922282"/>
              <a:gd name="connsiteX21" fmla="*/ 105798 w 1496291"/>
              <a:gd name="connsiteY21" fmla="*/ 856742 h 1922282"/>
              <a:gd name="connsiteX22" fmla="*/ 83127 w 1496291"/>
              <a:gd name="connsiteY22" fmla="*/ 939869 h 1922282"/>
              <a:gd name="connsiteX23" fmla="*/ 52899 w 1496291"/>
              <a:gd name="connsiteY23" fmla="*/ 985211 h 1922282"/>
              <a:gd name="connsiteX24" fmla="*/ 22671 w 1496291"/>
              <a:gd name="connsiteY24" fmla="*/ 1015439 h 1922282"/>
              <a:gd name="connsiteX25" fmla="*/ 7557 w 1496291"/>
              <a:gd name="connsiteY25" fmla="*/ 1053224 h 1922282"/>
              <a:gd name="connsiteX26" fmla="*/ 60456 w 1496291"/>
              <a:gd name="connsiteY26" fmla="*/ 1128795 h 1922282"/>
              <a:gd name="connsiteX27" fmla="*/ 60456 w 1496291"/>
              <a:gd name="connsiteY27" fmla="*/ 1181694 h 1922282"/>
              <a:gd name="connsiteX28" fmla="*/ 60456 w 1496291"/>
              <a:gd name="connsiteY28" fmla="*/ 1227036 h 1922282"/>
              <a:gd name="connsiteX29" fmla="*/ 60456 w 1496291"/>
              <a:gd name="connsiteY29" fmla="*/ 1279935 h 1922282"/>
              <a:gd name="connsiteX30" fmla="*/ 37785 w 1496291"/>
              <a:gd name="connsiteY30" fmla="*/ 1355505 h 1922282"/>
              <a:gd name="connsiteX31" fmla="*/ 37785 w 1496291"/>
              <a:gd name="connsiteY31" fmla="*/ 1378176 h 1922282"/>
              <a:gd name="connsiteX32" fmla="*/ 37785 w 1496291"/>
              <a:gd name="connsiteY32" fmla="*/ 1491532 h 1922282"/>
              <a:gd name="connsiteX33" fmla="*/ 37785 w 1496291"/>
              <a:gd name="connsiteY33" fmla="*/ 1582216 h 1922282"/>
              <a:gd name="connsiteX34" fmla="*/ 45342 w 1496291"/>
              <a:gd name="connsiteY34" fmla="*/ 1672900 h 1922282"/>
              <a:gd name="connsiteX35" fmla="*/ 45342 w 1496291"/>
              <a:gd name="connsiteY35" fmla="*/ 1733357 h 1922282"/>
              <a:gd name="connsiteX36" fmla="*/ 60456 w 1496291"/>
              <a:gd name="connsiteY36" fmla="*/ 1801370 h 1922282"/>
              <a:gd name="connsiteX37" fmla="*/ 30228 w 1496291"/>
              <a:gd name="connsiteY37" fmla="*/ 1884497 h 1922282"/>
              <a:gd name="connsiteX38" fmla="*/ 0 w 1496291"/>
              <a:gd name="connsiteY38" fmla="*/ 1922282 h 192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96291" h="1922282">
                <a:moveTo>
                  <a:pt x="1496291" y="40583"/>
                </a:moveTo>
                <a:cubicBezTo>
                  <a:pt x="1457246" y="24839"/>
                  <a:pt x="1418201" y="9095"/>
                  <a:pt x="1390492" y="2798"/>
                </a:cubicBezTo>
                <a:cubicBezTo>
                  <a:pt x="1362783" y="-3499"/>
                  <a:pt x="1330036" y="2798"/>
                  <a:pt x="1330036" y="2798"/>
                </a:cubicBezTo>
                <a:cubicBezTo>
                  <a:pt x="1308625" y="2798"/>
                  <a:pt x="1285953" y="-3499"/>
                  <a:pt x="1262023" y="2798"/>
                </a:cubicBezTo>
                <a:cubicBezTo>
                  <a:pt x="1238093" y="9095"/>
                  <a:pt x="1216681" y="30507"/>
                  <a:pt x="1186453" y="40583"/>
                </a:cubicBezTo>
                <a:cubicBezTo>
                  <a:pt x="1156225" y="50659"/>
                  <a:pt x="1107104" y="53178"/>
                  <a:pt x="1080654" y="63254"/>
                </a:cubicBezTo>
                <a:cubicBezTo>
                  <a:pt x="1054204" y="73330"/>
                  <a:pt x="1050426" y="82146"/>
                  <a:pt x="1027755" y="101039"/>
                </a:cubicBezTo>
                <a:cubicBezTo>
                  <a:pt x="1005084" y="119932"/>
                  <a:pt x="969818" y="156458"/>
                  <a:pt x="944628" y="176610"/>
                </a:cubicBezTo>
                <a:cubicBezTo>
                  <a:pt x="919438" y="196762"/>
                  <a:pt x="901805" y="209357"/>
                  <a:pt x="876615" y="221952"/>
                </a:cubicBezTo>
                <a:cubicBezTo>
                  <a:pt x="851425" y="234547"/>
                  <a:pt x="816158" y="240845"/>
                  <a:pt x="793487" y="252180"/>
                </a:cubicBezTo>
                <a:cubicBezTo>
                  <a:pt x="770816" y="263515"/>
                  <a:pt x="761999" y="276111"/>
                  <a:pt x="740588" y="289965"/>
                </a:cubicBezTo>
                <a:cubicBezTo>
                  <a:pt x="719177" y="303819"/>
                  <a:pt x="687689" y="322712"/>
                  <a:pt x="665018" y="335307"/>
                </a:cubicBezTo>
                <a:cubicBezTo>
                  <a:pt x="642347" y="347902"/>
                  <a:pt x="628493" y="354200"/>
                  <a:pt x="604562" y="365535"/>
                </a:cubicBezTo>
                <a:cubicBezTo>
                  <a:pt x="580631" y="376870"/>
                  <a:pt x="546624" y="389466"/>
                  <a:pt x="521434" y="403320"/>
                </a:cubicBezTo>
                <a:cubicBezTo>
                  <a:pt x="496244" y="417174"/>
                  <a:pt x="473573" y="434807"/>
                  <a:pt x="453421" y="448662"/>
                </a:cubicBezTo>
                <a:cubicBezTo>
                  <a:pt x="433269" y="462517"/>
                  <a:pt x="416895" y="473853"/>
                  <a:pt x="400522" y="486448"/>
                </a:cubicBezTo>
                <a:cubicBezTo>
                  <a:pt x="384148" y="499043"/>
                  <a:pt x="369034" y="511638"/>
                  <a:pt x="355180" y="524233"/>
                </a:cubicBezTo>
                <a:cubicBezTo>
                  <a:pt x="341326" y="536828"/>
                  <a:pt x="335028" y="548164"/>
                  <a:pt x="317395" y="562018"/>
                </a:cubicBezTo>
                <a:cubicBezTo>
                  <a:pt x="299762" y="575873"/>
                  <a:pt x="274571" y="588468"/>
                  <a:pt x="249381" y="607360"/>
                </a:cubicBezTo>
                <a:cubicBezTo>
                  <a:pt x="224191" y="626253"/>
                  <a:pt x="188925" y="643885"/>
                  <a:pt x="166254" y="675373"/>
                </a:cubicBezTo>
                <a:cubicBezTo>
                  <a:pt x="143583" y="706861"/>
                  <a:pt x="123431" y="766058"/>
                  <a:pt x="113355" y="796286"/>
                </a:cubicBezTo>
                <a:cubicBezTo>
                  <a:pt x="103279" y="826514"/>
                  <a:pt x="110836" y="832812"/>
                  <a:pt x="105798" y="856742"/>
                </a:cubicBezTo>
                <a:cubicBezTo>
                  <a:pt x="100760" y="880672"/>
                  <a:pt x="91943" y="918458"/>
                  <a:pt x="83127" y="939869"/>
                </a:cubicBezTo>
                <a:cubicBezTo>
                  <a:pt x="74310" y="961281"/>
                  <a:pt x="52899" y="985211"/>
                  <a:pt x="52899" y="985211"/>
                </a:cubicBezTo>
                <a:cubicBezTo>
                  <a:pt x="42823" y="997806"/>
                  <a:pt x="30228" y="1004104"/>
                  <a:pt x="22671" y="1015439"/>
                </a:cubicBezTo>
                <a:cubicBezTo>
                  <a:pt x="15114" y="1026775"/>
                  <a:pt x="1260" y="1034331"/>
                  <a:pt x="7557" y="1053224"/>
                </a:cubicBezTo>
                <a:cubicBezTo>
                  <a:pt x="13854" y="1072117"/>
                  <a:pt x="51639" y="1107383"/>
                  <a:pt x="60456" y="1128795"/>
                </a:cubicBezTo>
                <a:cubicBezTo>
                  <a:pt x="69272" y="1150207"/>
                  <a:pt x="60456" y="1181694"/>
                  <a:pt x="60456" y="1181694"/>
                </a:cubicBezTo>
                <a:lnTo>
                  <a:pt x="60456" y="1227036"/>
                </a:lnTo>
                <a:cubicBezTo>
                  <a:pt x="60456" y="1243409"/>
                  <a:pt x="64234" y="1258524"/>
                  <a:pt x="60456" y="1279935"/>
                </a:cubicBezTo>
                <a:cubicBezTo>
                  <a:pt x="56678" y="1301346"/>
                  <a:pt x="37785" y="1355505"/>
                  <a:pt x="37785" y="1355505"/>
                </a:cubicBezTo>
                <a:cubicBezTo>
                  <a:pt x="34006" y="1371879"/>
                  <a:pt x="37785" y="1378176"/>
                  <a:pt x="37785" y="1378176"/>
                </a:cubicBezTo>
                <a:lnTo>
                  <a:pt x="37785" y="1491532"/>
                </a:lnTo>
                <a:cubicBezTo>
                  <a:pt x="37785" y="1525539"/>
                  <a:pt x="36526" y="1551988"/>
                  <a:pt x="37785" y="1582216"/>
                </a:cubicBezTo>
                <a:cubicBezTo>
                  <a:pt x="39044" y="1612444"/>
                  <a:pt x="44083" y="1647710"/>
                  <a:pt x="45342" y="1672900"/>
                </a:cubicBezTo>
                <a:cubicBezTo>
                  <a:pt x="46601" y="1698090"/>
                  <a:pt x="42823" y="1711945"/>
                  <a:pt x="45342" y="1733357"/>
                </a:cubicBezTo>
                <a:cubicBezTo>
                  <a:pt x="47861" y="1754769"/>
                  <a:pt x="62975" y="1776180"/>
                  <a:pt x="60456" y="1801370"/>
                </a:cubicBezTo>
                <a:cubicBezTo>
                  <a:pt x="57937" y="1826560"/>
                  <a:pt x="40304" y="1864345"/>
                  <a:pt x="30228" y="1884497"/>
                </a:cubicBezTo>
                <a:cubicBezTo>
                  <a:pt x="20152" y="1904649"/>
                  <a:pt x="10076" y="1913465"/>
                  <a:pt x="0" y="1922282"/>
                </a:cubicBezTo>
              </a:path>
            </a:pathLst>
          </a:custGeom>
          <a:noFill/>
          <a:ln w="57150" cap="rnd">
            <a:solidFill>
              <a:srgbClr val="E46C0A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: фигура 1">
            <a:extLst>
              <a:ext uri="{FF2B5EF4-FFF2-40B4-BE49-F238E27FC236}">
                <a16:creationId xmlns:a16="http://schemas.microsoft.com/office/drawing/2014/main" xmlns="" id="{B4FCC343-EF18-4742-BC8F-C19159975837}"/>
              </a:ext>
            </a:extLst>
          </p:cNvPr>
          <p:cNvSpPr/>
          <p:nvPr/>
        </p:nvSpPr>
        <p:spPr>
          <a:xfrm>
            <a:off x="1889256" y="2621863"/>
            <a:ext cx="483650" cy="257363"/>
          </a:xfrm>
          <a:custGeom>
            <a:avLst/>
            <a:gdLst>
              <a:gd name="connsiteX0" fmla="*/ 0 w 483650"/>
              <a:gd name="connsiteY0" fmla="*/ 257363 h 257363"/>
              <a:gd name="connsiteX1" fmla="*/ 45342 w 483650"/>
              <a:gd name="connsiteY1" fmla="*/ 189350 h 257363"/>
              <a:gd name="connsiteX2" fmla="*/ 98242 w 483650"/>
              <a:gd name="connsiteY2" fmla="*/ 121337 h 257363"/>
              <a:gd name="connsiteX3" fmla="*/ 181369 w 483650"/>
              <a:gd name="connsiteY3" fmla="*/ 151565 h 257363"/>
              <a:gd name="connsiteX4" fmla="*/ 219154 w 483650"/>
              <a:gd name="connsiteY4" fmla="*/ 113780 h 257363"/>
              <a:gd name="connsiteX5" fmla="*/ 272053 w 483650"/>
              <a:gd name="connsiteY5" fmla="*/ 68438 h 257363"/>
              <a:gd name="connsiteX6" fmla="*/ 256939 w 483650"/>
              <a:gd name="connsiteY6" fmla="*/ 15539 h 257363"/>
              <a:gd name="connsiteX7" fmla="*/ 294724 w 483650"/>
              <a:gd name="connsiteY7" fmla="*/ 425 h 257363"/>
              <a:gd name="connsiteX8" fmla="*/ 332509 w 483650"/>
              <a:gd name="connsiteY8" fmla="*/ 7982 h 257363"/>
              <a:gd name="connsiteX9" fmla="*/ 370294 w 483650"/>
              <a:gd name="connsiteY9" fmla="*/ 45767 h 257363"/>
              <a:gd name="connsiteX10" fmla="*/ 483650 w 483650"/>
              <a:gd name="connsiteY10" fmla="*/ 113780 h 257363"/>
              <a:gd name="connsiteX0" fmla="*/ 0 w 483650"/>
              <a:gd name="connsiteY0" fmla="*/ 257363 h 257363"/>
              <a:gd name="connsiteX1" fmla="*/ 45342 w 483650"/>
              <a:gd name="connsiteY1" fmla="*/ 189350 h 257363"/>
              <a:gd name="connsiteX2" fmla="*/ 98242 w 483650"/>
              <a:gd name="connsiteY2" fmla="*/ 121337 h 257363"/>
              <a:gd name="connsiteX3" fmla="*/ 181369 w 483650"/>
              <a:gd name="connsiteY3" fmla="*/ 151565 h 257363"/>
              <a:gd name="connsiteX4" fmla="*/ 219154 w 483650"/>
              <a:gd name="connsiteY4" fmla="*/ 113780 h 257363"/>
              <a:gd name="connsiteX5" fmla="*/ 256939 w 483650"/>
              <a:gd name="connsiteY5" fmla="*/ 68438 h 257363"/>
              <a:gd name="connsiteX6" fmla="*/ 256939 w 483650"/>
              <a:gd name="connsiteY6" fmla="*/ 15539 h 257363"/>
              <a:gd name="connsiteX7" fmla="*/ 294724 w 483650"/>
              <a:gd name="connsiteY7" fmla="*/ 425 h 257363"/>
              <a:gd name="connsiteX8" fmla="*/ 332509 w 483650"/>
              <a:gd name="connsiteY8" fmla="*/ 7982 h 257363"/>
              <a:gd name="connsiteX9" fmla="*/ 370294 w 483650"/>
              <a:gd name="connsiteY9" fmla="*/ 45767 h 257363"/>
              <a:gd name="connsiteX10" fmla="*/ 483650 w 483650"/>
              <a:gd name="connsiteY10" fmla="*/ 113780 h 25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3650" h="257363">
                <a:moveTo>
                  <a:pt x="0" y="257363"/>
                </a:moveTo>
                <a:cubicBezTo>
                  <a:pt x="15114" y="234692"/>
                  <a:pt x="28968" y="212021"/>
                  <a:pt x="45342" y="189350"/>
                </a:cubicBezTo>
                <a:cubicBezTo>
                  <a:pt x="61716" y="166679"/>
                  <a:pt x="75571" y="127634"/>
                  <a:pt x="98242" y="121337"/>
                </a:cubicBezTo>
                <a:cubicBezTo>
                  <a:pt x="120913" y="115040"/>
                  <a:pt x="161217" y="152824"/>
                  <a:pt x="181369" y="151565"/>
                </a:cubicBezTo>
                <a:cubicBezTo>
                  <a:pt x="201521" y="150306"/>
                  <a:pt x="206559" y="127634"/>
                  <a:pt x="219154" y="113780"/>
                </a:cubicBezTo>
                <a:cubicBezTo>
                  <a:pt x="231749" y="99926"/>
                  <a:pt x="250642" y="84811"/>
                  <a:pt x="256939" y="68438"/>
                </a:cubicBezTo>
                <a:cubicBezTo>
                  <a:pt x="263237" y="52064"/>
                  <a:pt x="250642" y="26874"/>
                  <a:pt x="256939" y="15539"/>
                </a:cubicBezTo>
                <a:cubicBezTo>
                  <a:pt x="263236" y="4204"/>
                  <a:pt x="294724" y="425"/>
                  <a:pt x="294724" y="425"/>
                </a:cubicBezTo>
                <a:cubicBezTo>
                  <a:pt x="307319" y="-835"/>
                  <a:pt x="319914" y="425"/>
                  <a:pt x="332509" y="7982"/>
                </a:cubicBezTo>
                <a:cubicBezTo>
                  <a:pt x="345104" y="15539"/>
                  <a:pt x="345104" y="28134"/>
                  <a:pt x="370294" y="45767"/>
                </a:cubicBezTo>
                <a:cubicBezTo>
                  <a:pt x="395484" y="63400"/>
                  <a:pt x="439567" y="88590"/>
                  <a:pt x="483650" y="11378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25">
            <a:extLst>
              <a:ext uri="{FF2B5EF4-FFF2-40B4-BE49-F238E27FC236}">
                <a16:creationId xmlns:a16="http://schemas.microsoft.com/office/drawing/2014/main" xmlns="" id="{8756DFB7-79C4-4C90-820C-185EE3A761D1}"/>
              </a:ext>
            </a:extLst>
          </p:cNvPr>
          <p:cNvSpPr/>
          <p:nvPr/>
        </p:nvSpPr>
        <p:spPr>
          <a:xfrm>
            <a:off x="983389" y="2875977"/>
            <a:ext cx="865617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Цусхвадхе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xmlns="" id="{2FC28321-4687-44FE-9A6E-BEFF2CB2AFB2}"/>
              </a:ext>
            </a:extLst>
          </p:cNvPr>
          <p:cNvSpPr/>
          <p:nvPr/>
        </p:nvSpPr>
        <p:spPr>
          <a:xfrm>
            <a:off x="2062754" y="266197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7" name="Полилиния: фигура 2">
            <a:extLst>
              <a:ext uri="{FF2B5EF4-FFF2-40B4-BE49-F238E27FC236}">
                <a16:creationId xmlns:a16="http://schemas.microsoft.com/office/drawing/2014/main" xmlns="" id="{C80E120F-0D70-4123-BDC3-A5F915EDD364}"/>
              </a:ext>
            </a:extLst>
          </p:cNvPr>
          <p:cNvSpPr/>
          <p:nvPr/>
        </p:nvSpPr>
        <p:spPr>
          <a:xfrm>
            <a:off x="2274664" y="2848998"/>
            <a:ext cx="325623" cy="249382"/>
          </a:xfrm>
          <a:custGeom>
            <a:avLst/>
            <a:gdLst>
              <a:gd name="connsiteX0" fmla="*/ 30229 w 325623"/>
              <a:gd name="connsiteY0" fmla="*/ 249382 h 249382"/>
              <a:gd name="connsiteX1" fmla="*/ 0 w 325623"/>
              <a:gd name="connsiteY1" fmla="*/ 151141 h 249382"/>
              <a:gd name="connsiteX2" fmla="*/ 0 w 325623"/>
              <a:gd name="connsiteY2" fmla="*/ 151141 h 249382"/>
              <a:gd name="connsiteX3" fmla="*/ 22672 w 325623"/>
              <a:gd name="connsiteY3" fmla="*/ 90685 h 249382"/>
              <a:gd name="connsiteX4" fmla="*/ 60457 w 325623"/>
              <a:gd name="connsiteY4" fmla="*/ 90685 h 249382"/>
              <a:gd name="connsiteX5" fmla="*/ 90685 w 325623"/>
              <a:gd name="connsiteY5" fmla="*/ 120913 h 249382"/>
              <a:gd name="connsiteX6" fmla="*/ 151141 w 325623"/>
              <a:gd name="connsiteY6" fmla="*/ 151141 h 249382"/>
              <a:gd name="connsiteX7" fmla="*/ 181369 w 325623"/>
              <a:gd name="connsiteY7" fmla="*/ 143584 h 249382"/>
              <a:gd name="connsiteX8" fmla="*/ 211597 w 325623"/>
              <a:gd name="connsiteY8" fmla="*/ 90685 h 249382"/>
              <a:gd name="connsiteX9" fmla="*/ 256939 w 325623"/>
              <a:gd name="connsiteY9" fmla="*/ 75571 h 249382"/>
              <a:gd name="connsiteX10" fmla="*/ 302281 w 325623"/>
              <a:gd name="connsiteY10" fmla="*/ 68014 h 249382"/>
              <a:gd name="connsiteX11" fmla="*/ 324953 w 325623"/>
              <a:gd name="connsiteY11" fmla="*/ 60457 h 249382"/>
              <a:gd name="connsiteX12" fmla="*/ 317396 w 325623"/>
              <a:gd name="connsiteY12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23" h="249382">
                <a:moveTo>
                  <a:pt x="30229" y="249382"/>
                </a:moveTo>
                <a:lnTo>
                  <a:pt x="0" y="151141"/>
                </a:lnTo>
                <a:lnTo>
                  <a:pt x="0" y="151141"/>
                </a:lnTo>
                <a:cubicBezTo>
                  <a:pt x="3779" y="141065"/>
                  <a:pt x="12596" y="100761"/>
                  <a:pt x="22672" y="90685"/>
                </a:cubicBezTo>
                <a:cubicBezTo>
                  <a:pt x="32748" y="80609"/>
                  <a:pt x="60457" y="90685"/>
                  <a:pt x="60457" y="90685"/>
                </a:cubicBezTo>
                <a:cubicBezTo>
                  <a:pt x="71792" y="95723"/>
                  <a:pt x="75571" y="110837"/>
                  <a:pt x="90685" y="120913"/>
                </a:cubicBezTo>
                <a:cubicBezTo>
                  <a:pt x="105799" y="130989"/>
                  <a:pt x="151141" y="151141"/>
                  <a:pt x="151141" y="151141"/>
                </a:cubicBezTo>
                <a:cubicBezTo>
                  <a:pt x="166255" y="154919"/>
                  <a:pt x="171293" y="153660"/>
                  <a:pt x="181369" y="143584"/>
                </a:cubicBezTo>
                <a:cubicBezTo>
                  <a:pt x="191445" y="133508"/>
                  <a:pt x="199002" y="102020"/>
                  <a:pt x="211597" y="90685"/>
                </a:cubicBezTo>
                <a:cubicBezTo>
                  <a:pt x="224192" y="79349"/>
                  <a:pt x="241825" y="79349"/>
                  <a:pt x="256939" y="75571"/>
                </a:cubicBezTo>
                <a:cubicBezTo>
                  <a:pt x="272053" y="71792"/>
                  <a:pt x="302281" y="68014"/>
                  <a:pt x="302281" y="68014"/>
                </a:cubicBezTo>
                <a:cubicBezTo>
                  <a:pt x="313617" y="65495"/>
                  <a:pt x="322434" y="71793"/>
                  <a:pt x="324953" y="60457"/>
                </a:cubicBezTo>
                <a:cubicBezTo>
                  <a:pt x="327472" y="49121"/>
                  <a:pt x="322434" y="24560"/>
                  <a:pt x="317396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27">
            <a:extLst>
              <a:ext uri="{FF2B5EF4-FFF2-40B4-BE49-F238E27FC236}">
                <a16:creationId xmlns:a16="http://schemas.microsoft.com/office/drawing/2014/main" xmlns="" id="{91E57AF1-7795-489A-805B-AB7E703F5D97}"/>
              </a:ext>
            </a:extLst>
          </p:cNvPr>
          <p:cNvSpPr/>
          <p:nvPr/>
        </p:nvSpPr>
        <p:spPr>
          <a:xfrm>
            <a:off x="1358462" y="3334933"/>
            <a:ext cx="665138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Чемит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: фигура 3">
            <a:extLst>
              <a:ext uri="{FF2B5EF4-FFF2-40B4-BE49-F238E27FC236}">
                <a16:creationId xmlns:a16="http://schemas.microsoft.com/office/drawing/2014/main" xmlns="" id="{827A5B53-4ACE-4D25-B627-E242728D333F}"/>
              </a:ext>
            </a:extLst>
          </p:cNvPr>
          <p:cNvSpPr/>
          <p:nvPr/>
        </p:nvSpPr>
        <p:spPr>
          <a:xfrm>
            <a:off x="2138638" y="3098380"/>
            <a:ext cx="159424" cy="143584"/>
          </a:xfrm>
          <a:custGeom>
            <a:avLst/>
            <a:gdLst>
              <a:gd name="connsiteX0" fmla="*/ 0 w 159424"/>
              <a:gd name="connsiteY0" fmla="*/ 143584 h 143584"/>
              <a:gd name="connsiteX1" fmla="*/ 68013 w 159424"/>
              <a:gd name="connsiteY1" fmla="*/ 105799 h 143584"/>
              <a:gd name="connsiteX2" fmla="*/ 128469 w 159424"/>
              <a:gd name="connsiteY2" fmla="*/ 68013 h 143584"/>
              <a:gd name="connsiteX3" fmla="*/ 151141 w 159424"/>
              <a:gd name="connsiteY3" fmla="*/ 52899 h 143584"/>
              <a:gd name="connsiteX4" fmla="*/ 158698 w 159424"/>
              <a:gd name="connsiteY4" fmla="*/ 15114 h 143584"/>
              <a:gd name="connsiteX5" fmla="*/ 158698 w 159424"/>
              <a:gd name="connsiteY5" fmla="*/ 0 h 14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424" h="143584">
                <a:moveTo>
                  <a:pt x="0" y="143584"/>
                </a:moveTo>
                <a:cubicBezTo>
                  <a:pt x="23301" y="130989"/>
                  <a:pt x="46602" y="118394"/>
                  <a:pt x="68013" y="105799"/>
                </a:cubicBezTo>
                <a:cubicBezTo>
                  <a:pt x="89424" y="93204"/>
                  <a:pt x="128469" y="68013"/>
                  <a:pt x="128469" y="68013"/>
                </a:cubicBezTo>
                <a:cubicBezTo>
                  <a:pt x="142324" y="59196"/>
                  <a:pt x="146103" y="61715"/>
                  <a:pt x="151141" y="52899"/>
                </a:cubicBezTo>
                <a:cubicBezTo>
                  <a:pt x="156179" y="44083"/>
                  <a:pt x="158698" y="15114"/>
                  <a:pt x="158698" y="15114"/>
                </a:cubicBezTo>
                <a:cubicBezTo>
                  <a:pt x="159957" y="6298"/>
                  <a:pt x="159327" y="3149"/>
                  <a:pt x="158698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: фигура 29">
            <a:extLst>
              <a:ext uri="{FF2B5EF4-FFF2-40B4-BE49-F238E27FC236}">
                <a16:creationId xmlns:a16="http://schemas.microsoft.com/office/drawing/2014/main" xmlns="" id="{01A6AAD2-6259-4093-8A83-F998B53DEEAB}"/>
              </a:ext>
            </a:extLst>
          </p:cNvPr>
          <p:cNvSpPr/>
          <p:nvPr/>
        </p:nvSpPr>
        <p:spPr>
          <a:xfrm>
            <a:off x="6529269" y="3388677"/>
            <a:ext cx="1467056" cy="1160811"/>
          </a:xfrm>
          <a:custGeom>
            <a:avLst/>
            <a:gdLst>
              <a:gd name="connsiteX0" fmla="*/ 0 w 1467056"/>
              <a:gd name="connsiteY0" fmla="*/ 1077525 h 1160811"/>
              <a:gd name="connsiteX1" fmla="*/ 90685 w 1467056"/>
              <a:gd name="connsiteY1" fmla="*/ 1069968 h 1160811"/>
              <a:gd name="connsiteX2" fmla="*/ 181369 w 1467056"/>
              <a:gd name="connsiteY2" fmla="*/ 1077525 h 1160811"/>
              <a:gd name="connsiteX3" fmla="*/ 241825 w 1467056"/>
              <a:gd name="connsiteY3" fmla="*/ 1047297 h 1160811"/>
              <a:gd name="connsiteX4" fmla="*/ 309838 w 1467056"/>
              <a:gd name="connsiteY4" fmla="*/ 1100196 h 1160811"/>
              <a:gd name="connsiteX5" fmla="*/ 362738 w 1467056"/>
              <a:gd name="connsiteY5" fmla="*/ 1145538 h 1160811"/>
              <a:gd name="connsiteX6" fmla="*/ 408080 w 1467056"/>
              <a:gd name="connsiteY6" fmla="*/ 1160652 h 1160811"/>
              <a:gd name="connsiteX7" fmla="*/ 453422 w 1467056"/>
              <a:gd name="connsiteY7" fmla="*/ 1137981 h 1160811"/>
              <a:gd name="connsiteX8" fmla="*/ 513878 w 1467056"/>
              <a:gd name="connsiteY8" fmla="*/ 1062411 h 1160811"/>
              <a:gd name="connsiteX9" fmla="*/ 581891 w 1467056"/>
              <a:gd name="connsiteY9" fmla="*/ 986840 h 1160811"/>
              <a:gd name="connsiteX10" fmla="*/ 634791 w 1467056"/>
              <a:gd name="connsiteY10" fmla="*/ 926384 h 1160811"/>
              <a:gd name="connsiteX11" fmla="*/ 657462 w 1467056"/>
              <a:gd name="connsiteY11" fmla="*/ 881042 h 1160811"/>
              <a:gd name="connsiteX12" fmla="*/ 687690 w 1467056"/>
              <a:gd name="connsiteY12" fmla="*/ 782801 h 1160811"/>
              <a:gd name="connsiteX13" fmla="*/ 748146 w 1467056"/>
              <a:gd name="connsiteY13" fmla="*/ 714787 h 1160811"/>
              <a:gd name="connsiteX14" fmla="*/ 801045 w 1467056"/>
              <a:gd name="connsiteY14" fmla="*/ 722344 h 1160811"/>
              <a:gd name="connsiteX15" fmla="*/ 891729 w 1467056"/>
              <a:gd name="connsiteY15" fmla="*/ 782801 h 1160811"/>
              <a:gd name="connsiteX16" fmla="*/ 944629 w 1467056"/>
              <a:gd name="connsiteY16" fmla="*/ 797915 h 1160811"/>
              <a:gd name="connsiteX17" fmla="*/ 1012642 w 1467056"/>
              <a:gd name="connsiteY17" fmla="*/ 820586 h 1160811"/>
              <a:gd name="connsiteX18" fmla="*/ 1073098 w 1467056"/>
              <a:gd name="connsiteY18" fmla="*/ 775244 h 1160811"/>
              <a:gd name="connsiteX19" fmla="*/ 1133554 w 1467056"/>
              <a:gd name="connsiteY19" fmla="*/ 722344 h 1160811"/>
              <a:gd name="connsiteX20" fmla="*/ 1194010 w 1467056"/>
              <a:gd name="connsiteY20" fmla="*/ 684559 h 1160811"/>
              <a:gd name="connsiteX21" fmla="*/ 1239352 w 1467056"/>
              <a:gd name="connsiteY21" fmla="*/ 639217 h 1160811"/>
              <a:gd name="connsiteX22" fmla="*/ 1246910 w 1467056"/>
              <a:gd name="connsiteY22" fmla="*/ 601432 h 1160811"/>
              <a:gd name="connsiteX23" fmla="*/ 1299809 w 1467056"/>
              <a:gd name="connsiteY23" fmla="*/ 510748 h 1160811"/>
              <a:gd name="connsiteX24" fmla="*/ 1345151 w 1467056"/>
              <a:gd name="connsiteY24" fmla="*/ 435178 h 1160811"/>
              <a:gd name="connsiteX25" fmla="*/ 1390493 w 1467056"/>
              <a:gd name="connsiteY25" fmla="*/ 321822 h 1160811"/>
              <a:gd name="connsiteX26" fmla="*/ 1420721 w 1467056"/>
              <a:gd name="connsiteY26" fmla="*/ 253809 h 1160811"/>
              <a:gd name="connsiteX27" fmla="*/ 1428278 w 1467056"/>
              <a:gd name="connsiteY27" fmla="*/ 178239 h 1160811"/>
              <a:gd name="connsiteX28" fmla="*/ 1466063 w 1467056"/>
              <a:gd name="connsiteY28" fmla="*/ 72440 h 1160811"/>
              <a:gd name="connsiteX29" fmla="*/ 1382936 w 1467056"/>
              <a:gd name="connsiteY29" fmla="*/ 110225 h 1160811"/>
              <a:gd name="connsiteX30" fmla="*/ 1239352 w 1467056"/>
              <a:gd name="connsiteY30" fmla="*/ 49769 h 1160811"/>
              <a:gd name="connsiteX31" fmla="*/ 1125997 w 1467056"/>
              <a:gd name="connsiteY31" fmla="*/ 4427 h 1160811"/>
              <a:gd name="connsiteX32" fmla="*/ 1065541 w 1467056"/>
              <a:gd name="connsiteY32" fmla="*/ 163125 h 1160811"/>
              <a:gd name="connsiteX33" fmla="*/ 1035313 w 1467056"/>
              <a:gd name="connsiteY33" fmla="*/ 276480 h 1160811"/>
              <a:gd name="connsiteX34" fmla="*/ 952186 w 1467056"/>
              <a:gd name="connsiteY34" fmla="*/ 495634 h 1160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67056" h="1160811">
                <a:moveTo>
                  <a:pt x="0" y="1077525"/>
                </a:moveTo>
                <a:cubicBezTo>
                  <a:pt x="30228" y="1073746"/>
                  <a:pt x="60457" y="1069968"/>
                  <a:pt x="90685" y="1069968"/>
                </a:cubicBezTo>
                <a:cubicBezTo>
                  <a:pt x="120913" y="1069968"/>
                  <a:pt x="156179" y="1081303"/>
                  <a:pt x="181369" y="1077525"/>
                </a:cubicBezTo>
                <a:cubicBezTo>
                  <a:pt x="206559" y="1073747"/>
                  <a:pt x="220414" y="1043519"/>
                  <a:pt x="241825" y="1047297"/>
                </a:cubicBezTo>
                <a:cubicBezTo>
                  <a:pt x="263236" y="1051075"/>
                  <a:pt x="289686" y="1083823"/>
                  <a:pt x="309838" y="1100196"/>
                </a:cubicBezTo>
                <a:cubicBezTo>
                  <a:pt x="329990" y="1116570"/>
                  <a:pt x="362738" y="1145538"/>
                  <a:pt x="362738" y="1145538"/>
                </a:cubicBezTo>
                <a:cubicBezTo>
                  <a:pt x="379112" y="1155614"/>
                  <a:pt x="392966" y="1161912"/>
                  <a:pt x="408080" y="1160652"/>
                </a:cubicBezTo>
                <a:cubicBezTo>
                  <a:pt x="423194" y="1159393"/>
                  <a:pt x="435789" y="1154354"/>
                  <a:pt x="453422" y="1137981"/>
                </a:cubicBezTo>
                <a:cubicBezTo>
                  <a:pt x="471055" y="1121608"/>
                  <a:pt x="492467" y="1087601"/>
                  <a:pt x="513878" y="1062411"/>
                </a:cubicBezTo>
                <a:cubicBezTo>
                  <a:pt x="535290" y="1037221"/>
                  <a:pt x="561739" y="1009511"/>
                  <a:pt x="581891" y="986840"/>
                </a:cubicBezTo>
                <a:cubicBezTo>
                  <a:pt x="602043" y="964169"/>
                  <a:pt x="622196" y="944017"/>
                  <a:pt x="634791" y="926384"/>
                </a:cubicBezTo>
                <a:cubicBezTo>
                  <a:pt x="647386" y="908751"/>
                  <a:pt x="648646" y="904972"/>
                  <a:pt x="657462" y="881042"/>
                </a:cubicBezTo>
                <a:cubicBezTo>
                  <a:pt x="666278" y="857112"/>
                  <a:pt x="672576" y="810510"/>
                  <a:pt x="687690" y="782801"/>
                </a:cubicBezTo>
                <a:cubicBezTo>
                  <a:pt x="702804" y="755092"/>
                  <a:pt x="729254" y="724863"/>
                  <a:pt x="748146" y="714787"/>
                </a:cubicBezTo>
                <a:cubicBezTo>
                  <a:pt x="767039" y="704711"/>
                  <a:pt x="777115" y="711008"/>
                  <a:pt x="801045" y="722344"/>
                </a:cubicBezTo>
                <a:cubicBezTo>
                  <a:pt x="824976" y="733680"/>
                  <a:pt x="867798" y="770206"/>
                  <a:pt x="891729" y="782801"/>
                </a:cubicBezTo>
                <a:cubicBezTo>
                  <a:pt x="915660" y="795396"/>
                  <a:pt x="924477" y="791617"/>
                  <a:pt x="944629" y="797915"/>
                </a:cubicBezTo>
                <a:cubicBezTo>
                  <a:pt x="964781" y="804212"/>
                  <a:pt x="991231" y="824364"/>
                  <a:pt x="1012642" y="820586"/>
                </a:cubicBezTo>
                <a:cubicBezTo>
                  <a:pt x="1034053" y="816808"/>
                  <a:pt x="1052946" y="791618"/>
                  <a:pt x="1073098" y="775244"/>
                </a:cubicBezTo>
                <a:cubicBezTo>
                  <a:pt x="1093250" y="758870"/>
                  <a:pt x="1113402" y="737458"/>
                  <a:pt x="1133554" y="722344"/>
                </a:cubicBezTo>
                <a:cubicBezTo>
                  <a:pt x="1153706" y="707230"/>
                  <a:pt x="1176377" y="698413"/>
                  <a:pt x="1194010" y="684559"/>
                </a:cubicBezTo>
                <a:cubicBezTo>
                  <a:pt x="1211643" y="670704"/>
                  <a:pt x="1230535" y="653072"/>
                  <a:pt x="1239352" y="639217"/>
                </a:cubicBezTo>
                <a:cubicBezTo>
                  <a:pt x="1248169" y="625362"/>
                  <a:pt x="1236834" y="622843"/>
                  <a:pt x="1246910" y="601432"/>
                </a:cubicBezTo>
                <a:cubicBezTo>
                  <a:pt x="1256986" y="580021"/>
                  <a:pt x="1283436" y="538457"/>
                  <a:pt x="1299809" y="510748"/>
                </a:cubicBezTo>
                <a:cubicBezTo>
                  <a:pt x="1316183" y="483039"/>
                  <a:pt x="1330037" y="466666"/>
                  <a:pt x="1345151" y="435178"/>
                </a:cubicBezTo>
                <a:cubicBezTo>
                  <a:pt x="1360265" y="403690"/>
                  <a:pt x="1377898" y="352050"/>
                  <a:pt x="1390493" y="321822"/>
                </a:cubicBezTo>
                <a:cubicBezTo>
                  <a:pt x="1403088" y="291594"/>
                  <a:pt x="1414424" y="277739"/>
                  <a:pt x="1420721" y="253809"/>
                </a:cubicBezTo>
                <a:cubicBezTo>
                  <a:pt x="1427018" y="229879"/>
                  <a:pt x="1420721" y="208467"/>
                  <a:pt x="1428278" y="178239"/>
                </a:cubicBezTo>
                <a:cubicBezTo>
                  <a:pt x="1435835" y="148011"/>
                  <a:pt x="1473620" y="83776"/>
                  <a:pt x="1466063" y="72440"/>
                </a:cubicBezTo>
                <a:cubicBezTo>
                  <a:pt x="1458506" y="61104"/>
                  <a:pt x="1420721" y="114003"/>
                  <a:pt x="1382936" y="110225"/>
                </a:cubicBezTo>
                <a:cubicBezTo>
                  <a:pt x="1345151" y="106447"/>
                  <a:pt x="1282175" y="67402"/>
                  <a:pt x="1239352" y="49769"/>
                </a:cubicBezTo>
                <a:cubicBezTo>
                  <a:pt x="1196529" y="32136"/>
                  <a:pt x="1154966" y="-14466"/>
                  <a:pt x="1125997" y="4427"/>
                </a:cubicBezTo>
                <a:cubicBezTo>
                  <a:pt x="1097028" y="23320"/>
                  <a:pt x="1080655" y="117783"/>
                  <a:pt x="1065541" y="163125"/>
                </a:cubicBezTo>
                <a:cubicBezTo>
                  <a:pt x="1050427" y="208467"/>
                  <a:pt x="1054205" y="221062"/>
                  <a:pt x="1035313" y="276480"/>
                </a:cubicBezTo>
                <a:cubicBezTo>
                  <a:pt x="1016421" y="331898"/>
                  <a:pt x="984303" y="413766"/>
                  <a:pt x="952186" y="495634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32">
            <a:extLst>
              <a:ext uri="{FF2B5EF4-FFF2-40B4-BE49-F238E27FC236}">
                <a16:creationId xmlns:a16="http://schemas.microsoft.com/office/drawing/2014/main" xmlns="" id="{F31F6A45-366A-49BA-ADEF-9B0CBC9AD183}"/>
              </a:ext>
            </a:extLst>
          </p:cNvPr>
          <p:cNvSpPr/>
          <p:nvPr/>
        </p:nvSpPr>
        <p:spPr>
          <a:xfrm rot="20181033">
            <a:off x="7470962" y="4188425"/>
            <a:ext cx="504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Пслух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: фигура 31">
            <a:extLst>
              <a:ext uri="{FF2B5EF4-FFF2-40B4-BE49-F238E27FC236}">
                <a16:creationId xmlns:a16="http://schemas.microsoft.com/office/drawing/2014/main" xmlns="" id="{9A3C55FF-2C6E-43D4-8539-AA2220423B90}"/>
              </a:ext>
            </a:extLst>
          </p:cNvPr>
          <p:cNvSpPr/>
          <p:nvPr/>
        </p:nvSpPr>
        <p:spPr>
          <a:xfrm>
            <a:off x="5146334" y="4789763"/>
            <a:ext cx="188926" cy="100471"/>
          </a:xfrm>
          <a:custGeom>
            <a:avLst/>
            <a:gdLst>
              <a:gd name="connsiteX0" fmla="*/ 0 w 188926"/>
              <a:gd name="connsiteY0" fmla="*/ 8948 h 100471"/>
              <a:gd name="connsiteX1" fmla="*/ 83127 w 188926"/>
              <a:gd name="connsiteY1" fmla="*/ 1391 h 100471"/>
              <a:gd name="connsiteX2" fmla="*/ 113355 w 188926"/>
              <a:gd name="connsiteY2" fmla="*/ 39176 h 100471"/>
              <a:gd name="connsiteX3" fmla="*/ 98241 w 188926"/>
              <a:gd name="connsiteY3" fmla="*/ 92075 h 100471"/>
              <a:gd name="connsiteX4" fmla="*/ 188926 w 188926"/>
              <a:gd name="connsiteY4" fmla="*/ 99632 h 10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26" h="100471">
                <a:moveTo>
                  <a:pt x="0" y="8948"/>
                </a:moveTo>
                <a:cubicBezTo>
                  <a:pt x="27709" y="6429"/>
                  <a:pt x="64235" y="-3647"/>
                  <a:pt x="83127" y="1391"/>
                </a:cubicBezTo>
                <a:cubicBezTo>
                  <a:pt x="102020" y="6429"/>
                  <a:pt x="110836" y="24062"/>
                  <a:pt x="113355" y="39176"/>
                </a:cubicBezTo>
                <a:cubicBezTo>
                  <a:pt x="115874" y="54290"/>
                  <a:pt x="85646" y="81999"/>
                  <a:pt x="98241" y="92075"/>
                </a:cubicBezTo>
                <a:cubicBezTo>
                  <a:pt x="110836" y="102151"/>
                  <a:pt x="149881" y="100891"/>
                  <a:pt x="188926" y="99632"/>
                </a:cubicBezTo>
              </a:path>
            </a:pathLst>
          </a:custGeom>
          <a:noFill/>
          <a:ln w="28575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34">
            <a:extLst>
              <a:ext uri="{FF2B5EF4-FFF2-40B4-BE49-F238E27FC236}">
                <a16:creationId xmlns:a16="http://schemas.microsoft.com/office/drawing/2014/main" xmlns="" id="{113C7AA5-C8DF-401B-869B-2F09FEF5BC28}"/>
              </a:ext>
            </a:extLst>
          </p:cNvPr>
          <p:cNvSpPr/>
          <p:nvPr/>
        </p:nvSpPr>
        <p:spPr>
          <a:xfrm rot="20095054">
            <a:off x="5357168" y="4684255"/>
            <a:ext cx="54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: скругленные углы 37">
            <a:extLst>
              <a:ext uri="{FF2B5EF4-FFF2-40B4-BE49-F238E27FC236}">
                <a16:creationId xmlns:a16="http://schemas.microsoft.com/office/drawing/2014/main" xmlns="" id="{301AE680-C493-4B31-A248-E4DEF0D1255E}"/>
              </a:ext>
            </a:extLst>
          </p:cNvPr>
          <p:cNvSpPr/>
          <p:nvPr/>
        </p:nvSpPr>
        <p:spPr>
          <a:xfrm rot="20182387">
            <a:off x="4117824" y="4270184"/>
            <a:ext cx="576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Мацеста</a:t>
            </a:r>
          </a:p>
        </p:txBody>
      </p:sp>
      <p:sp>
        <p:nvSpPr>
          <p:cNvPr id="56" name="Полилиния: фигура 36">
            <a:extLst>
              <a:ext uri="{FF2B5EF4-FFF2-40B4-BE49-F238E27FC236}">
                <a16:creationId xmlns:a16="http://schemas.microsoft.com/office/drawing/2014/main" xmlns="" id="{301065F1-343C-40C1-AF39-84D9B919A0DD}"/>
              </a:ext>
            </a:extLst>
          </p:cNvPr>
          <p:cNvSpPr/>
          <p:nvPr/>
        </p:nvSpPr>
        <p:spPr>
          <a:xfrm>
            <a:off x="3559359" y="3597144"/>
            <a:ext cx="1489404" cy="1413163"/>
          </a:xfrm>
          <a:custGeom>
            <a:avLst/>
            <a:gdLst>
              <a:gd name="connsiteX0" fmla="*/ 0 w 1489404"/>
              <a:gd name="connsiteY0" fmla="*/ 1413163 h 1413163"/>
              <a:gd name="connsiteX1" fmla="*/ 30228 w 1489404"/>
              <a:gd name="connsiteY1" fmla="*/ 1337593 h 1413163"/>
              <a:gd name="connsiteX2" fmla="*/ 52899 w 1489404"/>
              <a:gd name="connsiteY2" fmla="*/ 1231795 h 1413163"/>
              <a:gd name="connsiteX3" fmla="*/ 83127 w 1489404"/>
              <a:gd name="connsiteY3" fmla="*/ 1133554 h 1413163"/>
              <a:gd name="connsiteX4" fmla="*/ 60456 w 1489404"/>
              <a:gd name="connsiteY4" fmla="*/ 1095768 h 1413163"/>
              <a:gd name="connsiteX5" fmla="*/ 105798 w 1489404"/>
              <a:gd name="connsiteY5" fmla="*/ 1057983 h 1413163"/>
              <a:gd name="connsiteX6" fmla="*/ 105798 w 1489404"/>
              <a:gd name="connsiteY6" fmla="*/ 1005084 h 1413163"/>
              <a:gd name="connsiteX7" fmla="*/ 136026 w 1489404"/>
              <a:gd name="connsiteY7" fmla="*/ 967299 h 1413163"/>
              <a:gd name="connsiteX8" fmla="*/ 173811 w 1489404"/>
              <a:gd name="connsiteY8" fmla="*/ 944628 h 1413163"/>
              <a:gd name="connsiteX9" fmla="*/ 188925 w 1489404"/>
              <a:gd name="connsiteY9" fmla="*/ 853944 h 1413163"/>
              <a:gd name="connsiteX10" fmla="*/ 188925 w 1489404"/>
              <a:gd name="connsiteY10" fmla="*/ 770816 h 1413163"/>
              <a:gd name="connsiteX11" fmla="*/ 188925 w 1489404"/>
              <a:gd name="connsiteY11" fmla="*/ 680132 h 1413163"/>
              <a:gd name="connsiteX12" fmla="*/ 188925 w 1489404"/>
              <a:gd name="connsiteY12" fmla="*/ 597005 h 1413163"/>
              <a:gd name="connsiteX13" fmla="*/ 219153 w 1489404"/>
              <a:gd name="connsiteY13" fmla="*/ 521435 h 1413163"/>
              <a:gd name="connsiteX14" fmla="*/ 294724 w 1489404"/>
              <a:gd name="connsiteY14" fmla="*/ 506320 h 1413163"/>
              <a:gd name="connsiteX15" fmla="*/ 370294 w 1489404"/>
              <a:gd name="connsiteY15" fmla="*/ 498763 h 1413163"/>
              <a:gd name="connsiteX16" fmla="*/ 453421 w 1489404"/>
              <a:gd name="connsiteY16" fmla="*/ 521435 h 1413163"/>
              <a:gd name="connsiteX17" fmla="*/ 513877 w 1489404"/>
              <a:gd name="connsiteY17" fmla="*/ 536549 h 1413163"/>
              <a:gd name="connsiteX18" fmla="*/ 574334 w 1489404"/>
              <a:gd name="connsiteY18" fmla="*/ 627233 h 1413163"/>
              <a:gd name="connsiteX19" fmla="*/ 672575 w 1489404"/>
              <a:gd name="connsiteY19" fmla="*/ 612119 h 1413163"/>
              <a:gd name="connsiteX20" fmla="*/ 801044 w 1489404"/>
              <a:gd name="connsiteY20" fmla="*/ 574334 h 1413163"/>
              <a:gd name="connsiteX21" fmla="*/ 853943 w 1489404"/>
              <a:gd name="connsiteY21" fmla="*/ 544106 h 1413163"/>
              <a:gd name="connsiteX22" fmla="*/ 937071 w 1489404"/>
              <a:gd name="connsiteY22" fmla="*/ 498763 h 1413163"/>
              <a:gd name="connsiteX23" fmla="*/ 982413 w 1489404"/>
              <a:gd name="connsiteY23" fmla="*/ 400522 h 1413163"/>
              <a:gd name="connsiteX24" fmla="*/ 1005084 w 1489404"/>
              <a:gd name="connsiteY24" fmla="*/ 324952 h 1413163"/>
              <a:gd name="connsiteX25" fmla="*/ 1080654 w 1489404"/>
              <a:gd name="connsiteY25" fmla="*/ 272053 h 1413163"/>
              <a:gd name="connsiteX26" fmla="*/ 1171339 w 1489404"/>
              <a:gd name="connsiteY26" fmla="*/ 204039 h 1413163"/>
              <a:gd name="connsiteX27" fmla="*/ 1231795 w 1489404"/>
              <a:gd name="connsiteY27" fmla="*/ 204039 h 1413163"/>
              <a:gd name="connsiteX28" fmla="*/ 1390492 w 1489404"/>
              <a:gd name="connsiteY28" fmla="*/ 143583 h 1413163"/>
              <a:gd name="connsiteX29" fmla="*/ 1466062 w 1489404"/>
              <a:gd name="connsiteY29" fmla="*/ 105798 h 1413163"/>
              <a:gd name="connsiteX30" fmla="*/ 1488734 w 1489404"/>
              <a:gd name="connsiteY30" fmla="*/ 75570 h 1413163"/>
              <a:gd name="connsiteX31" fmla="*/ 1481177 w 1489404"/>
              <a:gd name="connsiteY31" fmla="*/ 0 h 1413163"/>
              <a:gd name="connsiteX0" fmla="*/ 0 w 1489404"/>
              <a:gd name="connsiteY0" fmla="*/ 1413163 h 1413163"/>
              <a:gd name="connsiteX1" fmla="*/ 30228 w 1489404"/>
              <a:gd name="connsiteY1" fmla="*/ 1337593 h 1413163"/>
              <a:gd name="connsiteX2" fmla="*/ 52899 w 1489404"/>
              <a:gd name="connsiteY2" fmla="*/ 1231795 h 1413163"/>
              <a:gd name="connsiteX3" fmla="*/ 83127 w 1489404"/>
              <a:gd name="connsiteY3" fmla="*/ 1133554 h 1413163"/>
              <a:gd name="connsiteX4" fmla="*/ 60456 w 1489404"/>
              <a:gd name="connsiteY4" fmla="*/ 1095768 h 1413163"/>
              <a:gd name="connsiteX5" fmla="*/ 105798 w 1489404"/>
              <a:gd name="connsiteY5" fmla="*/ 1057983 h 1413163"/>
              <a:gd name="connsiteX6" fmla="*/ 105798 w 1489404"/>
              <a:gd name="connsiteY6" fmla="*/ 1005084 h 1413163"/>
              <a:gd name="connsiteX7" fmla="*/ 136026 w 1489404"/>
              <a:gd name="connsiteY7" fmla="*/ 967299 h 1413163"/>
              <a:gd name="connsiteX8" fmla="*/ 173811 w 1489404"/>
              <a:gd name="connsiteY8" fmla="*/ 944628 h 1413163"/>
              <a:gd name="connsiteX9" fmla="*/ 188925 w 1489404"/>
              <a:gd name="connsiteY9" fmla="*/ 853944 h 1413163"/>
              <a:gd name="connsiteX10" fmla="*/ 188925 w 1489404"/>
              <a:gd name="connsiteY10" fmla="*/ 770816 h 1413163"/>
              <a:gd name="connsiteX11" fmla="*/ 188925 w 1489404"/>
              <a:gd name="connsiteY11" fmla="*/ 680132 h 1413163"/>
              <a:gd name="connsiteX12" fmla="*/ 188925 w 1489404"/>
              <a:gd name="connsiteY12" fmla="*/ 597005 h 1413163"/>
              <a:gd name="connsiteX13" fmla="*/ 219153 w 1489404"/>
              <a:gd name="connsiteY13" fmla="*/ 521435 h 1413163"/>
              <a:gd name="connsiteX14" fmla="*/ 294724 w 1489404"/>
              <a:gd name="connsiteY14" fmla="*/ 506320 h 1413163"/>
              <a:gd name="connsiteX15" fmla="*/ 370294 w 1489404"/>
              <a:gd name="connsiteY15" fmla="*/ 498763 h 1413163"/>
              <a:gd name="connsiteX16" fmla="*/ 453421 w 1489404"/>
              <a:gd name="connsiteY16" fmla="*/ 521435 h 1413163"/>
              <a:gd name="connsiteX17" fmla="*/ 513877 w 1489404"/>
              <a:gd name="connsiteY17" fmla="*/ 536549 h 1413163"/>
              <a:gd name="connsiteX18" fmla="*/ 574334 w 1489404"/>
              <a:gd name="connsiteY18" fmla="*/ 627233 h 1413163"/>
              <a:gd name="connsiteX19" fmla="*/ 672575 w 1489404"/>
              <a:gd name="connsiteY19" fmla="*/ 612119 h 1413163"/>
              <a:gd name="connsiteX20" fmla="*/ 801044 w 1489404"/>
              <a:gd name="connsiteY20" fmla="*/ 574334 h 1413163"/>
              <a:gd name="connsiteX21" fmla="*/ 853943 w 1489404"/>
              <a:gd name="connsiteY21" fmla="*/ 544106 h 1413163"/>
              <a:gd name="connsiteX22" fmla="*/ 937071 w 1489404"/>
              <a:gd name="connsiteY22" fmla="*/ 498763 h 1413163"/>
              <a:gd name="connsiteX23" fmla="*/ 982413 w 1489404"/>
              <a:gd name="connsiteY23" fmla="*/ 400522 h 1413163"/>
              <a:gd name="connsiteX24" fmla="*/ 1005084 w 1489404"/>
              <a:gd name="connsiteY24" fmla="*/ 324952 h 1413163"/>
              <a:gd name="connsiteX25" fmla="*/ 1080654 w 1489404"/>
              <a:gd name="connsiteY25" fmla="*/ 272053 h 1413163"/>
              <a:gd name="connsiteX26" fmla="*/ 1194010 w 1489404"/>
              <a:gd name="connsiteY26" fmla="*/ 226711 h 1413163"/>
              <a:gd name="connsiteX27" fmla="*/ 1231795 w 1489404"/>
              <a:gd name="connsiteY27" fmla="*/ 204039 h 1413163"/>
              <a:gd name="connsiteX28" fmla="*/ 1390492 w 1489404"/>
              <a:gd name="connsiteY28" fmla="*/ 143583 h 1413163"/>
              <a:gd name="connsiteX29" fmla="*/ 1466062 w 1489404"/>
              <a:gd name="connsiteY29" fmla="*/ 105798 h 1413163"/>
              <a:gd name="connsiteX30" fmla="*/ 1488734 w 1489404"/>
              <a:gd name="connsiteY30" fmla="*/ 75570 h 1413163"/>
              <a:gd name="connsiteX31" fmla="*/ 1481177 w 1489404"/>
              <a:gd name="connsiteY31" fmla="*/ 0 h 14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404" h="1413163">
                <a:moveTo>
                  <a:pt x="0" y="1413163"/>
                </a:moveTo>
                <a:cubicBezTo>
                  <a:pt x="10706" y="1390492"/>
                  <a:pt x="21412" y="1367821"/>
                  <a:pt x="30228" y="1337593"/>
                </a:cubicBezTo>
                <a:cubicBezTo>
                  <a:pt x="39044" y="1307365"/>
                  <a:pt x="44083" y="1265801"/>
                  <a:pt x="52899" y="1231795"/>
                </a:cubicBezTo>
                <a:cubicBezTo>
                  <a:pt x="61715" y="1197789"/>
                  <a:pt x="83127" y="1133554"/>
                  <a:pt x="83127" y="1133554"/>
                </a:cubicBezTo>
                <a:cubicBezTo>
                  <a:pt x="84386" y="1110883"/>
                  <a:pt x="56678" y="1108363"/>
                  <a:pt x="60456" y="1095768"/>
                </a:cubicBezTo>
                <a:cubicBezTo>
                  <a:pt x="64235" y="1083173"/>
                  <a:pt x="98241" y="1073097"/>
                  <a:pt x="105798" y="1057983"/>
                </a:cubicBezTo>
                <a:cubicBezTo>
                  <a:pt x="113355" y="1042869"/>
                  <a:pt x="105798" y="1005084"/>
                  <a:pt x="105798" y="1005084"/>
                </a:cubicBezTo>
                <a:cubicBezTo>
                  <a:pt x="110836" y="989970"/>
                  <a:pt x="124691" y="977375"/>
                  <a:pt x="136026" y="967299"/>
                </a:cubicBezTo>
                <a:cubicBezTo>
                  <a:pt x="147361" y="957223"/>
                  <a:pt x="164995" y="963520"/>
                  <a:pt x="173811" y="944628"/>
                </a:cubicBezTo>
                <a:cubicBezTo>
                  <a:pt x="182627" y="925736"/>
                  <a:pt x="186406" y="882912"/>
                  <a:pt x="188925" y="853944"/>
                </a:cubicBezTo>
                <a:cubicBezTo>
                  <a:pt x="191444" y="824976"/>
                  <a:pt x="188925" y="770816"/>
                  <a:pt x="188925" y="770816"/>
                </a:cubicBezTo>
                <a:lnTo>
                  <a:pt x="188925" y="680132"/>
                </a:lnTo>
                <a:cubicBezTo>
                  <a:pt x="188925" y="651164"/>
                  <a:pt x="183887" y="623454"/>
                  <a:pt x="188925" y="597005"/>
                </a:cubicBezTo>
                <a:cubicBezTo>
                  <a:pt x="193963" y="570556"/>
                  <a:pt x="201520" y="536549"/>
                  <a:pt x="219153" y="521435"/>
                </a:cubicBezTo>
                <a:cubicBezTo>
                  <a:pt x="236786" y="506321"/>
                  <a:pt x="269534" y="510099"/>
                  <a:pt x="294724" y="506320"/>
                </a:cubicBezTo>
                <a:cubicBezTo>
                  <a:pt x="319914" y="502541"/>
                  <a:pt x="343845" y="496244"/>
                  <a:pt x="370294" y="498763"/>
                </a:cubicBezTo>
                <a:cubicBezTo>
                  <a:pt x="396743" y="501282"/>
                  <a:pt x="429491" y="515137"/>
                  <a:pt x="453421" y="521435"/>
                </a:cubicBezTo>
                <a:cubicBezTo>
                  <a:pt x="477351" y="527733"/>
                  <a:pt x="493725" y="518916"/>
                  <a:pt x="513877" y="536549"/>
                </a:cubicBezTo>
                <a:cubicBezTo>
                  <a:pt x="534029" y="554182"/>
                  <a:pt x="547884" y="614638"/>
                  <a:pt x="574334" y="627233"/>
                </a:cubicBezTo>
                <a:cubicBezTo>
                  <a:pt x="600784" y="639828"/>
                  <a:pt x="634790" y="620935"/>
                  <a:pt x="672575" y="612119"/>
                </a:cubicBezTo>
                <a:cubicBezTo>
                  <a:pt x="710360" y="603303"/>
                  <a:pt x="770816" y="585669"/>
                  <a:pt x="801044" y="574334"/>
                </a:cubicBezTo>
                <a:cubicBezTo>
                  <a:pt x="831272" y="562998"/>
                  <a:pt x="831272" y="556701"/>
                  <a:pt x="853943" y="544106"/>
                </a:cubicBezTo>
                <a:cubicBezTo>
                  <a:pt x="876614" y="531511"/>
                  <a:pt x="915659" y="522694"/>
                  <a:pt x="937071" y="498763"/>
                </a:cubicBezTo>
                <a:cubicBezTo>
                  <a:pt x="958483" y="474832"/>
                  <a:pt x="971078" y="429490"/>
                  <a:pt x="982413" y="400522"/>
                </a:cubicBezTo>
                <a:cubicBezTo>
                  <a:pt x="993748" y="371554"/>
                  <a:pt x="988711" y="346363"/>
                  <a:pt x="1005084" y="324952"/>
                </a:cubicBezTo>
                <a:cubicBezTo>
                  <a:pt x="1021458" y="303540"/>
                  <a:pt x="1049166" y="288427"/>
                  <a:pt x="1080654" y="272053"/>
                </a:cubicBezTo>
                <a:cubicBezTo>
                  <a:pt x="1112142" y="255680"/>
                  <a:pt x="1168820" y="238047"/>
                  <a:pt x="1194010" y="226711"/>
                </a:cubicBezTo>
                <a:cubicBezTo>
                  <a:pt x="1219200" y="215375"/>
                  <a:pt x="1199048" y="217894"/>
                  <a:pt x="1231795" y="204039"/>
                </a:cubicBezTo>
                <a:cubicBezTo>
                  <a:pt x="1264542" y="190184"/>
                  <a:pt x="1351448" y="159956"/>
                  <a:pt x="1390492" y="143583"/>
                </a:cubicBezTo>
                <a:cubicBezTo>
                  <a:pt x="1429536" y="127210"/>
                  <a:pt x="1466062" y="105798"/>
                  <a:pt x="1466062" y="105798"/>
                </a:cubicBezTo>
                <a:cubicBezTo>
                  <a:pt x="1482436" y="94463"/>
                  <a:pt x="1486215" y="93203"/>
                  <a:pt x="1488734" y="75570"/>
                </a:cubicBezTo>
                <a:cubicBezTo>
                  <a:pt x="1491253" y="57937"/>
                  <a:pt x="1486215" y="28968"/>
                  <a:pt x="1481177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40">
            <a:extLst>
              <a:ext uri="{FF2B5EF4-FFF2-40B4-BE49-F238E27FC236}">
                <a16:creationId xmlns:a16="http://schemas.microsoft.com/office/drawing/2014/main" xmlns="" id="{7A3BAC0C-54A0-4C0C-BF2C-8C3336B2BC91}"/>
              </a:ext>
            </a:extLst>
          </p:cNvPr>
          <p:cNvSpPr/>
          <p:nvPr/>
        </p:nvSpPr>
        <p:spPr>
          <a:xfrm>
            <a:off x="3088335" y="5032943"/>
            <a:ext cx="458131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Сочи</a:t>
            </a:r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xmlns="" id="{D4D9D913-27F2-4C4A-A785-1D70457B5873}"/>
              </a:ext>
            </a:extLst>
          </p:cNvPr>
          <p:cNvSpPr/>
          <p:nvPr/>
        </p:nvSpPr>
        <p:spPr>
          <a:xfrm>
            <a:off x="3705089" y="4203002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9" name="Полилиния: фигура 39">
            <a:extLst>
              <a:ext uri="{FF2B5EF4-FFF2-40B4-BE49-F238E27FC236}">
                <a16:creationId xmlns:a16="http://schemas.microsoft.com/office/drawing/2014/main" xmlns="" id="{71EC8B96-C152-4121-8B5C-72DD6DB55557}"/>
              </a:ext>
            </a:extLst>
          </p:cNvPr>
          <p:cNvSpPr/>
          <p:nvPr/>
        </p:nvSpPr>
        <p:spPr>
          <a:xfrm>
            <a:off x="926662" y="1495034"/>
            <a:ext cx="385408" cy="491207"/>
          </a:xfrm>
          <a:custGeom>
            <a:avLst/>
            <a:gdLst>
              <a:gd name="connsiteX0" fmla="*/ 0 w 355180"/>
              <a:gd name="connsiteY0" fmla="*/ 521435 h 521435"/>
              <a:gd name="connsiteX1" fmla="*/ 68013 w 355180"/>
              <a:gd name="connsiteY1" fmla="*/ 468536 h 521435"/>
              <a:gd name="connsiteX2" fmla="*/ 83127 w 355180"/>
              <a:gd name="connsiteY2" fmla="*/ 392965 h 521435"/>
              <a:gd name="connsiteX3" fmla="*/ 143583 w 355180"/>
              <a:gd name="connsiteY3" fmla="*/ 370294 h 521435"/>
              <a:gd name="connsiteX4" fmla="*/ 188925 w 355180"/>
              <a:gd name="connsiteY4" fmla="*/ 317395 h 521435"/>
              <a:gd name="connsiteX5" fmla="*/ 219153 w 355180"/>
              <a:gd name="connsiteY5" fmla="*/ 287167 h 521435"/>
              <a:gd name="connsiteX6" fmla="*/ 241824 w 355180"/>
              <a:gd name="connsiteY6" fmla="*/ 204040 h 521435"/>
              <a:gd name="connsiteX7" fmla="*/ 287167 w 355180"/>
              <a:gd name="connsiteY7" fmla="*/ 128470 h 521435"/>
              <a:gd name="connsiteX8" fmla="*/ 302281 w 355180"/>
              <a:gd name="connsiteY8" fmla="*/ 68013 h 521435"/>
              <a:gd name="connsiteX9" fmla="*/ 324952 w 355180"/>
              <a:gd name="connsiteY9" fmla="*/ 30228 h 521435"/>
              <a:gd name="connsiteX10" fmla="*/ 355180 w 355180"/>
              <a:gd name="connsiteY10" fmla="*/ 0 h 521435"/>
              <a:gd name="connsiteX0" fmla="*/ 0 w 385408"/>
              <a:gd name="connsiteY0" fmla="*/ 492742 h 492742"/>
              <a:gd name="connsiteX1" fmla="*/ 68013 w 385408"/>
              <a:gd name="connsiteY1" fmla="*/ 439843 h 492742"/>
              <a:gd name="connsiteX2" fmla="*/ 83127 w 385408"/>
              <a:gd name="connsiteY2" fmla="*/ 364272 h 492742"/>
              <a:gd name="connsiteX3" fmla="*/ 143583 w 385408"/>
              <a:gd name="connsiteY3" fmla="*/ 341601 h 492742"/>
              <a:gd name="connsiteX4" fmla="*/ 188925 w 385408"/>
              <a:gd name="connsiteY4" fmla="*/ 288702 h 492742"/>
              <a:gd name="connsiteX5" fmla="*/ 219153 w 385408"/>
              <a:gd name="connsiteY5" fmla="*/ 258474 h 492742"/>
              <a:gd name="connsiteX6" fmla="*/ 241824 w 385408"/>
              <a:gd name="connsiteY6" fmla="*/ 175347 h 492742"/>
              <a:gd name="connsiteX7" fmla="*/ 287167 w 385408"/>
              <a:gd name="connsiteY7" fmla="*/ 99777 h 492742"/>
              <a:gd name="connsiteX8" fmla="*/ 302281 w 385408"/>
              <a:gd name="connsiteY8" fmla="*/ 39320 h 492742"/>
              <a:gd name="connsiteX9" fmla="*/ 324952 w 385408"/>
              <a:gd name="connsiteY9" fmla="*/ 1535 h 492742"/>
              <a:gd name="connsiteX10" fmla="*/ 385408 w 385408"/>
              <a:gd name="connsiteY10" fmla="*/ 1535 h 492742"/>
              <a:gd name="connsiteX0" fmla="*/ 0 w 385408"/>
              <a:gd name="connsiteY0" fmla="*/ 491207 h 491207"/>
              <a:gd name="connsiteX1" fmla="*/ 68013 w 385408"/>
              <a:gd name="connsiteY1" fmla="*/ 438308 h 491207"/>
              <a:gd name="connsiteX2" fmla="*/ 83127 w 385408"/>
              <a:gd name="connsiteY2" fmla="*/ 362737 h 491207"/>
              <a:gd name="connsiteX3" fmla="*/ 143583 w 385408"/>
              <a:gd name="connsiteY3" fmla="*/ 340066 h 491207"/>
              <a:gd name="connsiteX4" fmla="*/ 188925 w 385408"/>
              <a:gd name="connsiteY4" fmla="*/ 287167 h 491207"/>
              <a:gd name="connsiteX5" fmla="*/ 219153 w 385408"/>
              <a:gd name="connsiteY5" fmla="*/ 256939 h 491207"/>
              <a:gd name="connsiteX6" fmla="*/ 241824 w 385408"/>
              <a:gd name="connsiteY6" fmla="*/ 173812 h 491207"/>
              <a:gd name="connsiteX7" fmla="*/ 287167 w 385408"/>
              <a:gd name="connsiteY7" fmla="*/ 98242 h 491207"/>
              <a:gd name="connsiteX8" fmla="*/ 302281 w 385408"/>
              <a:gd name="connsiteY8" fmla="*/ 37785 h 491207"/>
              <a:gd name="connsiteX9" fmla="*/ 355181 w 385408"/>
              <a:gd name="connsiteY9" fmla="*/ 52899 h 491207"/>
              <a:gd name="connsiteX10" fmla="*/ 385408 w 385408"/>
              <a:gd name="connsiteY10" fmla="*/ 0 h 491207"/>
              <a:gd name="connsiteX0" fmla="*/ 0 w 385408"/>
              <a:gd name="connsiteY0" fmla="*/ 491207 h 491207"/>
              <a:gd name="connsiteX1" fmla="*/ 68013 w 385408"/>
              <a:gd name="connsiteY1" fmla="*/ 438308 h 491207"/>
              <a:gd name="connsiteX2" fmla="*/ 83127 w 385408"/>
              <a:gd name="connsiteY2" fmla="*/ 362737 h 491207"/>
              <a:gd name="connsiteX3" fmla="*/ 143583 w 385408"/>
              <a:gd name="connsiteY3" fmla="*/ 340066 h 491207"/>
              <a:gd name="connsiteX4" fmla="*/ 188925 w 385408"/>
              <a:gd name="connsiteY4" fmla="*/ 287167 h 491207"/>
              <a:gd name="connsiteX5" fmla="*/ 219153 w 385408"/>
              <a:gd name="connsiteY5" fmla="*/ 256939 h 491207"/>
              <a:gd name="connsiteX6" fmla="*/ 241824 w 385408"/>
              <a:gd name="connsiteY6" fmla="*/ 173812 h 491207"/>
              <a:gd name="connsiteX7" fmla="*/ 287167 w 385408"/>
              <a:gd name="connsiteY7" fmla="*/ 98242 h 491207"/>
              <a:gd name="connsiteX8" fmla="*/ 309838 w 385408"/>
              <a:gd name="connsiteY8" fmla="*/ 105798 h 491207"/>
              <a:gd name="connsiteX9" fmla="*/ 355181 w 385408"/>
              <a:gd name="connsiteY9" fmla="*/ 52899 h 491207"/>
              <a:gd name="connsiteX10" fmla="*/ 385408 w 385408"/>
              <a:gd name="connsiteY10" fmla="*/ 0 h 49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408" h="491207">
                <a:moveTo>
                  <a:pt x="0" y="491207"/>
                </a:moveTo>
                <a:cubicBezTo>
                  <a:pt x="27079" y="475463"/>
                  <a:pt x="54159" y="459720"/>
                  <a:pt x="68013" y="438308"/>
                </a:cubicBezTo>
                <a:cubicBezTo>
                  <a:pt x="81867" y="416896"/>
                  <a:pt x="70532" y="379111"/>
                  <a:pt x="83127" y="362737"/>
                </a:cubicBezTo>
                <a:cubicBezTo>
                  <a:pt x="95722" y="346363"/>
                  <a:pt x="125950" y="352661"/>
                  <a:pt x="143583" y="340066"/>
                </a:cubicBezTo>
                <a:cubicBezTo>
                  <a:pt x="161216" y="327471"/>
                  <a:pt x="188925" y="287167"/>
                  <a:pt x="188925" y="287167"/>
                </a:cubicBezTo>
                <a:cubicBezTo>
                  <a:pt x="201520" y="273313"/>
                  <a:pt x="210337" y="275831"/>
                  <a:pt x="219153" y="256939"/>
                </a:cubicBezTo>
                <a:cubicBezTo>
                  <a:pt x="227969" y="238047"/>
                  <a:pt x="230488" y="200262"/>
                  <a:pt x="241824" y="173812"/>
                </a:cubicBezTo>
                <a:cubicBezTo>
                  <a:pt x="253160" y="147362"/>
                  <a:pt x="275831" y="109578"/>
                  <a:pt x="287167" y="98242"/>
                </a:cubicBezTo>
                <a:cubicBezTo>
                  <a:pt x="298503" y="86906"/>
                  <a:pt x="298502" y="113355"/>
                  <a:pt x="309838" y="105798"/>
                </a:cubicBezTo>
                <a:cubicBezTo>
                  <a:pt x="321174" y="98241"/>
                  <a:pt x="342586" y="70532"/>
                  <a:pt x="355181" y="52899"/>
                </a:cubicBezTo>
                <a:cubicBezTo>
                  <a:pt x="367776" y="35266"/>
                  <a:pt x="374702" y="9446"/>
                  <a:pt x="385408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43">
            <a:extLst>
              <a:ext uri="{FF2B5EF4-FFF2-40B4-BE49-F238E27FC236}">
                <a16:creationId xmlns:a16="http://schemas.microsoft.com/office/drawing/2014/main" xmlns="" id="{779C606A-DB48-4ECB-AD77-9FB03B3E4A71}"/>
              </a:ext>
            </a:extLst>
          </p:cNvPr>
          <p:cNvSpPr/>
          <p:nvPr/>
        </p:nvSpPr>
        <p:spPr>
          <a:xfrm>
            <a:off x="319880" y="1904585"/>
            <a:ext cx="540000" cy="108953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Магри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: фигура 42">
            <a:extLst>
              <a:ext uri="{FF2B5EF4-FFF2-40B4-BE49-F238E27FC236}">
                <a16:creationId xmlns:a16="http://schemas.microsoft.com/office/drawing/2014/main" xmlns="" id="{CCFDF8A9-C41D-46FC-AB1C-FA73F890FC9B}"/>
              </a:ext>
            </a:extLst>
          </p:cNvPr>
          <p:cNvSpPr/>
          <p:nvPr/>
        </p:nvSpPr>
        <p:spPr>
          <a:xfrm>
            <a:off x="1232301" y="2027356"/>
            <a:ext cx="159538" cy="147321"/>
          </a:xfrm>
          <a:custGeom>
            <a:avLst/>
            <a:gdLst>
              <a:gd name="connsiteX0" fmla="*/ 0 w 340066"/>
              <a:gd name="connsiteY0" fmla="*/ 513878 h 513878"/>
              <a:gd name="connsiteX1" fmla="*/ 60456 w 340066"/>
              <a:gd name="connsiteY1" fmla="*/ 445865 h 513878"/>
              <a:gd name="connsiteX2" fmla="*/ 75570 w 340066"/>
              <a:gd name="connsiteY2" fmla="*/ 400522 h 513878"/>
              <a:gd name="connsiteX3" fmla="*/ 105798 w 340066"/>
              <a:gd name="connsiteY3" fmla="*/ 362737 h 513878"/>
              <a:gd name="connsiteX4" fmla="*/ 143583 w 340066"/>
              <a:gd name="connsiteY4" fmla="*/ 287167 h 513878"/>
              <a:gd name="connsiteX5" fmla="*/ 211596 w 340066"/>
              <a:gd name="connsiteY5" fmla="*/ 196483 h 513878"/>
              <a:gd name="connsiteX6" fmla="*/ 249382 w 340066"/>
              <a:gd name="connsiteY6" fmla="*/ 151141 h 513878"/>
              <a:gd name="connsiteX7" fmla="*/ 256939 w 340066"/>
              <a:gd name="connsiteY7" fmla="*/ 120913 h 513878"/>
              <a:gd name="connsiteX8" fmla="*/ 272053 w 340066"/>
              <a:gd name="connsiteY8" fmla="*/ 75570 h 513878"/>
              <a:gd name="connsiteX9" fmla="*/ 309838 w 340066"/>
              <a:gd name="connsiteY9" fmla="*/ 68013 h 513878"/>
              <a:gd name="connsiteX10" fmla="*/ 340066 w 340066"/>
              <a:gd name="connsiteY10" fmla="*/ 0 h 513878"/>
              <a:gd name="connsiteX11" fmla="*/ 340066 w 340066"/>
              <a:gd name="connsiteY11" fmla="*/ 0 h 5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066" h="513878">
                <a:moveTo>
                  <a:pt x="0" y="513878"/>
                </a:moveTo>
                <a:cubicBezTo>
                  <a:pt x="23930" y="489318"/>
                  <a:pt x="47861" y="464758"/>
                  <a:pt x="60456" y="445865"/>
                </a:cubicBezTo>
                <a:cubicBezTo>
                  <a:pt x="73051" y="426972"/>
                  <a:pt x="68013" y="414377"/>
                  <a:pt x="75570" y="400522"/>
                </a:cubicBezTo>
                <a:cubicBezTo>
                  <a:pt x="83127" y="386667"/>
                  <a:pt x="94463" y="381629"/>
                  <a:pt x="105798" y="362737"/>
                </a:cubicBezTo>
                <a:cubicBezTo>
                  <a:pt x="117133" y="343845"/>
                  <a:pt x="125950" y="314876"/>
                  <a:pt x="143583" y="287167"/>
                </a:cubicBezTo>
                <a:cubicBezTo>
                  <a:pt x="161216" y="259458"/>
                  <a:pt x="193963" y="219154"/>
                  <a:pt x="211596" y="196483"/>
                </a:cubicBezTo>
                <a:cubicBezTo>
                  <a:pt x="229229" y="173812"/>
                  <a:pt x="241825" y="163736"/>
                  <a:pt x="249382" y="151141"/>
                </a:cubicBezTo>
                <a:cubicBezTo>
                  <a:pt x="256939" y="138546"/>
                  <a:pt x="253161" y="133508"/>
                  <a:pt x="256939" y="120913"/>
                </a:cubicBezTo>
                <a:cubicBezTo>
                  <a:pt x="260718" y="108318"/>
                  <a:pt x="263237" y="84387"/>
                  <a:pt x="272053" y="75570"/>
                </a:cubicBezTo>
                <a:cubicBezTo>
                  <a:pt x="280869" y="66753"/>
                  <a:pt x="298503" y="80608"/>
                  <a:pt x="309838" y="68013"/>
                </a:cubicBezTo>
                <a:cubicBezTo>
                  <a:pt x="321174" y="55418"/>
                  <a:pt x="340066" y="0"/>
                  <a:pt x="340066" y="0"/>
                </a:cubicBezTo>
                <a:lnTo>
                  <a:pt x="340066" y="0"/>
                </a:lnTo>
              </a:path>
            </a:pathLst>
          </a:cu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скругленные углы 46">
            <a:extLst>
              <a:ext uri="{FF2B5EF4-FFF2-40B4-BE49-F238E27FC236}">
                <a16:creationId xmlns:a16="http://schemas.microsoft.com/office/drawing/2014/main" xmlns="" id="{5F6AE1DB-B3C6-4980-8CC5-539771A812D7}"/>
              </a:ext>
            </a:extLst>
          </p:cNvPr>
          <p:cNvSpPr/>
          <p:nvPr/>
        </p:nvSpPr>
        <p:spPr>
          <a:xfrm>
            <a:off x="321168" y="2273143"/>
            <a:ext cx="867436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Равнобедренный треугольник 62">
            <a:extLst>
              <a:ext uri="{FF2B5EF4-FFF2-40B4-BE49-F238E27FC236}">
                <a16:creationId xmlns:a16="http://schemas.microsoft.com/office/drawing/2014/main" xmlns="" id="{8FA38CFC-10C0-46FC-AA8F-26AE3C30B154}"/>
              </a:ext>
            </a:extLst>
          </p:cNvPr>
          <p:cNvSpPr/>
          <p:nvPr/>
        </p:nvSpPr>
        <p:spPr>
          <a:xfrm>
            <a:off x="1340313" y="196163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4" name="Полилиния: фигура 48">
            <a:extLst>
              <a:ext uri="{FF2B5EF4-FFF2-40B4-BE49-F238E27FC236}">
                <a16:creationId xmlns:a16="http://schemas.microsoft.com/office/drawing/2014/main" xmlns="" id="{7170A3B8-6E05-4045-839D-490D16EF66E5}"/>
              </a:ext>
            </a:extLst>
          </p:cNvPr>
          <p:cNvSpPr/>
          <p:nvPr/>
        </p:nvSpPr>
        <p:spPr>
          <a:xfrm>
            <a:off x="1413164" y="1714775"/>
            <a:ext cx="1345150" cy="620346"/>
          </a:xfrm>
          <a:custGeom>
            <a:avLst/>
            <a:gdLst>
              <a:gd name="connsiteX0" fmla="*/ 0 w 1345150"/>
              <a:gd name="connsiteY0" fmla="*/ 620346 h 620346"/>
              <a:gd name="connsiteX1" fmla="*/ 37785 w 1345150"/>
              <a:gd name="connsiteY1" fmla="*/ 537218 h 620346"/>
              <a:gd name="connsiteX2" fmla="*/ 37785 w 1345150"/>
              <a:gd name="connsiteY2" fmla="*/ 491876 h 620346"/>
              <a:gd name="connsiteX3" fmla="*/ 83127 w 1345150"/>
              <a:gd name="connsiteY3" fmla="*/ 469205 h 620346"/>
              <a:gd name="connsiteX4" fmla="*/ 68013 w 1345150"/>
              <a:gd name="connsiteY4" fmla="*/ 416306 h 620346"/>
              <a:gd name="connsiteX5" fmla="*/ 113355 w 1345150"/>
              <a:gd name="connsiteY5" fmla="*/ 401192 h 620346"/>
              <a:gd name="connsiteX6" fmla="*/ 151140 w 1345150"/>
              <a:gd name="connsiteY6" fmla="*/ 438977 h 620346"/>
              <a:gd name="connsiteX7" fmla="*/ 158697 w 1345150"/>
              <a:gd name="connsiteY7" fmla="*/ 378521 h 620346"/>
              <a:gd name="connsiteX8" fmla="*/ 196482 w 1345150"/>
              <a:gd name="connsiteY8" fmla="*/ 348293 h 620346"/>
              <a:gd name="connsiteX9" fmla="*/ 196482 w 1345150"/>
              <a:gd name="connsiteY9" fmla="*/ 302951 h 620346"/>
              <a:gd name="connsiteX10" fmla="*/ 287167 w 1345150"/>
              <a:gd name="connsiteY10" fmla="*/ 272723 h 620346"/>
              <a:gd name="connsiteX11" fmla="*/ 355180 w 1345150"/>
              <a:gd name="connsiteY11" fmla="*/ 272723 h 620346"/>
              <a:gd name="connsiteX12" fmla="*/ 430750 w 1345150"/>
              <a:gd name="connsiteY12" fmla="*/ 234937 h 620346"/>
              <a:gd name="connsiteX13" fmla="*/ 544105 w 1345150"/>
              <a:gd name="connsiteY13" fmla="*/ 265165 h 620346"/>
              <a:gd name="connsiteX14" fmla="*/ 513877 w 1345150"/>
              <a:gd name="connsiteY14" fmla="*/ 310508 h 620346"/>
              <a:gd name="connsiteX15" fmla="*/ 574334 w 1345150"/>
              <a:gd name="connsiteY15" fmla="*/ 325622 h 620346"/>
              <a:gd name="connsiteX16" fmla="*/ 649904 w 1345150"/>
              <a:gd name="connsiteY16" fmla="*/ 302951 h 620346"/>
              <a:gd name="connsiteX17" fmla="*/ 755702 w 1345150"/>
              <a:gd name="connsiteY17" fmla="*/ 250051 h 620346"/>
              <a:gd name="connsiteX18" fmla="*/ 778373 w 1345150"/>
              <a:gd name="connsiteY18" fmla="*/ 189595 h 620346"/>
              <a:gd name="connsiteX19" fmla="*/ 861500 w 1345150"/>
              <a:gd name="connsiteY19" fmla="*/ 189595 h 620346"/>
              <a:gd name="connsiteX20" fmla="*/ 937071 w 1345150"/>
              <a:gd name="connsiteY20" fmla="*/ 182038 h 620346"/>
              <a:gd name="connsiteX21" fmla="*/ 982413 w 1345150"/>
              <a:gd name="connsiteY21" fmla="*/ 182038 h 620346"/>
              <a:gd name="connsiteX22" fmla="*/ 1035312 w 1345150"/>
              <a:gd name="connsiteY22" fmla="*/ 174481 h 620346"/>
              <a:gd name="connsiteX23" fmla="*/ 1050426 w 1345150"/>
              <a:gd name="connsiteY23" fmla="*/ 129139 h 620346"/>
              <a:gd name="connsiteX24" fmla="*/ 1148667 w 1345150"/>
              <a:gd name="connsiteY24" fmla="*/ 91354 h 620346"/>
              <a:gd name="connsiteX25" fmla="*/ 1201567 w 1345150"/>
              <a:gd name="connsiteY25" fmla="*/ 53569 h 620346"/>
              <a:gd name="connsiteX26" fmla="*/ 1216681 w 1345150"/>
              <a:gd name="connsiteY26" fmla="*/ 30898 h 620346"/>
              <a:gd name="connsiteX27" fmla="*/ 1254466 w 1345150"/>
              <a:gd name="connsiteY27" fmla="*/ 8227 h 620346"/>
              <a:gd name="connsiteX28" fmla="*/ 1314922 w 1345150"/>
              <a:gd name="connsiteY28" fmla="*/ 670 h 620346"/>
              <a:gd name="connsiteX29" fmla="*/ 1345150 w 1345150"/>
              <a:gd name="connsiteY29" fmla="*/ 23341 h 62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45150" h="620346">
                <a:moveTo>
                  <a:pt x="0" y="620346"/>
                </a:moveTo>
                <a:cubicBezTo>
                  <a:pt x="15744" y="589488"/>
                  <a:pt x="31488" y="558630"/>
                  <a:pt x="37785" y="537218"/>
                </a:cubicBezTo>
                <a:cubicBezTo>
                  <a:pt x="44083" y="515806"/>
                  <a:pt x="30228" y="503211"/>
                  <a:pt x="37785" y="491876"/>
                </a:cubicBezTo>
                <a:cubicBezTo>
                  <a:pt x="45342" y="480540"/>
                  <a:pt x="78089" y="481800"/>
                  <a:pt x="83127" y="469205"/>
                </a:cubicBezTo>
                <a:cubicBezTo>
                  <a:pt x="88165" y="456610"/>
                  <a:pt x="62975" y="427641"/>
                  <a:pt x="68013" y="416306"/>
                </a:cubicBezTo>
                <a:cubicBezTo>
                  <a:pt x="73051" y="404971"/>
                  <a:pt x="99501" y="397414"/>
                  <a:pt x="113355" y="401192"/>
                </a:cubicBezTo>
                <a:cubicBezTo>
                  <a:pt x="127209" y="404970"/>
                  <a:pt x="143583" y="442756"/>
                  <a:pt x="151140" y="438977"/>
                </a:cubicBezTo>
                <a:cubicBezTo>
                  <a:pt x="158697" y="435198"/>
                  <a:pt x="151140" y="393635"/>
                  <a:pt x="158697" y="378521"/>
                </a:cubicBezTo>
                <a:cubicBezTo>
                  <a:pt x="166254" y="363407"/>
                  <a:pt x="190185" y="360888"/>
                  <a:pt x="196482" y="348293"/>
                </a:cubicBezTo>
                <a:cubicBezTo>
                  <a:pt x="202780" y="335698"/>
                  <a:pt x="181368" y="315546"/>
                  <a:pt x="196482" y="302951"/>
                </a:cubicBezTo>
                <a:cubicBezTo>
                  <a:pt x="211596" y="290356"/>
                  <a:pt x="260717" y="277761"/>
                  <a:pt x="287167" y="272723"/>
                </a:cubicBezTo>
                <a:cubicBezTo>
                  <a:pt x="313617" y="267685"/>
                  <a:pt x="331250" y="279021"/>
                  <a:pt x="355180" y="272723"/>
                </a:cubicBezTo>
                <a:cubicBezTo>
                  <a:pt x="379110" y="266425"/>
                  <a:pt x="399263" y="236197"/>
                  <a:pt x="430750" y="234937"/>
                </a:cubicBezTo>
                <a:cubicBezTo>
                  <a:pt x="462237" y="233677"/>
                  <a:pt x="530251" y="252570"/>
                  <a:pt x="544105" y="265165"/>
                </a:cubicBezTo>
                <a:cubicBezTo>
                  <a:pt x="557959" y="277760"/>
                  <a:pt x="508839" y="300432"/>
                  <a:pt x="513877" y="310508"/>
                </a:cubicBezTo>
                <a:cubicBezTo>
                  <a:pt x="518915" y="320584"/>
                  <a:pt x="551663" y="326881"/>
                  <a:pt x="574334" y="325622"/>
                </a:cubicBezTo>
                <a:cubicBezTo>
                  <a:pt x="597005" y="324363"/>
                  <a:pt x="619676" y="315546"/>
                  <a:pt x="649904" y="302951"/>
                </a:cubicBezTo>
                <a:cubicBezTo>
                  <a:pt x="680132" y="290356"/>
                  <a:pt x="734291" y="268944"/>
                  <a:pt x="755702" y="250051"/>
                </a:cubicBezTo>
                <a:cubicBezTo>
                  <a:pt x="777114" y="231158"/>
                  <a:pt x="760740" y="199671"/>
                  <a:pt x="778373" y="189595"/>
                </a:cubicBezTo>
                <a:cubicBezTo>
                  <a:pt x="796006" y="179519"/>
                  <a:pt x="835050" y="190854"/>
                  <a:pt x="861500" y="189595"/>
                </a:cubicBezTo>
                <a:cubicBezTo>
                  <a:pt x="887950" y="188336"/>
                  <a:pt x="916919" y="183297"/>
                  <a:pt x="937071" y="182038"/>
                </a:cubicBezTo>
                <a:cubicBezTo>
                  <a:pt x="957223" y="180779"/>
                  <a:pt x="966039" y="183298"/>
                  <a:pt x="982413" y="182038"/>
                </a:cubicBezTo>
                <a:cubicBezTo>
                  <a:pt x="998787" y="180778"/>
                  <a:pt x="1023977" y="183297"/>
                  <a:pt x="1035312" y="174481"/>
                </a:cubicBezTo>
                <a:cubicBezTo>
                  <a:pt x="1046647" y="165665"/>
                  <a:pt x="1031534" y="142993"/>
                  <a:pt x="1050426" y="129139"/>
                </a:cubicBezTo>
                <a:cubicBezTo>
                  <a:pt x="1069318" y="115285"/>
                  <a:pt x="1123477" y="103949"/>
                  <a:pt x="1148667" y="91354"/>
                </a:cubicBezTo>
                <a:cubicBezTo>
                  <a:pt x="1173857" y="78759"/>
                  <a:pt x="1201567" y="53569"/>
                  <a:pt x="1201567" y="53569"/>
                </a:cubicBezTo>
                <a:cubicBezTo>
                  <a:pt x="1212903" y="43493"/>
                  <a:pt x="1207864" y="38455"/>
                  <a:pt x="1216681" y="30898"/>
                </a:cubicBezTo>
                <a:cubicBezTo>
                  <a:pt x="1225498" y="23341"/>
                  <a:pt x="1238092" y="13265"/>
                  <a:pt x="1254466" y="8227"/>
                </a:cubicBezTo>
                <a:cubicBezTo>
                  <a:pt x="1270840" y="3189"/>
                  <a:pt x="1299808" y="-1849"/>
                  <a:pt x="1314922" y="670"/>
                </a:cubicBezTo>
                <a:cubicBezTo>
                  <a:pt x="1330036" y="3189"/>
                  <a:pt x="1337593" y="13265"/>
                  <a:pt x="1345150" y="23341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50">
            <a:extLst>
              <a:ext uri="{FF2B5EF4-FFF2-40B4-BE49-F238E27FC236}">
                <a16:creationId xmlns:a16="http://schemas.microsoft.com/office/drawing/2014/main" xmlns="" id="{D5B38E25-4A17-47C4-BBBA-47EC4E782EAE}"/>
              </a:ext>
            </a:extLst>
          </p:cNvPr>
          <p:cNvSpPr/>
          <p:nvPr/>
        </p:nvSpPr>
        <p:spPr>
          <a:xfrm>
            <a:off x="980570" y="2394918"/>
            <a:ext cx="44799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Аше</a:t>
            </a:r>
          </a:p>
        </p:txBody>
      </p:sp>
      <p:sp>
        <p:nvSpPr>
          <p:cNvPr id="66" name="Равнобедренный треугольник 65">
            <a:extLst>
              <a:ext uri="{FF2B5EF4-FFF2-40B4-BE49-F238E27FC236}">
                <a16:creationId xmlns:a16="http://schemas.microsoft.com/office/drawing/2014/main" xmlns="" id="{8D35EF53-3927-4E6E-8EEF-B95E9533DE41}"/>
              </a:ext>
            </a:extLst>
          </p:cNvPr>
          <p:cNvSpPr/>
          <p:nvPr/>
        </p:nvSpPr>
        <p:spPr>
          <a:xfrm>
            <a:off x="1637570" y="193973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7" name="Полилиния: фигура 49">
            <a:extLst>
              <a:ext uri="{FF2B5EF4-FFF2-40B4-BE49-F238E27FC236}">
                <a16:creationId xmlns:a16="http://schemas.microsoft.com/office/drawing/2014/main" xmlns="" id="{37ABC6B7-9166-471A-BC6F-1F2DE680E40F}"/>
              </a:ext>
            </a:extLst>
          </p:cNvPr>
          <p:cNvSpPr/>
          <p:nvPr/>
        </p:nvSpPr>
        <p:spPr>
          <a:xfrm>
            <a:off x="2070625" y="2765871"/>
            <a:ext cx="222790" cy="347623"/>
          </a:xfrm>
          <a:custGeom>
            <a:avLst/>
            <a:gdLst>
              <a:gd name="connsiteX0" fmla="*/ 0 w 222790"/>
              <a:gd name="connsiteY0" fmla="*/ 347623 h 347623"/>
              <a:gd name="connsiteX1" fmla="*/ 37785 w 222790"/>
              <a:gd name="connsiteY1" fmla="*/ 309838 h 347623"/>
              <a:gd name="connsiteX2" fmla="*/ 68013 w 222790"/>
              <a:gd name="connsiteY2" fmla="*/ 256939 h 347623"/>
              <a:gd name="connsiteX3" fmla="*/ 60456 w 222790"/>
              <a:gd name="connsiteY3" fmla="*/ 188926 h 347623"/>
              <a:gd name="connsiteX4" fmla="*/ 75570 w 222790"/>
              <a:gd name="connsiteY4" fmla="*/ 143584 h 347623"/>
              <a:gd name="connsiteX5" fmla="*/ 113355 w 222790"/>
              <a:gd name="connsiteY5" fmla="*/ 105798 h 347623"/>
              <a:gd name="connsiteX6" fmla="*/ 143583 w 222790"/>
              <a:gd name="connsiteY6" fmla="*/ 105798 h 347623"/>
              <a:gd name="connsiteX7" fmla="*/ 181368 w 222790"/>
              <a:gd name="connsiteY7" fmla="*/ 90684 h 347623"/>
              <a:gd name="connsiteX8" fmla="*/ 219154 w 222790"/>
              <a:gd name="connsiteY8" fmla="*/ 83127 h 347623"/>
              <a:gd name="connsiteX9" fmla="*/ 219154 w 222790"/>
              <a:gd name="connsiteY9" fmla="*/ 0 h 34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790" h="347623">
                <a:moveTo>
                  <a:pt x="0" y="347623"/>
                </a:moveTo>
                <a:cubicBezTo>
                  <a:pt x="13225" y="336287"/>
                  <a:pt x="26450" y="324952"/>
                  <a:pt x="37785" y="309838"/>
                </a:cubicBezTo>
                <a:cubicBezTo>
                  <a:pt x="49121" y="294724"/>
                  <a:pt x="64235" y="277091"/>
                  <a:pt x="68013" y="256939"/>
                </a:cubicBezTo>
                <a:cubicBezTo>
                  <a:pt x="71791" y="236787"/>
                  <a:pt x="59197" y="207818"/>
                  <a:pt x="60456" y="188926"/>
                </a:cubicBezTo>
                <a:cubicBezTo>
                  <a:pt x="61716" y="170033"/>
                  <a:pt x="66754" y="157439"/>
                  <a:pt x="75570" y="143584"/>
                </a:cubicBezTo>
                <a:cubicBezTo>
                  <a:pt x="84386" y="129729"/>
                  <a:pt x="102020" y="112096"/>
                  <a:pt x="113355" y="105798"/>
                </a:cubicBezTo>
                <a:cubicBezTo>
                  <a:pt x="124690" y="99500"/>
                  <a:pt x="132248" y="108317"/>
                  <a:pt x="143583" y="105798"/>
                </a:cubicBezTo>
                <a:cubicBezTo>
                  <a:pt x="154918" y="103279"/>
                  <a:pt x="168773" y="94462"/>
                  <a:pt x="181368" y="90684"/>
                </a:cubicBezTo>
                <a:cubicBezTo>
                  <a:pt x="193963" y="86905"/>
                  <a:pt x="212856" y="98241"/>
                  <a:pt x="219154" y="83127"/>
                </a:cubicBezTo>
                <a:cubicBezTo>
                  <a:pt x="225452" y="68013"/>
                  <a:pt x="222303" y="34006"/>
                  <a:pt x="219154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: скругленные углы 53">
            <a:extLst>
              <a:ext uri="{FF2B5EF4-FFF2-40B4-BE49-F238E27FC236}">
                <a16:creationId xmlns:a16="http://schemas.microsoft.com/office/drawing/2014/main" xmlns="" id="{FDC61A7E-DDB6-46A5-A2CA-2827DA242AFD}"/>
              </a:ext>
            </a:extLst>
          </p:cNvPr>
          <p:cNvSpPr/>
          <p:nvPr/>
        </p:nvSpPr>
        <p:spPr>
          <a:xfrm>
            <a:off x="1358461" y="3095064"/>
            <a:ext cx="6629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Чухукт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: фигура 52">
            <a:extLst>
              <a:ext uri="{FF2B5EF4-FFF2-40B4-BE49-F238E27FC236}">
                <a16:creationId xmlns:a16="http://schemas.microsoft.com/office/drawing/2014/main" xmlns="" id="{3A991F14-9576-44E4-977E-F9E05C58255D}"/>
              </a:ext>
            </a:extLst>
          </p:cNvPr>
          <p:cNvSpPr/>
          <p:nvPr/>
        </p:nvSpPr>
        <p:spPr>
          <a:xfrm>
            <a:off x="2274664" y="3181507"/>
            <a:ext cx="173812" cy="272053"/>
          </a:xfrm>
          <a:custGeom>
            <a:avLst/>
            <a:gdLst>
              <a:gd name="connsiteX0" fmla="*/ 0 w 173812"/>
              <a:gd name="connsiteY0" fmla="*/ 272053 h 272053"/>
              <a:gd name="connsiteX1" fmla="*/ 22672 w 173812"/>
              <a:gd name="connsiteY1" fmla="*/ 204040 h 272053"/>
              <a:gd name="connsiteX2" fmla="*/ 22672 w 173812"/>
              <a:gd name="connsiteY2" fmla="*/ 143584 h 272053"/>
              <a:gd name="connsiteX3" fmla="*/ 60457 w 173812"/>
              <a:gd name="connsiteY3" fmla="*/ 83128 h 272053"/>
              <a:gd name="connsiteX4" fmla="*/ 128470 w 173812"/>
              <a:gd name="connsiteY4" fmla="*/ 37786 h 272053"/>
              <a:gd name="connsiteX5" fmla="*/ 173812 w 173812"/>
              <a:gd name="connsiteY5" fmla="*/ 0 h 27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12" h="272053">
                <a:moveTo>
                  <a:pt x="0" y="272053"/>
                </a:moveTo>
                <a:cubicBezTo>
                  <a:pt x="9446" y="248752"/>
                  <a:pt x="18893" y="225451"/>
                  <a:pt x="22672" y="204040"/>
                </a:cubicBezTo>
                <a:cubicBezTo>
                  <a:pt x="26451" y="182628"/>
                  <a:pt x="16375" y="163736"/>
                  <a:pt x="22672" y="143584"/>
                </a:cubicBezTo>
                <a:cubicBezTo>
                  <a:pt x="28969" y="123432"/>
                  <a:pt x="42824" y="100761"/>
                  <a:pt x="60457" y="83128"/>
                </a:cubicBezTo>
                <a:cubicBezTo>
                  <a:pt x="78090" y="65495"/>
                  <a:pt x="109578" y="51641"/>
                  <a:pt x="128470" y="37786"/>
                </a:cubicBezTo>
                <a:cubicBezTo>
                  <a:pt x="147362" y="23931"/>
                  <a:pt x="160587" y="11965"/>
                  <a:pt x="173812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: скругленные углы 56">
            <a:extLst>
              <a:ext uri="{FF2B5EF4-FFF2-40B4-BE49-F238E27FC236}">
                <a16:creationId xmlns:a16="http://schemas.microsoft.com/office/drawing/2014/main" xmlns="" id="{5DCC8B68-05FA-4E97-8CBB-3625156EA369}"/>
              </a:ext>
            </a:extLst>
          </p:cNvPr>
          <p:cNvSpPr/>
          <p:nvPr/>
        </p:nvSpPr>
        <p:spPr>
          <a:xfrm>
            <a:off x="1358461" y="3464299"/>
            <a:ext cx="880948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Матросская</a:t>
            </a:r>
          </a:p>
        </p:txBody>
      </p:sp>
      <p:sp>
        <p:nvSpPr>
          <p:cNvPr id="71" name="Прямоугольник: скругленные углы 59">
            <a:extLst>
              <a:ext uri="{FF2B5EF4-FFF2-40B4-BE49-F238E27FC236}">
                <a16:creationId xmlns:a16="http://schemas.microsoft.com/office/drawing/2014/main" xmlns="" id="{E0416C0B-C790-4D6E-A14A-A8A73F4B3BEA}"/>
              </a:ext>
            </a:extLst>
          </p:cNvPr>
          <p:cNvSpPr/>
          <p:nvPr/>
        </p:nvSpPr>
        <p:spPr>
          <a:xfrm>
            <a:off x="2403795" y="4066780"/>
            <a:ext cx="416696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Буу</a:t>
            </a:r>
          </a:p>
        </p:txBody>
      </p:sp>
      <p:sp>
        <p:nvSpPr>
          <p:cNvPr id="72" name="Полилиния: фигура 58">
            <a:extLst>
              <a:ext uri="{FF2B5EF4-FFF2-40B4-BE49-F238E27FC236}">
                <a16:creationId xmlns:a16="http://schemas.microsoft.com/office/drawing/2014/main" xmlns="" id="{6B154924-100E-4E4F-AC39-7100638A59AD}"/>
              </a:ext>
            </a:extLst>
          </p:cNvPr>
          <p:cNvSpPr/>
          <p:nvPr/>
        </p:nvSpPr>
        <p:spPr>
          <a:xfrm rot="203454">
            <a:off x="2965023" y="3671457"/>
            <a:ext cx="264496" cy="528992"/>
          </a:xfrm>
          <a:custGeom>
            <a:avLst/>
            <a:gdLst>
              <a:gd name="connsiteX0" fmla="*/ 0 w 264496"/>
              <a:gd name="connsiteY0" fmla="*/ 528992 h 528992"/>
              <a:gd name="connsiteX1" fmla="*/ 37785 w 264496"/>
              <a:gd name="connsiteY1" fmla="*/ 445864 h 528992"/>
              <a:gd name="connsiteX2" fmla="*/ 45342 w 264496"/>
              <a:gd name="connsiteY2" fmla="*/ 362737 h 528992"/>
              <a:gd name="connsiteX3" fmla="*/ 60456 w 264496"/>
              <a:gd name="connsiteY3" fmla="*/ 279610 h 528992"/>
              <a:gd name="connsiteX4" fmla="*/ 120912 w 264496"/>
              <a:gd name="connsiteY4" fmla="*/ 196483 h 528992"/>
              <a:gd name="connsiteX5" fmla="*/ 128469 w 264496"/>
              <a:gd name="connsiteY5" fmla="*/ 143583 h 528992"/>
              <a:gd name="connsiteX6" fmla="*/ 151140 w 264496"/>
              <a:gd name="connsiteY6" fmla="*/ 98241 h 528992"/>
              <a:gd name="connsiteX7" fmla="*/ 234267 w 264496"/>
              <a:gd name="connsiteY7" fmla="*/ 45342 h 528992"/>
              <a:gd name="connsiteX8" fmla="*/ 264496 w 264496"/>
              <a:gd name="connsiteY8" fmla="*/ 0 h 52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496" h="528992">
                <a:moveTo>
                  <a:pt x="0" y="528992"/>
                </a:moveTo>
                <a:cubicBezTo>
                  <a:pt x="15114" y="501282"/>
                  <a:pt x="30228" y="473573"/>
                  <a:pt x="37785" y="445864"/>
                </a:cubicBezTo>
                <a:cubicBezTo>
                  <a:pt x="45342" y="418155"/>
                  <a:pt x="41564" y="390446"/>
                  <a:pt x="45342" y="362737"/>
                </a:cubicBezTo>
                <a:cubicBezTo>
                  <a:pt x="49121" y="335028"/>
                  <a:pt x="47861" y="307319"/>
                  <a:pt x="60456" y="279610"/>
                </a:cubicBezTo>
                <a:cubicBezTo>
                  <a:pt x="73051" y="251901"/>
                  <a:pt x="109577" y="219154"/>
                  <a:pt x="120912" y="196483"/>
                </a:cubicBezTo>
                <a:cubicBezTo>
                  <a:pt x="132247" y="173812"/>
                  <a:pt x="123431" y="159957"/>
                  <a:pt x="128469" y="143583"/>
                </a:cubicBezTo>
                <a:cubicBezTo>
                  <a:pt x="133507" y="127209"/>
                  <a:pt x="133507" y="114614"/>
                  <a:pt x="151140" y="98241"/>
                </a:cubicBezTo>
                <a:cubicBezTo>
                  <a:pt x="168773" y="81868"/>
                  <a:pt x="215374" y="61715"/>
                  <a:pt x="234267" y="45342"/>
                </a:cubicBezTo>
                <a:cubicBezTo>
                  <a:pt x="253160" y="28968"/>
                  <a:pt x="258828" y="14484"/>
                  <a:pt x="264496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>
            <a:extLst>
              <a:ext uri="{FF2B5EF4-FFF2-40B4-BE49-F238E27FC236}">
                <a16:creationId xmlns:a16="http://schemas.microsoft.com/office/drawing/2014/main" xmlns="" id="{3C388329-DB13-41F1-AC37-759308520D47}"/>
              </a:ext>
            </a:extLst>
          </p:cNvPr>
          <p:cNvSpPr/>
          <p:nvPr/>
        </p:nvSpPr>
        <p:spPr>
          <a:xfrm>
            <a:off x="3072670" y="3727827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4" name="Прямоугольник: скругленные углы 63">
            <a:extLst>
              <a:ext uri="{FF2B5EF4-FFF2-40B4-BE49-F238E27FC236}">
                <a16:creationId xmlns:a16="http://schemas.microsoft.com/office/drawing/2014/main" xmlns="" id="{809A8701-314F-440B-A0AC-FFEBBFC089FD}"/>
              </a:ext>
            </a:extLst>
          </p:cNvPr>
          <p:cNvSpPr/>
          <p:nvPr/>
        </p:nvSpPr>
        <p:spPr>
          <a:xfrm>
            <a:off x="2403132" y="4306589"/>
            <a:ext cx="5112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Лоо</a:t>
            </a:r>
          </a:p>
        </p:txBody>
      </p:sp>
      <p:sp>
        <p:nvSpPr>
          <p:cNvPr id="75" name="Полилиния: фигура 61">
            <a:extLst>
              <a:ext uri="{FF2B5EF4-FFF2-40B4-BE49-F238E27FC236}">
                <a16:creationId xmlns:a16="http://schemas.microsoft.com/office/drawing/2014/main" xmlns="" id="{CDE44FBD-AF51-4EA5-B5CE-7C2135535433}"/>
              </a:ext>
            </a:extLst>
          </p:cNvPr>
          <p:cNvSpPr/>
          <p:nvPr/>
        </p:nvSpPr>
        <p:spPr>
          <a:xfrm>
            <a:off x="2840412" y="3491345"/>
            <a:ext cx="81369" cy="642348"/>
          </a:xfrm>
          <a:custGeom>
            <a:avLst/>
            <a:gdLst>
              <a:gd name="connsiteX0" fmla="*/ 46371 w 81369"/>
              <a:gd name="connsiteY0" fmla="*/ 642348 h 642348"/>
              <a:gd name="connsiteX1" fmla="*/ 16143 w 81369"/>
              <a:gd name="connsiteY1" fmla="*/ 559220 h 642348"/>
              <a:gd name="connsiteX2" fmla="*/ 46371 w 81369"/>
              <a:gd name="connsiteY2" fmla="*/ 521435 h 642348"/>
              <a:gd name="connsiteX3" fmla="*/ 46371 w 81369"/>
              <a:gd name="connsiteY3" fmla="*/ 430751 h 642348"/>
              <a:gd name="connsiteX4" fmla="*/ 46371 w 81369"/>
              <a:gd name="connsiteY4" fmla="*/ 362738 h 642348"/>
              <a:gd name="connsiteX5" fmla="*/ 76600 w 81369"/>
              <a:gd name="connsiteY5" fmla="*/ 287167 h 642348"/>
              <a:gd name="connsiteX6" fmla="*/ 76600 w 81369"/>
              <a:gd name="connsiteY6" fmla="*/ 256939 h 642348"/>
              <a:gd name="connsiteX7" fmla="*/ 31257 w 81369"/>
              <a:gd name="connsiteY7" fmla="*/ 173812 h 642348"/>
              <a:gd name="connsiteX8" fmla="*/ 1029 w 81369"/>
              <a:gd name="connsiteY8" fmla="*/ 128470 h 642348"/>
              <a:gd name="connsiteX9" fmla="*/ 8586 w 81369"/>
              <a:gd name="connsiteY9" fmla="*/ 52900 h 642348"/>
              <a:gd name="connsiteX10" fmla="*/ 23700 w 81369"/>
              <a:gd name="connsiteY10" fmla="*/ 0 h 64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369" h="642348">
                <a:moveTo>
                  <a:pt x="46371" y="642348"/>
                </a:moveTo>
                <a:cubicBezTo>
                  <a:pt x="31257" y="610860"/>
                  <a:pt x="16143" y="579372"/>
                  <a:pt x="16143" y="559220"/>
                </a:cubicBezTo>
                <a:cubicBezTo>
                  <a:pt x="16143" y="539068"/>
                  <a:pt x="41333" y="542846"/>
                  <a:pt x="46371" y="521435"/>
                </a:cubicBezTo>
                <a:cubicBezTo>
                  <a:pt x="51409" y="500024"/>
                  <a:pt x="46371" y="430751"/>
                  <a:pt x="46371" y="430751"/>
                </a:cubicBezTo>
                <a:cubicBezTo>
                  <a:pt x="46371" y="404302"/>
                  <a:pt x="41333" y="386669"/>
                  <a:pt x="46371" y="362738"/>
                </a:cubicBezTo>
                <a:cubicBezTo>
                  <a:pt x="51409" y="338807"/>
                  <a:pt x="71562" y="304800"/>
                  <a:pt x="76600" y="287167"/>
                </a:cubicBezTo>
                <a:cubicBezTo>
                  <a:pt x="81638" y="269534"/>
                  <a:pt x="84157" y="275831"/>
                  <a:pt x="76600" y="256939"/>
                </a:cubicBezTo>
                <a:cubicBezTo>
                  <a:pt x="69043" y="238047"/>
                  <a:pt x="43852" y="195223"/>
                  <a:pt x="31257" y="173812"/>
                </a:cubicBezTo>
                <a:cubicBezTo>
                  <a:pt x="18662" y="152401"/>
                  <a:pt x="4807" y="148622"/>
                  <a:pt x="1029" y="128470"/>
                </a:cubicBezTo>
                <a:cubicBezTo>
                  <a:pt x="-2749" y="108318"/>
                  <a:pt x="4808" y="74312"/>
                  <a:pt x="8586" y="52900"/>
                </a:cubicBezTo>
                <a:cubicBezTo>
                  <a:pt x="12364" y="31488"/>
                  <a:pt x="18032" y="15744"/>
                  <a:pt x="23700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Равнобедренный треугольник 75">
            <a:extLst>
              <a:ext uri="{FF2B5EF4-FFF2-40B4-BE49-F238E27FC236}">
                <a16:creationId xmlns:a16="http://schemas.microsoft.com/office/drawing/2014/main" xmlns="" id="{0345A8BD-5E7B-43E3-A5F6-5942B93960A0}"/>
              </a:ext>
            </a:extLst>
          </p:cNvPr>
          <p:cNvSpPr/>
          <p:nvPr/>
        </p:nvSpPr>
        <p:spPr>
          <a:xfrm>
            <a:off x="2847643" y="368801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7" name="Полилиния: фигура 64">
            <a:extLst>
              <a:ext uri="{FF2B5EF4-FFF2-40B4-BE49-F238E27FC236}">
                <a16:creationId xmlns:a16="http://schemas.microsoft.com/office/drawing/2014/main" xmlns="" id="{0BB89BED-0A41-4245-B42C-FBD9F9EED3A4}"/>
              </a:ext>
            </a:extLst>
          </p:cNvPr>
          <p:cNvSpPr/>
          <p:nvPr/>
        </p:nvSpPr>
        <p:spPr>
          <a:xfrm>
            <a:off x="2907274" y="3619815"/>
            <a:ext cx="213777" cy="544106"/>
          </a:xfrm>
          <a:custGeom>
            <a:avLst/>
            <a:gdLst>
              <a:gd name="connsiteX0" fmla="*/ 2181 w 213777"/>
              <a:gd name="connsiteY0" fmla="*/ 544106 h 544106"/>
              <a:gd name="connsiteX1" fmla="*/ 2181 w 213777"/>
              <a:gd name="connsiteY1" fmla="*/ 468535 h 544106"/>
              <a:gd name="connsiteX2" fmla="*/ 24852 w 213777"/>
              <a:gd name="connsiteY2" fmla="*/ 415636 h 544106"/>
              <a:gd name="connsiteX3" fmla="*/ 32409 w 213777"/>
              <a:gd name="connsiteY3" fmla="*/ 347623 h 544106"/>
              <a:gd name="connsiteX4" fmla="*/ 70194 w 213777"/>
              <a:gd name="connsiteY4" fmla="*/ 287167 h 544106"/>
              <a:gd name="connsiteX5" fmla="*/ 85308 w 213777"/>
              <a:gd name="connsiteY5" fmla="*/ 211597 h 544106"/>
              <a:gd name="connsiteX6" fmla="*/ 85308 w 213777"/>
              <a:gd name="connsiteY6" fmla="*/ 113355 h 544106"/>
              <a:gd name="connsiteX7" fmla="*/ 123093 w 213777"/>
              <a:gd name="connsiteY7" fmla="*/ 75570 h 544106"/>
              <a:gd name="connsiteX8" fmla="*/ 168435 w 213777"/>
              <a:gd name="connsiteY8" fmla="*/ 37785 h 544106"/>
              <a:gd name="connsiteX9" fmla="*/ 213777 w 213777"/>
              <a:gd name="connsiteY9" fmla="*/ 0 h 54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3777" h="544106">
                <a:moveTo>
                  <a:pt x="2181" y="544106"/>
                </a:moveTo>
                <a:cubicBezTo>
                  <a:pt x="292" y="517026"/>
                  <a:pt x="-1597" y="489947"/>
                  <a:pt x="2181" y="468535"/>
                </a:cubicBezTo>
                <a:cubicBezTo>
                  <a:pt x="5959" y="447123"/>
                  <a:pt x="19814" y="435788"/>
                  <a:pt x="24852" y="415636"/>
                </a:cubicBezTo>
                <a:cubicBezTo>
                  <a:pt x="29890" y="395484"/>
                  <a:pt x="24852" y="369034"/>
                  <a:pt x="32409" y="347623"/>
                </a:cubicBezTo>
                <a:cubicBezTo>
                  <a:pt x="39966" y="326212"/>
                  <a:pt x="61378" y="309838"/>
                  <a:pt x="70194" y="287167"/>
                </a:cubicBezTo>
                <a:cubicBezTo>
                  <a:pt x="79011" y="264496"/>
                  <a:pt x="82789" y="240565"/>
                  <a:pt x="85308" y="211597"/>
                </a:cubicBezTo>
                <a:cubicBezTo>
                  <a:pt x="87827" y="182629"/>
                  <a:pt x="79011" y="136026"/>
                  <a:pt x="85308" y="113355"/>
                </a:cubicBezTo>
                <a:cubicBezTo>
                  <a:pt x="91605" y="90684"/>
                  <a:pt x="109239" y="88165"/>
                  <a:pt x="123093" y="75570"/>
                </a:cubicBezTo>
                <a:cubicBezTo>
                  <a:pt x="136947" y="62975"/>
                  <a:pt x="168435" y="37785"/>
                  <a:pt x="168435" y="37785"/>
                </a:cubicBezTo>
                <a:lnTo>
                  <a:pt x="213777" y="0"/>
                </a:ln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Равнобедренный треугольник 77">
            <a:extLst>
              <a:ext uri="{FF2B5EF4-FFF2-40B4-BE49-F238E27FC236}">
                <a16:creationId xmlns:a16="http://schemas.microsoft.com/office/drawing/2014/main" xmlns="" id="{558C16E2-C069-4F99-A02B-4482A55DD4E1}"/>
              </a:ext>
            </a:extLst>
          </p:cNvPr>
          <p:cNvSpPr/>
          <p:nvPr/>
        </p:nvSpPr>
        <p:spPr>
          <a:xfrm>
            <a:off x="2990369" y="3604912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9" name="Прямоугольник: скругленные углы 67">
            <a:extLst>
              <a:ext uri="{FF2B5EF4-FFF2-40B4-BE49-F238E27FC236}">
                <a16:creationId xmlns:a16="http://schemas.microsoft.com/office/drawing/2014/main" xmlns="" id="{2F0C0707-5A76-4458-BCB2-7A442990FF05}"/>
              </a:ext>
            </a:extLst>
          </p:cNvPr>
          <p:cNvSpPr/>
          <p:nvPr/>
        </p:nvSpPr>
        <p:spPr>
          <a:xfrm>
            <a:off x="2408001" y="4189865"/>
            <a:ext cx="510953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Хобза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: фигура 65">
            <a:extLst>
              <a:ext uri="{FF2B5EF4-FFF2-40B4-BE49-F238E27FC236}">
                <a16:creationId xmlns:a16="http://schemas.microsoft.com/office/drawing/2014/main" xmlns="" id="{53DF1790-162E-4477-8086-33F36D97BAD2}"/>
              </a:ext>
            </a:extLst>
          </p:cNvPr>
          <p:cNvSpPr/>
          <p:nvPr/>
        </p:nvSpPr>
        <p:spPr>
          <a:xfrm>
            <a:off x="3257078" y="3672714"/>
            <a:ext cx="491206" cy="808602"/>
          </a:xfrm>
          <a:custGeom>
            <a:avLst/>
            <a:gdLst>
              <a:gd name="connsiteX0" fmla="*/ 0 w 491206"/>
              <a:gd name="connsiteY0" fmla="*/ 808602 h 808602"/>
              <a:gd name="connsiteX1" fmla="*/ 75570 w 491206"/>
              <a:gd name="connsiteY1" fmla="*/ 702803 h 808602"/>
              <a:gd name="connsiteX2" fmla="*/ 83127 w 491206"/>
              <a:gd name="connsiteY2" fmla="*/ 649904 h 808602"/>
              <a:gd name="connsiteX3" fmla="*/ 113355 w 491206"/>
              <a:gd name="connsiteY3" fmla="*/ 612119 h 808602"/>
              <a:gd name="connsiteX4" fmla="*/ 113355 w 491206"/>
              <a:gd name="connsiteY4" fmla="*/ 574334 h 808602"/>
              <a:gd name="connsiteX5" fmla="*/ 136026 w 491206"/>
              <a:gd name="connsiteY5" fmla="*/ 468536 h 808602"/>
              <a:gd name="connsiteX6" fmla="*/ 143583 w 491206"/>
              <a:gd name="connsiteY6" fmla="*/ 400522 h 808602"/>
              <a:gd name="connsiteX7" fmla="*/ 158697 w 491206"/>
              <a:gd name="connsiteY7" fmla="*/ 340066 h 808602"/>
              <a:gd name="connsiteX8" fmla="*/ 226710 w 491206"/>
              <a:gd name="connsiteY8" fmla="*/ 309838 h 808602"/>
              <a:gd name="connsiteX9" fmla="*/ 249382 w 491206"/>
              <a:gd name="connsiteY9" fmla="*/ 272053 h 808602"/>
              <a:gd name="connsiteX10" fmla="*/ 302281 w 491206"/>
              <a:gd name="connsiteY10" fmla="*/ 211597 h 808602"/>
              <a:gd name="connsiteX11" fmla="*/ 340066 w 491206"/>
              <a:gd name="connsiteY11" fmla="*/ 158698 h 808602"/>
              <a:gd name="connsiteX12" fmla="*/ 377851 w 491206"/>
              <a:gd name="connsiteY12" fmla="*/ 120912 h 808602"/>
              <a:gd name="connsiteX13" fmla="*/ 460978 w 491206"/>
              <a:gd name="connsiteY13" fmla="*/ 98241 h 808602"/>
              <a:gd name="connsiteX14" fmla="*/ 491206 w 491206"/>
              <a:gd name="connsiteY14" fmla="*/ 75570 h 808602"/>
              <a:gd name="connsiteX15" fmla="*/ 460978 w 491206"/>
              <a:gd name="connsiteY15" fmla="*/ 0 h 8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1206" h="808602">
                <a:moveTo>
                  <a:pt x="0" y="808602"/>
                </a:moveTo>
                <a:cubicBezTo>
                  <a:pt x="30858" y="768927"/>
                  <a:pt x="61716" y="729253"/>
                  <a:pt x="75570" y="702803"/>
                </a:cubicBezTo>
                <a:cubicBezTo>
                  <a:pt x="89424" y="676353"/>
                  <a:pt x="76830" y="665018"/>
                  <a:pt x="83127" y="649904"/>
                </a:cubicBezTo>
                <a:cubicBezTo>
                  <a:pt x="89424" y="634790"/>
                  <a:pt x="108317" y="624714"/>
                  <a:pt x="113355" y="612119"/>
                </a:cubicBezTo>
                <a:cubicBezTo>
                  <a:pt x="118393" y="599524"/>
                  <a:pt x="109576" y="598265"/>
                  <a:pt x="113355" y="574334"/>
                </a:cubicBezTo>
                <a:cubicBezTo>
                  <a:pt x="117134" y="550403"/>
                  <a:pt x="130988" y="497505"/>
                  <a:pt x="136026" y="468536"/>
                </a:cubicBezTo>
                <a:cubicBezTo>
                  <a:pt x="141064" y="439567"/>
                  <a:pt x="139805" y="421934"/>
                  <a:pt x="143583" y="400522"/>
                </a:cubicBezTo>
                <a:cubicBezTo>
                  <a:pt x="147361" y="379110"/>
                  <a:pt x="144842" y="355180"/>
                  <a:pt x="158697" y="340066"/>
                </a:cubicBezTo>
                <a:cubicBezTo>
                  <a:pt x="172552" y="324952"/>
                  <a:pt x="211596" y="321173"/>
                  <a:pt x="226710" y="309838"/>
                </a:cubicBezTo>
                <a:cubicBezTo>
                  <a:pt x="241824" y="298502"/>
                  <a:pt x="236787" y="288426"/>
                  <a:pt x="249382" y="272053"/>
                </a:cubicBezTo>
                <a:cubicBezTo>
                  <a:pt x="261977" y="255679"/>
                  <a:pt x="287167" y="230489"/>
                  <a:pt x="302281" y="211597"/>
                </a:cubicBezTo>
                <a:cubicBezTo>
                  <a:pt x="317395" y="192705"/>
                  <a:pt x="327471" y="173812"/>
                  <a:pt x="340066" y="158698"/>
                </a:cubicBezTo>
                <a:cubicBezTo>
                  <a:pt x="352661" y="143584"/>
                  <a:pt x="357699" y="130988"/>
                  <a:pt x="377851" y="120912"/>
                </a:cubicBezTo>
                <a:cubicBezTo>
                  <a:pt x="398003" y="110836"/>
                  <a:pt x="442085" y="105798"/>
                  <a:pt x="460978" y="98241"/>
                </a:cubicBezTo>
                <a:cubicBezTo>
                  <a:pt x="479871" y="90684"/>
                  <a:pt x="491206" y="91943"/>
                  <a:pt x="491206" y="75570"/>
                </a:cubicBezTo>
                <a:cubicBezTo>
                  <a:pt x="491206" y="59197"/>
                  <a:pt x="476092" y="29598"/>
                  <a:pt x="460978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: скругленные углы 70">
            <a:extLst>
              <a:ext uri="{FF2B5EF4-FFF2-40B4-BE49-F238E27FC236}">
                <a16:creationId xmlns:a16="http://schemas.microsoft.com/office/drawing/2014/main" xmlns="" id="{F397EA17-44AF-4118-82D7-7C81FB971416}"/>
              </a:ext>
            </a:extLst>
          </p:cNvPr>
          <p:cNvSpPr/>
          <p:nvPr/>
        </p:nvSpPr>
        <p:spPr>
          <a:xfrm rot="20118306">
            <a:off x="3614290" y="3417711"/>
            <a:ext cx="61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Дагомыс</a:t>
            </a:r>
          </a:p>
        </p:txBody>
      </p:sp>
      <p:sp>
        <p:nvSpPr>
          <p:cNvPr id="82" name="Полилиния: фигура 68">
            <a:extLst>
              <a:ext uri="{FF2B5EF4-FFF2-40B4-BE49-F238E27FC236}">
                <a16:creationId xmlns:a16="http://schemas.microsoft.com/office/drawing/2014/main" xmlns="" id="{8B491B4E-B373-4B39-9B01-7C0AAB8C2BDF}"/>
              </a:ext>
            </a:extLst>
          </p:cNvPr>
          <p:cNvSpPr/>
          <p:nvPr/>
        </p:nvSpPr>
        <p:spPr>
          <a:xfrm>
            <a:off x="3321100" y="3536688"/>
            <a:ext cx="268487" cy="657461"/>
          </a:xfrm>
          <a:custGeom>
            <a:avLst/>
            <a:gdLst>
              <a:gd name="connsiteX0" fmla="*/ 72004 w 268487"/>
              <a:gd name="connsiteY0" fmla="*/ 657461 h 657461"/>
              <a:gd name="connsiteX1" fmla="*/ 49333 w 268487"/>
              <a:gd name="connsiteY1" fmla="*/ 604562 h 657461"/>
              <a:gd name="connsiteX2" fmla="*/ 3991 w 268487"/>
              <a:gd name="connsiteY2" fmla="*/ 544105 h 657461"/>
              <a:gd name="connsiteX3" fmla="*/ 3991 w 268487"/>
              <a:gd name="connsiteY3" fmla="*/ 498763 h 657461"/>
              <a:gd name="connsiteX4" fmla="*/ 19105 w 268487"/>
              <a:gd name="connsiteY4" fmla="*/ 438307 h 657461"/>
              <a:gd name="connsiteX5" fmla="*/ 64447 w 268487"/>
              <a:gd name="connsiteY5" fmla="*/ 362737 h 657461"/>
              <a:gd name="connsiteX6" fmla="*/ 132460 w 268487"/>
              <a:gd name="connsiteY6" fmla="*/ 309838 h 657461"/>
              <a:gd name="connsiteX7" fmla="*/ 170245 w 268487"/>
              <a:gd name="connsiteY7" fmla="*/ 241824 h 657461"/>
              <a:gd name="connsiteX8" fmla="*/ 200474 w 268487"/>
              <a:gd name="connsiteY8" fmla="*/ 166254 h 657461"/>
              <a:gd name="connsiteX9" fmla="*/ 253373 w 268487"/>
              <a:gd name="connsiteY9" fmla="*/ 136026 h 657461"/>
              <a:gd name="connsiteX10" fmla="*/ 268487 w 268487"/>
              <a:gd name="connsiteY10" fmla="*/ 98241 h 657461"/>
              <a:gd name="connsiteX11" fmla="*/ 253373 w 268487"/>
              <a:gd name="connsiteY11" fmla="*/ 0 h 6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87" h="657461">
                <a:moveTo>
                  <a:pt x="72004" y="657461"/>
                </a:moveTo>
                <a:cubicBezTo>
                  <a:pt x="66336" y="640458"/>
                  <a:pt x="60668" y="623455"/>
                  <a:pt x="49333" y="604562"/>
                </a:cubicBezTo>
                <a:cubicBezTo>
                  <a:pt x="37998" y="585669"/>
                  <a:pt x="11548" y="561738"/>
                  <a:pt x="3991" y="544105"/>
                </a:cubicBezTo>
                <a:cubicBezTo>
                  <a:pt x="-3566" y="526472"/>
                  <a:pt x="1472" y="516396"/>
                  <a:pt x="3991" y="498763"/>
                </a:cubicBezTo>
                <a:cubicBezTo>
                  <a:pt x="6510" y="481130"/>
                  <a:pt x="9029" y="460978"/>
                  <a:pt x="19105" y="438307"/>
                </a:cubicBezTo>
                <a:cubicBezTo>
                  <a:pt x="29181" y="415636"/>
                  <a:pt x="45555" y="384148"/>
                  <a:pt x="64447" y="362737"/>
                </a:cubicBezTo>
                <a:cubicBezTo>
                  <a:pt x="83339" y="341326"/>
                  <a:pt x="114827" y="329990"/>
                  <a:pt x="132460" y="309838"/>
                </a:cubicBezTo>
                <a:cubicBezTo>
                  <a:pt x="150093" y="289686"/>
                  <a:pt x="158909" y="265755"/>
                  <a:pt x="170245" y="241824"/>
                </a:cubicBezTo>
                <a:cubicBezTo>
                  <a:pt x="181581" y="217893"/>
                  <a:pt x="186619" y="183887"/>
                  <a:pt x="200474" y="166254"/>
                </a:cubicBezTo>
                <a:cubicBezTo>
                  <a:pt x="214329" y="148621"/>
                  <a:pt x="242038" y="147361"/>
                  <a:pt x="253373" y="136026"/>
                </a:cubicBezTo>
                <a:cubicBezTo>
                  <a:pt x="264708" y="124691"/>
                  <a:pt x="268487" y="120912"/>
                  <a:pt x="268487" y="98241"/>
                </a:cubicBezTo>
                <a:cubicBezTo>
                  <a:pt x="268487" y="75570"/>
                  <a:pt x="260930" y="37785"/>
                  <a:pt x="253373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Равнобедренный треугольник 82">
            <a:extLst>
              <a:ext uri="{FF2B5EF4-FFF2-40B4-BE49-F238E27FC236}">
                <a16:creationId xmlns:a16="http://schemas.microsoft.com/office/drawing/2014/main" xmlns="" id="{1008A8FB-A3E8-47E2-B935-916A8A974BE6}"/>
              </a:ext>
            </a:extLst>
          </p:cNvPr>
          <p:cNvSpPr/>
          <p:nvPr/>
        </p:nvSpPr>
        <p:spPr>
          <a:xfrm>
            <a:off x="3355326" y="409653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4" name="Равнобедренный треугольник 83">
            <a:extLst>
              <a:ext uri="{FF2B5EF4-FFF2-40B4-BE49-F238E27FC236}">
                <a16:creationId xmlns:a16="http://schemas.microsoft.com/office/drawing/2014/main" xmlns="" id="{722BCBC0-1FE2-4648-B3A4-3A6A7C9C0C3D}"/>
              </a:ext>
            </a:extLst>
          </p:cNvPr>
          <p:cNvSpPr/>
          <p:nvPr/>
        </p:nvSpPr>
        <p:spPr>
          <a:xfrm>
            <a:off x="3464008" y="389186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xmlns="" id="{6198359A-962A-439C-B63D-139E7D3990F5}"/>
              </a:ext>
            </a:extLst>
          </p:cNvPr>
          <p:cNvSpPr/>
          <p:nvPr/>
        </p:nvSpPr>
        <p:spPr>
          <a:xfrm>
            <a:off x="3267472" y="3997985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xmlns="" id="{C45F108A-3A03-4517-A4B0-CF4121D81166}"/>
              </a:ext>
            </a:extLst>
          </p:cNvPr>
          <p:cNvSpPr/>
          <p:nvPr/>
        </p:nvSpPr>
        <p:spPr>
          <a:xfrm>
            <a:off x="1779267" y="1885727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xmlns="" id="{3D8B5C73-048F-4B95-B63F-7B121E5462C4}"/>
              </a:ext>
            </a:extLst>
          </p:cNvPr>
          <p:cNvSpPr/>
          <p:nvPr/>
        </p:nvSpPr>
        <p:spPr>
          <a:xfrm>
            <a:off x="3670265" y="436464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8" name="Равнобедренный треугольник 87">
            <a:extLst>
              <a:ext uri="{FF2B5EF4-FFF2-40B4-BE49-F238E27FC236}">
                <a16:creationId xmlns:a16="http://schemas.microsoft.com/office/drawing/2014/main" xmlns="" id="{8E5C5DD8-3E02-418E-AA33-E3CA7CABFDA7}"/>
              </a:ext>
            </a:extLst>
          </p:cNvPr>
          <p:cNvSpPr/>
          <p:nvPr/>
        </p:nvSpPr>
        <p:spPr>
          <a:xfrm>
            <a:off x="5105050" y="475197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9" name="Прямоугольник: скругленные углы 79">
            <a:extLst>
              <a:ext uri="{FF2B5EF4-FFF2-40B4-BE49-F238E27FC236}">
                <a16:creationId xmlns:a16="http://schemas.microsoft.com/office/drawing/2014/main" xmlns="" id="{11AF96A5-DD8F-41C4-83BA-2A112BDFC91A}"/>
              </a:ext>
            </a:extLst>
          </p:cNvPr>
          <p:cNvSpPr/>
          <p:nvPr/>
        </p:nvSpPr>
        <p:spPr>
          <a:xfrm>
            <a:off x="3840653" y="6117250"/>
            <a:ext cx="684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Мзымта</a:t>
            </a:r>
          </a:p>
        </p:txBody>
      </p:sp>
      <p:sp>
        <p:nvSpPr>
          <p:cNvPr id="90" name="Равнобедренный треугольник 89">
            <a:extLst>
              <a:ext uri="{FF2B5EF4-FFF2-40B4-BE49-F238E27FC236}">
                <a16:creationId xmlns:a16="http://schemas.microsoft.com/office/drawing/2014/main" xmlns="" id="{D97FDC2F-1949-4482-9A5D-78CB5B76869C}"/>
              </a:ext>
            </a:extLst>
          </p:cNvPr>
          <p:cNvSpPr/>
          <p:nvPr/>
        </p:nvSpPr>
        <p:spPr>
          <a:xfrm>
            <a:off x="4852551" y="5228354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1" name="Равнобедренный треугольник 90">
            <a:extLst>
              <a:ext uri="{FF2B5EF4-FFF2-40B4-BE49-F238E27FC236}">
                <a16:creationId xmlns:a16="http://schemas.microsoft.com/office/drawing/2014/main" xmlns="" id="{7AA48BD4-B91F-4E94-ADD5-40D7CA869F89}"/>
              </a:ext>
            </a:extLst>
          </p:cNvPr>
          <p:cNvSpPr/>
          <p:nvPr/>
        </p:nvSpPr>
        <p:spPr>
          <a:xfrm>
            <a:off x="6189329" y="4280786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2" name="Равнобедренный треугольник 91">
            <a:extLst>
              <a:ext uri="{FF2B5EF4-FFF2-40B4-BE49-F238E27FC236}">
                <a16:creationId xmlns:a16="http://schemas.microsoft.com/office/drawing/2014/main" xmlns="" id="{F359D93C-3559-4632-B5F9-28F8A9CAD5D3}"/>
              </a:ext>
            </a:extLst>
          </p:cNvPr>
          <p:cNvSpPr/>
          <p:nvPr/>
        </p:nvSpPr>
        <p:spPr>
          <a:xfrm>
            <a:off x="6483906" y="4431426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3" name="Полилиния: фигура 78">
            <a:extLst>
              <a:ext uri="{FF2B5EF4-FFF2-40B4-BE49-F238E27FC236}">
                <a16:creationId xmlns:a16="http://schemas.microsoft.com/office/drawing/2014/main" xmlns="" id="{20980DBC-2E06-4700-BE9C-DFB14F2D1D9F}"/>
              </a:ext>
            </a:extLst>
          </p:cNvPr>
          <p:cNvSpPr/>
          <p:nvPr/>
        </p:nvSpPr>
        <p:spPr>
          <a:xfrm>
            <a:off x="4307504" y="4443531"/>
            <a:ext cx="257435" cy="1095768"/>
          </a:xfrm>
          <a:custGeom>
            <a:avLst/>
            <a:gdLst>
              <a:gd name="connsiteX0" fmla="*/ 0 w 257435"/>
              <a:gd name="connsiteY0" fmla="*/ 1095768 h 1095768"/>
              <a:gd name="connsiteX1" fmla="*/ 15114 w 257435"/>
              <a:gd name="connsiteY1" fmla="*/ 1035312 h 1095768"/>
              <a:gd name="connsiteX2" fmla="*/ 37785 w 257435"/>
              <a:gd name="connsiteY2" fmla="*/ 937071 h 1095768"/>
              <a:gd name="connsiteX3" fmla="*/ 37785 w 257435"/>
              <a:gd name="connsiteY3" fmla="*/ 899286 h 1095768"/>
              <a:gd name="connsiteX4" fmla="*/ 45342 w 257435"/>
              <a:gd name="connsiteY4" fmla="*/ 823715 h 1095768"/>
              <a:gd name="connsiteX5" fmla="*/ 83127 w 257435"/>
              <a:gd name="connsiteY5" fmla="*/ 770816 h 1095768"/>
              <a:gd name="connsiteX6" fmla="*/ 128470 w 257435"/>
              <a:gd name="connsiteY6" fmla="*/ 717917 h 1095768"/>
              <a:gd name="connsiteX7" fmla="*/ 143584 w 257435"/>
              <a:gd name="connsiteY7" fmla="*/ 627233 h 1095768"/>
              <a:gd name="connsiteX8" fmla="*/ 151141 w 257435"/>
              <a:gd name="connsiteY8" fmla="*/ 513877 h 1095768"/>
              <a:gd name="connsiteX9" fmla="*/ 151141 w 257435"/>
              <a:gd name="connsiteY9" fmla="*/ 423193 h 1095768"/>
              <a:gd name="connsiteX10" fmla="*/ 151141 w 257435"/>
              <a:gd name="connsiteY10" fmla="*/ 324952 h 1095768"/>
              <a:gd name="connsiteX11" fmla="*/ 188926 w 257435"/>
              <a:gd name="connsiteY11" fmla="*/ 196482 h 1095768"/>
              <a:gd name="connsiteX12" fmla="*/ 196483 w 257435"/>
              <a:gd name="connsiteY12" fmla="*/ 136026 h 1095768"/>
              <a:gd name="connsiteX13" fmla="*/ 256939 w 257435"/>
              <a:gd name="connsiteY13" fmla="*/ 98241 h 1095768"/>
              <a:gd name="connsiteX14" fmla="*/ 158698 w 257435"/>
              <a:gd name="connsiteY14" fmla="*/ 0 h 109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35" h="1095768">
                <a:moveTo>
                  <a:pt x="0" y="1095768"/>
                </a:moveTo>
                <a:cubicBezTo>
                  <a:pt x="4408" y="1078135"/>
                  <a:pt x="8817" y="1061761"/>
                  <a:pt x="15114" y="1035312"/>
                </a:cubicBezTo>
                <a:cubicBezTo>
                  <a:pt x="21412" y="1008862"/>
                  <a:pt x="34007" y="959742"/>
                  <a:pt x="37785" y="937071"/>
                </a:cubicBezTo>
                <a:cubicBezTo>
                  <a:pt x="41563" y="914400"/>
                  <a:pt x="36526" y="918179"/>
                  <a:pt x="37785" y="899286"/>
                </a:cubicBezTo>
                <a:cubicBezTo>
                  <a:pt x="39045" y="880393"/>
                  <a:pt x="37785" y="845127"/>
                  <a:pt x="45342" y="823715"/>
                </a:cubicBezTo>
                <a:cubicBezTo>
                  <a:pt x="52899" y="802303"/>
                  <a:pt x="69272" y="788449"/>
                  <a:pt x="83127" y="770816"/>
                </a:cubicBezTo>
                <a:cubicBezTo>
                  <a:pt x="96982" y="753183"/>
                  <a:pt x="118394" y="741847"/>
                  <a:pt x="128470" y="717917"/>
                </a:cubicBezTo>
                <a:cubicBezTo>
                  <a:pt x="138546" y="693987"/>
                  <a:pt x="139806" y="661240"/>
                  <a:pt x="143584" y="627233"/>
                </a:cubicBezTo>
                <a:cubicBezTo>
                  <a:pt x="147363" y="593226"/>
                  <a:pt x="149881" y="547884"/>
                  <a:pt x="151141" y="513877"/>
                </a:cubicBezTo>
                <a:cubicBezTo>
                  <a:pt x="152401" y="479870"/>
                  <a:pt x="151141" y="423193"/>
                  <a:pt x="151141" y="423193"/>
                </a:cubicBezTo>
                <a:cubicBezTo>
                  <a:pt x="151141" y="391706"/>
                  <a:pt x="144844" y="362737"/>
                  <a:pt x="151141" y="324952"/>
                </a:cubicBezTo>
                <a:cubicBezTo>
                  <a:pt x="157438" y="287167"/>
                  <a:pt x="181369" y="227969"/>
                  <a:pt x="188926" y="196482"/>
                </a:cubicBezTo>
                <a:cubicBezTo>
                  <a:pt x="196483" y="164995"/>
                  <a:pt x="185148" y="152399"/>
                  <a:pt x="196483" y="136026"/>
                </a:cubicBezTo>
                <a:cubicBezTo>
                  <a:pt x="207819" y="119652"/>
                  <a:pt x="263236" y="120912"/>
                  <a:pt x="256939" y="98241"/>
                </a:cubicBezTo>
                <a:cubicBezTo>
                  <a:pt x="250642" y="75570"/>
                  <a:pt x="204670" y="37785"/>
                  <a:pt x="158698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Равнобедренный треугольник 93">
            <a:extLst>
              <a:ext uri="{FF2B5EF4-FFF2-40B4-BE49-F238E27FC236}">
                <a16:creationId xmlns:a16="http://schemas.microsoft.com/office/drawing/2014/main" xmlns="" id="{9BEB6652-B896-44F1-A020-44FC0B95FC38}"/>
              </a:ext>
            </a:extLst>
          </p:cNvPr>
          <p:cNvSpPr/>
          <p:nvPr/>
        </p:nvSpPr>
        <p:spPr>
          <a:xfrm>
            <a:off x="4386529" y="507781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95" name="Прямоугольник: скругленные углы 84">
            <a:extLst>
              <a:ext uri="{FF2B5EF4-FFF2-40B4-BE49-F238E27FC236}">
                <a16:creationId xmlns:a16="http://schemas.microsoft.com/office/drawing/2014/main" xmlns="" id="{E88323F0-8E1F-47CD-8704-38C47CA8C7A0}"/>
              </a:ext>
            </a:extLst>
          </p:cNvPr>
          <p:cNvSpPr/>
          <p:nvPr/>
        </p:nvSpPr>
        <p:spPr>
          <a:xfrm>
            <a:off x="3707904" y="5554395"/>
            <a:ext cx="5976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Хоста</a:t>
            </a:r>
          </a:p>
        </p:txBody>
      </p:sp>
      <p:sp>
        <p:nvSpPr>
          <p:cNvPr id="96" name="Полилиния: фигура 82">
            <a:extLst>
              <a:ext uri="{FF2B5EF4-FFF2-40B4-BE49-F238E27FC236}">
                <a16:creationId xmlns:a16="http://schemas.microsoft.com/office/drawing/2014/main" xmlns="" id="{399699B6-DC51-4C29-B795-A2C61F1CD1E4}"/>
              </a:ext>
            </a:extLst>
          </p:cNvPr>
          <p:cNvSpPr/>
          <p:nvPr/>
        </p:nvSpPr>
        <p:spPr>
          <a:xfrm>
            <a:off x="4413302" y="4738255"/>
            <a:ext cx="234268" cy="921957"/>
          </a:xfrm>
          <a:custGeom>
            <a:avLst/>
            <a:gdLst>
              <a:gd name="connsiteX0" fmla="*/ 0 w 234268"/>
              <a:gd name="connsiteY0" fmla="*/ 921957 h 921957"/>
              <a:gd name="connsiteX1" fmla="*/ 45343 w 234268"/>
              <a:gd name="connsiteY1" fmla="*/ 899285 h 921957"/>
              <a:gd name="connsiteX2" fmla="*/ 75571 w 234268"/>
              <a:gd name="connsiteY2" fmla="*/ 869057 h 921957"/>
              <a:gd name="connsiteX3" fmla="*/ 75571 w 234268"/>
              <a:gd name="connsiteY3" fmla="*/ 801044 h 921957"/>
              <a:gd name="connsiteX4" fmla="*/ 75571 w 234268"/>
              <a:gd name="connsiteY4" fmla="*/ 717917 h 921957"/>
              <a:gd name="connsiteX5" fmla="*/ 52900 w 234268"/>
              <a:gd name="connsiteY5" fmla="*/ 612119 h 921957"/>
              <a:gd name="connsiteX6" fmla="*/ 83128 w 234268"/>
              <a:gd name="connsiteY6" fmla="*/ 536548 h 921957"/>
              <a:gd name="connsiteX7" fmla="*/ 173812 w 234268"/>
              <a:gd name="connsiteY7" fmla="*/ 536548 h 921957"/>
              <a:gd name="connsiteX8" fmla="*/ 173812 w 234268"/>
              <a:gd name="connsiteY8" fmla="*/ 438307 h 921957"/>
              <a:gd name="connsiteX9" fmla="*/ 173812 w 234268"/>
              <a:gd name="connsiteY9" fmla="*/ 347623 h 921957"/>
              <a:gd name="connsiteX10" fmla="*/ 158698 w 234268"/>
              <a:gd name="connsiteY10" fmla="*/ 287166 h 921957"/>
              <a:gd name="connsiteX11" fmla="*/ 181369 w 234268"/>
              <a:gd name="connsiteY11" fmla="*/ 226710 h 921957"/>
              <a:gd name="connsiteX12" fmla="*/ 196483 w 234268"/>
              <a:gd name="connsiteY12" fmla="*/ 219153 h 921957"/>
              <a:gd name="connsiteX13" fmla="*/ 188926 w 234268"/>
              <a:gd name="connsiteY13" fmla="*/ 173811 h 921957"/>
              <a:gd name="connsiteX14" fmla="*/ 143584 w 234268"/>
              <a:gd name="connsiteY14" fmla="*/ 105798 h 921957"/>
              <a:gd name="connsiteX15" fmla="*/ 173812 w 234268"/>
              <a:gd name="connsiteY15" fmla="*/ 60456 h 921957"/>
              <a:gd name="connsiteX16" fmla="*/ 204040 w 234268"/>
              <a:gd name="connsiteY16" fmla="*/ 30228 h 921957"/>
              <a:gd name="connsiteX17" fmla="*/ 234268 w 234268"/>
              <a:gd name="connsiteY17" fmla="*/ 0 h 92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268" h="921957">
                <a:moveTo>
                  <a:pt x="0" y="921957"/>
                </a:moveTo>
                <a:cubicBezTo>
                  <a:pt x="16374" y="915029"/>
                  <a:pt x="32748" y="908102"/>
                  <a:pt x="45343" y="899285"/>
                </a:cubicBezTo>
                <a:cubicBezTo>
                  <a:pt x="57938" y="890468"/>
                  <a:pt x="70533" y="885431"/>
                  <a:pt x="75571" y="869057"/>
                </a:cubicBezTo>
                <a:cubicBezTo>
                  <a:pt x="80609" y="852683"/>
                  <a:pt x="75571" y="801044"/>
                  <a:pt x="75571" y="801044"/>
                </a:cubicBezTo>
                <a:cubicBezTo>
                  <a:pt x="75571" y="775854"/>
                  <a:pt x="79350" y="749404"/>
                  <a:pt x="75571" y="717917"/>
                </a:cubicBezTo>
                <a:cubicBezTo>
                  <a:pt x="71793" y="686429"/>
                  <a:pt x="51641" y="642347"/>
                  <a:pt x="52900" y="612119"/>
                </a:cubicBezTo>
                <a:cubicBezTo>
                  <a:pt x="54159" y="581891"/>
                  <a:pt x="62976" y="549143"/>
                  <a:pt x="83128" y="536548"/>
                </a:cubicBezTo>
                <a:cubicBezTo>
                  <a:pt x="103280" y="523953"/>
                  <a:pt x="158698" y="552921"/>
                  <a:pt x="173812" y="536548"/>
                </a:cubicBezTo>
                <a:cubicBezTo>
                  <a:pt x="188926" y="520174"/>
                  <a:pt x="173812" y="438307"/>
                  <a:pt x="173812" y="438307"/>
                </a:cubicBezTo>
                <a:cubicBezTo>
                  <a:pt x="173812" y="406820"/>
                  <a:pt x="176331" y="372813"/>
                  <a:pt x="173812" y="347623"/>
                </a:cubicBezTo>
                <a:cubicBezTo>
                  <a:pt x="171293" y="322433"/>
                  <a:pt x="157439" y="307318"/>
                  <a:pt x="158698" y="287166"/>
                </a:cubicBezTo>
                <a:cubicBezTo>
                  <a:pt x="159957" y="267014"/>
                  <a:pt x="181369" y="226710"/>
                  <a:pt x="181369" y="226710"/>
                </a:cubicBezTo>
                <a:cubicBezTo>
                  <a:pt x="187666" y="215375"/>
                  <a:pt x="195224" y="227969"/>
                  <a:pt x="196483" y="219153"/>
                </a:cubicBezTo>
                <a:cubicBezTo>
                  <a:pt x="197742" y="210337"/>
                  <a:pt x="197742" y="192703"/>
                  <a:pt x="188926" y="173811"/>
                </a:cubicBezTo>
                <a:cubicBezTo>
                  <a:pt x="180110" y="154919"/>
                  <a:pt x="146103" y="124690"/>
                  <a:pt x="143584" y="105798"/>
                </a:cubicBezTo>
                <a:cubicBezTo>
                  <a:pt x="141065" y="86906"/>
                  <a:pt x="163736" y="73051"/>
                  <a:pt x="173812" y="60456"/>
                </a:cubicBezTo>
                <a:cubicBezTo>
                  <a:pt x="183888" y="47861"/>
                  <a:pt x="204040" y="30228"/>
                  <a:pt x="204040" y="30228"/>
                </a:cubicBezTo>
                <a:lnTo>
                  <a:pt x="234268" y="0"/>
                </a:ln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: скругленные углы 86">
            <a:extLst>
              <a:ext uri="{FF2B5EF4-FFF2-40B4-BE49-F238E27FC236}">
                <a16:creationId xmlns:a16="http://schemas.microsoft.com/office/drawing/2014/main" xmlns="" id="{88D0C015-6CC2-456B-9202-5CAAB943CF66}"/>
              </a:ext>
            </a:extLst>
          </p:cNvPr>
          <p:cNvSpPr/>
          <p:nvPr/>
        </p:nvSpPr>
        <p:spPr>
          <a:xfrm>
            <a:off x="3708259" y="5665412"/>
            <a:ext cx="6588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Кудепста</a:t>
            </a:r>
          </a:p>
        </p:txBody>
      </p:sp>
      <p:sp>
        <p:nvSpPr>
          <p:cNvPr id="98" name="Полилиния: фигура 85">
            <a:extLst>
              <a:ext uri="{FF2B5EF4-FFF2-40B4-BE49-F238E27FC236}">
                <a16:creationId xmlns:a16="http://schemas.microsoft.com/office/drawing/2014/main" xmlns="" id="{B2B6852E-196B-4450-B81C-5EC90D3F993F}"/>
              </a:ext>
            </a:extLst>
          </p:cNvPr>
          <p:cNvSpPr/>
          <p:nvPr/>
        </p:nvSpPr>
        <p:spPr>
          <a:xfrm>
            <a:off x="4851610" y="4957408"/>
            <a:ext cx="2554274" cy="1337594"/>
          </a:xfrm>
          <a:custGeom>
            <a:avLst/>
            <a:gdLst>
              <a:gd name="connsiteX0" fmla="*/ 0 w 2554274"/>
              <a:gd name="connsiteY0" fmla="*/ 1337594 h 1337594"/>
              <a:gd name="connsiteX1" fmla="*/ 7557 w 2554274"/>
              <a:gd name="connsiteY1" fmla="*/ 1246909 h 1337594"/>
              <a:gd name="connsiteX2" fmla="*/ 45342 w 2554274"/>
              <a:gd name="connsiteY2" fmla="*/ 1148668 h 1337594"/>
              <a:gd name="connsiteX3" fmla="*/ 113355 w 2554274"/>
              <a:gd name="connsiteY3" fmla="*/ 1042870 h 1337594"/>
              <a:gd name="connsiteX4" fmla="*/ 173811 w 2554274"/>
              <a:gd name="connsiteY4" fmla="*/ 967299 h 1337594"/>
              <a:gd name="connsiteX5" fmla="*/ 226711 w 2554274"/>
              <a:gd name="connsiteY5" fmla="*/ 861501 h 1337594"/>
              <a:gd name="connsiteX6" fmla="*/ 279610 w 2554274"/>
              <a:gd name="connsiteY6" fmla="*/ 770817 h 1337594"/>
              <a:gd name="connsiteX7" fmla="*/ 309838 w 2554274"/>
              <a:gd name="connsiteY7" fmla="*/ 672575 h 1337594"/>
              <a:gd name="connsiteX8" fmla="*/ 332509 w 2554274"/>
              <a:gd name="connsiteY8" fmla="*/ 619676 h 1337594"/>
              <a:gd name="connsiteX9" fmla="*/ 392965 w 2554274"/>
              <a:gd name="connsiteY9" fmla="*/ 491207 h 1337594"/>
              <a:gd name="connsiteX10" fmla="*/ 460978 w 2554274"/>
              <a:gd name="connsiteY10" fmla="*/ 423194 h 1337594"/>
              <a:gd name="connsiteX11" fmla="*/ 498764 w 2554274"/>
              <a:gd name="connsiteY11" fmla="*/ 294724 h 1337594"/>
              <a:gd name="connsiteX12" fmla="*/ 498764 w 2554274"/>
              <a:gd name="connsiteY12" fmla="*/ 181369 h 1337594"/>
              <a:gd name="connsiteX13" fmla="*/ 528992 w 2554274"/>
              <a:gd name="connsiteY13" fmla="*/ 113356 h 1337594"/>
              <a:gd name="connsiteX14" fmla="*/ 612119 w 2554274"/>
              <a:gd name="connsiteY14" fmla="*/ 98242 h 1337594"/>
              <a:gd name="connsiteX15" fmla="*/ 695246 w 2554274"/>
              <a:gd name="connsiteY15" fmla="*/ 120913 h 1337594"/>
              <a:gd name="connsiteX16" fmla="*/ 785930 w 2554274"/>
              <a:gd name="connsiteY16" fmla="*/ 105799 h 1337594"/>
              <a:gd name="connsiteX17" fmla="*/ 869058 w 2554274"/>
              <a:gd name="connsiteY17" fmla="*/ 60456 h 1337594"/>
              <a:gd name="connsiteX18" fmla="*/ 967299 w 2554274"/>
              <a:gd name="connsiteY18" fmla="*/ 60456 h 1337594"/>
              <a:gd name="connsiteX19" fmla="*/ 1050426 w 2554274"/>
              <a:gd name="connsiteY19" fmla="*/ 45342 h 1337594"/>
              <a:gd name="connsiteX20" fmla="*/ 1141111 w 2554274"/>
              <a:gd name="connsiteY20" fmla="*/ 30228 h 1337594"/>
              <a:gd name="connsiteX21" fmla="*/ 1277137 w 2554274"/>
              <a:gd name="connsiteY21" fmla="*/ 0 h 1337594"/>
              <a:gd name="connsiteX22" fmla="*/ 1330036 w 2554274"/>
              <a:gd name="connsiteY22" fmla="*/ 30228 h 1337594"/>
              <a:gd name="connsiteX23" fmla="*/ 1398050 w 2554274"/>
              <a:gd name="connsiteY23" fmla="*/ 68013 h 1337594"/>
              <a:gd name="connsiteX24" fmla="*/ 1458506 w 2554274"/>
              <a:gd name="connsiteY24" fmla="*/ 83128 h 1337594"/>
              <a:gd name="connsiteX25" fmla="*/ 1511405 w 2554274"/>
              <a:gd name="connsiteY25" fmla="*/ 68013 h 1337594"/>
              <a:gd name="connsiteX26" fmla="*/ 1586975 w 2554274"/>
              <a:gd name="connsiteY26" fmla="*/ 52899 h 1337594"/>
              <a:gd name="connsiteX27" fmla="*/ 1654988 w 2554274"/>
              <a:gd name="connsiteY27" fmla="*/ 75571 h 1337594"/>
              <a:gd name="connsiteX28" fmla="*/ 1738116 w 2554274"/>
              <a:gd name="connsiteY28" fmla="*/ 120913 h 1337594"/>
              <a:gd name="connsiteX29" fmla="*/ 1851471 w 2554274"/>
              <a:gd name="connsiteY29" fmla="*/ 120913 h 1337594"/>
              <a:gd name="connsiteX30" fmla="*/ 1995054 w 2554274"/>
              <a:gd name="connsiteY30" fmla="*/ 173812 h 1337594"/>
              <a:gd name="connsiteX31" fmla="*/ 2078182 w 2554274"/>
              <a:gd name="connsiteY31" fmla="*/ 158698 h 1337594"/>
              <a:gd name="connsiteX32" fmla="*/ 2229322 w 2554274"/>
              <a:gd name="connsiteY32" fmla="*/ 204040 h 1337594"/>
              <a:gd name="connsiteX33" fmla="*/ 2267107 w 2554274"/>
              <a:gd name="connsiteY33" fmla="*/ 272053 h 1337594"/>
              <a:gd name="connsiteX34" fmla="*/ 2350235 w 2554274"/>
              <a:gd name="connsiteY34" fmla="*/ 256939 h 1337594"/>
              <a:gd name="connsiteX35" fmla="*/ 2395577 w 2554274"/>
              <a:gd name="connsiteY35" fmla="*/ 279610 h 1337594"/>
              <a:gd name="connsiteX36" fmla="*/ 2448476 w 2554274"/>
              <a:gd name="connsiteY36" fmla="*/ 355180 h 1337594"/>
              <a:gd name="connsiteX37" fmla="*/ 2493818 w 2554274"/>
              <a:gd name="connsiteY37" fmla="*/ 415637 h 1337594"/>
              <a:gd name="connsiteX38" fmla="*/ 2554274 w 2554274"/>
              <a:gd name="connsiteY38" fmla="*/ 468536 h 1337594"/>
              <a:gd name="connsiteX0" fmla="*/ 0 w 2554274"/>
              <a:gd name="connsiteY0" fmla="*/ 1337594 h 1337594"/>
              <a:gd name="connsiteX1" fmla="*/ 7557 w 2554274"/>
              <a:gd name="connsiteY1" fmla="*/ 1246909 h 1337594"/>
              <a:gd name="connsiteX2" fmla="*/ 45342 w 2554274"/>
              <a:gd name="connsiteY2" fmla="*/ 1148668 h 1337594"/>
              <a:gd name="connsiteX3" fmla="*/ 113355 w 2554274"/>
              <a:gd name="connsiteY3" fmla="*/ 1042870 h 1337594"/>
              <a:gd name="connsiteX4" fmla="*/ 173811 w 2554274"/>
              <a:gd name="connsiteY4" fmla="*/ 967299 h 1337594"/>
              <a:gd name="connsiteX5" fmla="*/ 226711 w 2554274"/>
              <a:gd name="connsiteY5" fmla="*/ 861501 h 1337594"/>
              <a:gd name="connsiteX6" fmla="*/ 279610 w 2554274"/>
              <a:gd name="connsiteY6" fmla="*/ 770817 h 1337594"/>
              <a:gd name="connsiteX7" fmla="*/ 309838 w 2554274"/>
              <a:gd name="connsiteY7" fmla="*/ 672575 h 1337594"/>
              <a:gd name="connsiteX8" fmla="*/ 332509 w 2554274"/>
              <a:gd name="connsiteY8" fmla="*/ 619676 h 1337594"/>
              <a:gd name="connsiteX9" fmla="*/ 392965 w 2554274"/>
              <a:gd name="connsiteY9" fmla="*/ 491207 h 1337594"/>
              <a:gd name="connsiteX10" fmla="*/ 460978 w 2554274"/>
              <a:gd name="connsiteY10" fmla="*/ 423194 h 1337594"/>
              <a:gd name="connsiteX11" fmla="*/ 498764 w 2554274"/>
              <a:gd name="connsiteY11" fmla="*/ 294724 h 1337594"/>
              <a:gd name="connsiteX12" fmla="*/ 498764 w 2554274"/>
              <a:gd name="connsiteY12" fmla="*/ 181369 h 1337594"/>
              <a:gd name="connsiteX13" fmla="*/ 528992 w 2554274"/>
              <a:gd name="connsiteY13" fmla="*/ 113356 h 1337594"/>
              <a:gd name="connsiteX14" fmla="*/ 612119 w 2554274"/>
              <a:gd name="connsiteY14" fmla="*/ 98242 h 1337594"/>
              <a:gd name="connsiteX15" fmla="*/ 695246 w 2554274"/>
              <a:gd name="connsiteY15" fmla="*/ 120913 h 1337594"/>
              <a:gd name="connsiteX16" fmla="*/ 785930 w 2554274"/>
              <a:gd name="connsiteY16" fmla="*/ 105799 h 1337594"/>
              <a:gd name="connsiteX17" fmla="*/ 869058 w 2554274"/>
              <a:gd name="connsiteY17" fmla="*/ 60456 h 1337594"/>
              <a:gd name="connsiteX18" fmla="*/ 967299 w 2554274"/>
              <a:gd name="connsiteY18" fmla="*/ 60456 h 1337594"/>
              <a:gd name="connsiteX19" fmla="*/ 1050426 w 2554274"/>
              <a:gd name="connsiteY19" fmla="*/ 45342 h 1337594"/>
              <a:gd name="connsiteX20" fmla="*/ 1141111 w 2554274"/>
              <a:gd name="connsiteY20" fmla="*/ 30228 h 1337594"/>
              <a:gd name="connsiteX21" fmla="*/ 1277137 w 2554274"/>
              <a:gd name="connsiteY21" fmla="*/ 0 h 1337594"/>
              <a:gd name="connsiteX22" fmla="*/ 1330036 w 2554274"/>
              <a:gd name="connsiteY22" fmla="*/ 30228 h 1337594"/>
              <a:gd name="connsiteX23" fmla="*/ 1398050 w 2554274"/>
              <a:gd name="connsiteY23" fmla="*/ 68013 h 1337594"/>
              <a:gd name="connsiteX24" fmla="*/ 1458506 w 2554274"/>
              <a:gd name="connsiteY24" fmla="*/ 83128 h 1337594"/>
              <a:gd name="connsiteX25" fmla="*/ 1511405 w 2554274"/>
              <a:gd name="connsiteY25" fmla="*/ 68013 h 1337594"/>
              <a:gd name="connsiteX26" fmla="*/ 1586975 w 2554274"/>
              <a:gd name="connsiteY26" fmla="*/ 52899 h 1337594"/>
              <a:gd name="connsiteX27" fmla="*/ 1654988 w 2554274"/>
              <a:gd name="connsiteY27" fmla="*/ 143584 h 1337594"/>
              <a:gd name="connsiteX28" fmla="*/ 1738116 w 2554274"/>
              <a:gd name="connsiteY28" fmla="*/ 120913 h 1337594"/>
              <a:gd name="connsiteX29" fmla="*/ 1851471 w 2554274"/>
              <a:gd name="connsiteY29" fmla="*/ 120913 h 1337594"/>
              <a:gd name="connsiteX30" fmla="*/ 1995054 w 2554274"/>
              <a:gd name="connsiteY30" fmla="*/ 173812 h 1337594"/>
              <a:gd name="connsiteX31" fmla="*/ 2078182 w 2554274"/>
              <a:gd name="connsiteY31" fmla="*/ 158698 h 1337594"/>
              <a:gd name="connsiteX32" fmla="*/ 2229322 w 2554274"/>
              <a:gd name="connsiteY32" fmla="*/ 204040 h 1337594"/>
              <a:gd name="connsiteX33" fmla="*/ 2267107 w 2554274"/>
              <a:gd name="connsiteY33" fmla="*/ 272053 h 1337594"/>
              <a:gd name="connsiteX34" fmla="*/ 2350235 w 2554274"/>
              <a:gd name="connsiteY34" fmla="*/ 256939 h 1337594"/>
              <a:gd name="connsiteX35" fmla="*/ 2395577 w 2554274"/>
              <a:gd name="connsiteY35" fmla="*/ 279610 h 1337594"/>
              <a:gd name="connsiteX36" fmla="*/ 2448476 w 2554274"/>
              <a:gd name="connsiteY36" fmla="*/ 355180 h 1337594"/>
              <a:gd name="connsiteX37" fmla="*/ 2493818 w 2554274"/>
              <a:gd name="connsiteY37" fmla="*/ 415637 h 1337594"/>
              <a:gd name="connsiteX38" fmla="*/ 2554274 w 2554274"/>
              <a:gd name="connsiteY38" fmla="*/ 468536 h 1337594"/>
              <a:gd name="connsiteX0" fmla="*/ 0 w 2554274"/>
              <a:gd name="connsiteY0" fmla="*/ 1337594 h 1337594"/>
              <a:gd name="connsiteX1" fmla="*/ 7557 w 2554274"/>
              <a:gd name="connsiteY1" fmla="*/ 1246909 h 1337594"/>
              <a:gd name="connsiteX2" fmla="*/ 45342 w 2554274"/>
              <a:gd name="connsiteY2" fmla="*/ 1148668 h 1337594"/>
              <a:gd name="connsiteX3" fmla="*/ 113355 w 2554274"/>
              <a:gd name="connsiteY3" fmla="*/ 1042870 h 1337594"/>
              <a:gd name="connsiteX4" fmla="*/ 173811 w 2554274"/>
              <a:gd name="connsiteY4" fmla="*/ 967299 h 1337594"/>
              <a:gd name="connsiteX5" fmla="*/ 226711 w 2554274"/>
              <a:gd name="connsiteY5" fmla="*/ 861501 h 1337594"/>
              <a:gd name="connsiteX6" fmla="*/ 279610 w 2554274"/>
              <a:gd name="connsiteY6" fmla="*/ 770817 h 1337594"/>
              <a:gd name="connsiteX7" fmla="*/ 309838 w 2554274"/>
              <a:gd name="connsiteY7" fmla="*/ 672575 h 1337594"/>
              <a:gd name="connsiteX8" fmla="*/ 332509 w 2554274"/>
              <a:gd name="connsiteY8" fmla="*/ 619676 h 1337594"/>
              <a:gd name="connsiteX9" fmla="*/ 392965 w 2554274"/>
              <a:gd name="connsiteY9" fmla="*/ 491207 h 1337594"/>
              <a:gd name="connsiteX10" fmla="*/ 460978 w 2554274"/>
              <a:gd name="connsiteY10" fmla="*/ 423194 h 1337594"/>
              <a:gd name="connsiteX11" fmla="*/ 498764 w 2554274"/>
              <a:gd name="connsiteY11" fmla="*/ 294724 h 1337594"/>
              <a:gd name="connsiteX12" fmla="*/ 498764 w 2554274"/>
              <a:gd name="connsiteY12" fmla="*/ 181369 h 1337594"/>
              <a:gd name="connsiteX13" fmla="*/ 528992 w 2554274"/>
              <a:gd name="connsiteY13" fmla="*/ 113356 h 1337594"/>
              <a:gd name="connsiteX14" fmla="*/ 612119 w 2554274"/>
              <a:gd name="connsiteY14" fmla="*/ 98242 h 1337594"/>
              <a:gd name="connsiteX15" fmla="*/ 695246 w 2554274"/>
              <a:gd name="connsiteY15" fmla="*/ 120913 h 1337594"/>
              <a:gd name="connsiteX16" fmla="*/ 785930 w 2554274"/>
              <a:gd name="connsiteY16" fmla="*/ 105799 h 1337594"/>
              <a:gd name="connsiteX17" fmla="*/ 869058 w 2554274"/>
              <a:gd name="connsiteY17" fmla="*/ 60456 h 1337594"/>
              <a:gd name="connsiteX18" fmla="*/ 967299 w 2554274"/>
              <a:gd name="connsiteY18" fmla="*/ 60456 h 1337594"/>
              <a:gd name="connsiteX19" fmla="*/ 1050426 w 2554274"/>
              <a:gd name="connsiteY19" fmla="*/ 45342 h 1337594"/>
              <a:gd name="connsiteX20" fmla="*/ 1141111 w 2554274"/>
              <a:gd name="connsiteY20" fmla="*/ 30228 h 1337594"/>
              <a:gd name="connsiteX21" fmla="*/ 1277137 w 2554274"/>
              <a:gd name="connsiteY21" fmla="*/ 0 h 1337594"/>
              <a:gd name="connsiteX22" fmla="*/ 1330036 w 2554274"/>
              <a:gd name="connsiteY22" fmla="*/ 30228 h 1337594"/>
              <a:gd name="connsiteX23" fmla="*/ 1398050 w 2554274"/>
              <a:gd name="connsiteY23" fmla="*/ 68013 h 1337594"/>
              <a:gd name="connsiteX24" fmla="*/ 1458506 w 2554274"/>
              <a:gd name="connsiteY24" fmla="*/ 83128 h 1337594"/>
              <a:gd name="connsiteX25" fmla="*/ 1511405 w 2554274"/>
              <a:gd name="connsiteY25" fmla="*/ 68013 h 1337594"/>
              <a:gd name="connsiteX26" fmla="*/ 1586975 w 2554274"/>
              <a:gd name="connsiteY26" fmla="*/ 52899 h 1337594"/>
              <a:gd name="connsiteX27" fmla="*/ 1654988 w 2554274"/>
              <a:gd name="connsiteY27" fmla="*/ 143584 h 1337594"/>
              <a:gd name="connsiteX28" fmla="*/ 1738116 w 2554274"/>
              <a:gd name="connsiteY28" fmla="*/ 120913 h 1337594"/>
              <a:gd name="connsiteX29" fmla="*/ 1874142 w 2554274"/>
              <a:gd name="connsiteY29" fmla="*/ 196483 h 1337594"/>
              <a:gd name="connsiteX30" fmla="*/ 1995054 w 2554274"/>
              <a:gd name="connsiteY30" fmla="*/ 173812 h 1337594"/>
              <a:gd name="connsiteX31" fmla="*/ 2078182 w 2554274"/>
              <a:gd name="connsiteY31" fmla="*/ 158698 h 1337594"/>
              <a:gd name="connsiteX32" fmla="*/ 2229322 w 2554274"/>
              <a:gd name="connsiteY32" fmla="*/ 204040 h 1337594"/>
              <a:gd name="connsiteX33" fmla="*/ 2267107 w 2554274"/>
              <a:gd name="connsiteY33" fmla="*/ 272053 h 1337594"/>
              <a:gd name="connsiteX34" fmla="*/ 2350235 w 2554274"/>
              <a:gd name="connsiteY34" fmla="*/ 256939 h 1337594"/>
              <a:gd name="connsiteX35" fmla="*/ 2395577 w 2554274"/>
              <a:gd name="connsiteY35" fmla="*/ 279610 h 1337594"/>
              <a:gd name="connsiteX36" fmla="*/ 2448476 w 2554274"/>
              <a:gd name="connsiteY36" fmla="*/ 355180 h 1337594"/>
              <a:gd name="connsiteX37" fmla="*/ 2493818 w 2554274"/>
              <a:gd name="connsiteY37" fmla="*/ 415637 h 1337594"/>
              <a:gd name="connsiteX38" fmla="*/ 2554274 w 2554274"/>
              <a:gd name="connsiteY38" fmla="*/ 468536 h 1337594"/>
              <a:gd name="connsiteX0" fmla="*/ 0 w 2554274"/>
              <a:gd name="connsiteY0" fmla="*/ 1337594 h 1337594"/>
              <a:gd name="connsiteX1" fmla="*/ 7557 w 2554274"/>
              <a:gd name="connsiteY1" fmla="*/ 1246909 h 1337594"/>
              <a:gd name="connsiteX2" fmla="*/ 45342 w 2554274"/>
              <a:gd name="connsiteY2" fmla="*/ 1148668 h 1337594"/>
              <a:gd name="connsiteX3" fmla="*/ 113355 w 2554274"/>
              <a:gd name="connsiteY3" fmla="*/ 1042870 h 1337594"/>
              <a:gd name="connsiteX4" fmla="*/ 173811 w 2554274"/>
              <a:gd name="connsiteY4" fmla="*/ 967299 h 1337594"/>
              <a:gd name="connsiteX5" fmla="*/ 226711 w 2554274"/>
              <a:gd name="connsiteY5" fmla="*/ 861501 h 1337594"/>
              <a:gd name="connsiteX6" fmla="*/ 279610 w 2554274"/>
              <a:gd name="connsiteY6" fmla="*/ 770817 h 1337594"/>
              <a:gd name="connsiteX7" fmla="*/ 309838 w 2554274"/>
              <a:gd name="connsiteY7" fmla="*/ 672575 h 1337594"/>
              <a:gd name="connsiteX8" fmla="*/ 332509 w 2554274"/>
              <a:gd name="connsiteY8" fmla="*/ 619676 h 1337594"/>
              <a:gd name="connsiteX9" fmla="*/ 392965 w 2554274"/>
              <a:gd name="connsiteY9" fmla="*/ 491207 h 1337594"/>
              <a:gd name="connsiteX10" fmla="*/ 460978 w 2554274"/>
              <a:gd name="connsiteY10" fmla="*/ 423194 h 1337594"/>
              <a:gd name="connsiteX11" fmla="*/ 498764 w 2554274"/>
              <a:gd name="connsiteY11" fmla="*/ 294724 h 1337594"/>
              <a:gd name="connsiteX12" fmla="*/ 498764 w 2554274"/>
              <a:gd name="connsiteY12" fmla="*/ 181369 h 1337594"/>
              <a:gd name="connsiteX13" fmla="*/ 528992 w 2554274"/>
              <a:gd name="connsiteY13" fmla="*/ 113356 h 1337594"/>
              <a:gd name="connsiteX14" fmla="*/ 612119 w 2554274"/>
              <a:gd name="connsiteY14" fmla="*/ 98242 h 1337594"/>
              <a:gd name="connsiteX15" fmla="*/ 695246 w 2554274"/>
              <a:gd name="connsiteY15" fmla="*/ 120913 h 1337594"/>
              <a:gd name="connsiteX16" fmla="*/ 785930 w 2554274"/>
              <a:gd name="connsiteY16" fmla="*/ 105799 h 1337594"/>
              <a:gd name="connsiteX17" fmla="*/ 869058 w 2554274"/>
              <a:gd name="connsiteY17" fmla="*/ 60456 h 1337594"/>
              <a:gd name="connsiteX18" fmla="*/ 967299 w 2554274"/>
              <a:gd name="connsiteY18" fmla="*/ 60456 h 1337594"/>
              <a:gd name="connsiteX19" fmla="*/ 1050426 w 2554274"/>
              <a:gd name="connsiteY19" fmla="*/ 45342 h 1337594"/>
              <a:gd name="connsiteX20" fmla="*/ 1141111 w 2554274"/>
              <a:gd name="connsiteY20" fmla="*/ 30228 h 1337594"/>
              <a:gd name="connsiteX21" fmla="*/ 1277137 w 2554274"/>
              <a:gd name="connsiteY21" fmla="*/ 0 h 1337594"/>
              <a:gd name="connsiteX22" fmla="*/ 1330036 w 2554274"/>
              <a:gd name="connsiteY22" fmla="*/ 30228 h 1337594"/>
              <a:gd name="connsiteX23" fmla="*/ 1398050 w 2554274"/>
              <a:gd name="connsiteY23" fmla="*/ 68013 h 1337594"/>
              <a:gd name="connsiteX24" fmla="*/ 1458506 w 2554274"/>
              <a:gd name="connsiteY24" fmla="*/ 83128 h 1337594"/>
              <a:gd name="connsiteX25" fmla="*/ 1511405 w 2554274"/>
              <a:gd name="connsiteY25" fmla="*/ 68013 h 1337594"/>
              <a:gd name="connsiteX26" fmla="*/ 1586975 w 2554274"/>
              <a:gd name="connsiteY26" fmla="*/ 52899 h 1337594"/>
              <a:gd name="connsiteX27" fmla="*/ 1654988 w 2554274"/>
              <a:gd name="connsiteY27" fmla="*/ 143584 h 1337594"/>
              <a:gd name="connsiteX28" fmla="*/ 1738116 w 2554274"/>
              <a:gd name="connsiteY28" fmla="*/ 120913 h 1337594"/>
              <a:gd name="connsiteX29" fmla="*/ 1874142 w 2554274"/>
              <a:gd name="connsiteY29" fmla="*/ 196483 h 1337594"/>
              <a:gd name="connsiteX30" fmla="*/ 1995054 w 2554274"/>
              <a:gd name="connsiteY30" fmla="*/ 173812 h 1337594"/>
              <a:gd name="connsiteX31" fmla="*/ 2085739 w 2554274"/>
              <a:gd name="connsiteY31" fmla="*/ 256939 h 1337594"/>
              <a:gd name="connsiteX32" fmla="*/ 2229322 w 2554274"/>
              <a:gd name="connsiteY32" fmla="*/ 204040 h 1337594"/>
              <a:gd name="connsiteX33" fmla="*/ 2267107 w 2554274"/>
              <a:gd name="connsiteY33" fmla="*/ 272053 h 1337594"/>
              <a:gd name="connsiteX34" fmla="*/ 2350235 w 2554274"/>
              <a:gd name="connsiteY34" fmla="*/ 256939 h 1337594"/>
              <a:gd name="connsiteX35" fmla="*/ 2395577 w 2554274"/>
              <a:gd name="connsiteY35" fmla="*/ 279610 h 1337594"/>
              <a:gd name="connsiteX36" fmla="*/ 2448476 w 2554274"/>
              <a:gd name="connsiteY36" fmla="*/ 355180 h 1337594"/>
              <a:gd name="connsiteX37" fmla="*/ 2493818 w 2554274"/>
              <a:gd name="connsiteY37" fmla="*/ 415637 h 1337594"/>
              <a:gd name="connsiteX38" fmla="*/ 2554274 w 2554274"/>
              <a:gd name="connsiteY38" fmla="*/ 468536 h 1337594"/>
              <a:gd name="connsiteX0" fmla="*/ 0 w 2554274"/>
              <a:gd name="connsiteY0" fmla="*/ 1337594 h 1337594"/>
              <a:gd name="connsiteX1" fmla="*/ 7557 w 2554274"/>
              <a:gd name="connsiteY1" fmla="*/ 1246909 h 1337594"/>
              <a:gd name="connsiteX2" fmla="*/ 45342 w 2554274"/>
              <a:gd name="connsiteY2" fmla="*/ 1148668 h 1337594"/>
              <a:gd name="connsiteX3" fmla="*/ 113355 w 2554274"/>
              <a:gd name="connsiteY3" fmla="*/ 1042870 h 1337594"/>
              <a:gd name="connsiteX4" fmla="*/ 173811 w 2554274"/>
              <a:gd name="connsiteY4" fmla="*/ 967299 h 1337594"/>
              <a:gd name="connsiteX5" fmla="*/ 226711 w 2554274"/>
              <a:gd name="connsiteY5" fmla="*/ 861501 h 1337594"/>
              <a:gd name="connsiteX6" fmla="*/ 279610 w 2554274"/>
              <a:gd name="connsiteY6" fmla="*/ 770817 h 1337594"/>
              <a:gd name="connsiteX7" fmla="*/ 309838 w 2554274"/>
              <a:gd name="connsiteY7" fmla="*/ 672575 h 1337594"/>
              <a:gd name="connsiteX8" fmla="*/ 332509 w 2554274"/>
              <a:gd name="connsiteY8" fmla="*/ 619676 h 1337594"/>
              <a:gd name="connsiteX9" fmla="*/ 392965 w 2554274"/>
              <a:gd name="connsiteY9" fmla="*/ 491207 h 1337594"/>
              <a:gd name="connsiteX10" fmla="*/ 460978 w 2554274"/>
              <a:gd name="connsiteY10" fmla="*/ 423194 h 1337594"/>
              <a:gd name="connsiteX11" fmla="*/ 498764 w 2554274"/>
              <a:gd name="connsiteY11" fmla="*/ 294724 h 1337594"/>
              <a:gd name="connsiteX12" fmla="*/ 498764 w 2554274"/>
              <a:gd name="connsiteY12" fmla="*/ 181369 h 1337594"/>
              <a:gd name="connsiteX13" fmla="*/ 528992 w 2554274"/>
              <a:gd name="connsiteY13" fmla="*/ 113356 h 1337594"/>
              <a:gd name="connsiteX14" fmla="*/ 612119 w 2554274"/>
              <a:gd name="connsiteY14" fmla="*/ 98242 h 1337594"/>
              <a:gd name="connsiteX15" fmla="*/ 695246 w 2554274"/>
              <a:gd name="connsiteY15" fmla="*/ 120913 h 1337594"/>
              <a:gd name="connsiteX16" fmla="*/ 785930 w 2554274"/>
              <a:gd name="connsiteY16" fmla="*/ 105799 h 1337594"/>
              <a:gd name="connsiteX17" fmla="*/ 869058 w 2554274"/>
              <a:gd name="connsiteY17" fmla="*/ 60456 h 1337594"/>
              <a:gd name="connsiteX18" fmla="*/ 967299 w 2554274"/>
              <a:gd name="connsiteY18" fmla="*/ 60456 h 1337594"/>
              <a:gd name="connsiteX19" fmla="*/ 1050426 w 2554274"/>
              <a:gd name="connsiteY19" fmla="*/ 45342 h 1337594"/>
              <a:gd name="connsiteX20" fmla="*/ 1141111 w 2554274"/>
              <a:gd name="connsiteY20" fmla="*/ 30228 h 1337594"/>
              <a:gd name="connsiteX21" fmla="*/ 1277137 w 2554274"/>
              <a:gd name="connsiteY21" fmla="*/ 0 h 1337594"/>
              <a:gd name="connsiteX22" fmla="*/ 1330036 w 2554274"/>
              <a:gd name="connsiteY22" fmla="*/ 30228 h 1337594"/>
              <a:gd name="connsiteX23" fmla="*/ 1398050 w 2554274"/>
              <a:gd name="connsiteY23" fmla="*/ 68013 h 1337594"/>
              <a:gd name="connsiteX24" fmla="*/ 1458506 w 2554274"/>
              <a:gd name="connsiteY24" fmla="*/ 83128 h 1337594"/>
              <a:gd name="connsiteX25" fmla="*/ 1511405 w 2554274"/>
              <a:gd name="connsiteY25" fmla="*/ 68013 h 1337594"/>
              <a:gd name="connsiteX26" fmla="*/ 1586975 w 2554274"/>
              <a:gd name="connsiteY26" fmla="*/ 52899 h 1337594"/>
              <a:gd name="connsiteX27" fmla="*/ 1654988 w 2554274"/>
              <a:gd name="connsiteY27" fmla="*/ 143584 h 1337594"/>
              <a:gd name="connsiteX28" fmla="*/ 1738116 w 2554274"/>
              <a:gd name="connsiteY28" fmla="*/ 120913 h 1337594"/>
              <a:gd name="connsiteX29" fmla="*/ 1874142 w 2554274"/>
              <a:gd name="connsiteY29" fmla="*/ 196483 h 1337594"/>
              <a:gd name="connsiteX30" fmla="*/ 1995054 w 2554274"/>
              <a:gd name="connsiteY30" fmla="*/ 204040 h 1337594"/>
              <a:gd name="connsiteX31" fmla="*/ 2085739 w 2554274"/>
              <a:gd name="connsiteY31" fmla="*/ 256939 h 1337594"/>
              <a:gd name="connsiteX32" fmla="*/ 2229322 w 2554274"/>
              <a:gd name="connsiteY32" fmla="*/ 204040 h 1337594"/>
              <a:gd name="connsiteX33" fmla="*/ 2267107 w 2554274"/>
              <a:gd name="connsiteY33" fmla="*/ 272053 h 1337594"/>
              <a:gd name="connsiteX34" fmla="*/ 2350235 w 2554274"/>
              <a:gd name="connsiteY34" fmla="*/ 256939 h 1337594"/>
              <a:gd name="connsiteX35" fmla="*/ 2395577 w 2554274"/>
              <a:gd name="connsiteY35" fmla="*/ 279610 h 1337594"/>
              <a:gd name="connsiteX36" fmla="*/ 2448476 w 2554274"/>
              <a:gd name="connsiteY36" fmla="*/ 355180 h 1337594"/>
              <a:gd name="connsiteX37" fmla="*/ 2493818 w 2554274"/>
              <a:gd name="connsiteY37" fmla="*/ 415637 h 1337594"/>
              <a:gd name="connsiteX38" fmla="*/ 2554274 w 2554274"/>
              <a:gd name="connsiteY38" fmla="*/ 468536 h 133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54274" h="1337594">
                <a:moveTo>
                  <a:pt x="0" y="1337594"/>
                </a:moveTo>
                <a:cubicBezTo>
                  <a:pt x="0" y="1307995"/>
                  <a:pt x="0" y="1278396"/>
                  <a:pt x="7557" y="1246909"/>
                </a:cubicBezTo>
                <a:cubicBezTo>
                  <a:pt x="15114" y="1215422"/>
                  <a:pt x="27709" y="1182674"/>
                  <a:pt x="45342" y="1148668"/>
                </a:cubicBezTo>
                <a:cubicBezTo>
                  <a:pt x="62975" y="1114662"/>
                  <a:pt x="91944" y="1073098"/>
                  <a:pt x="113355" y="1042870"/>
                </a:cubicBezTo>
                <a:cubicBezTo>
                  <a:pt x="134766" y="1012642"/>
                  <a:pt x="154918" y="997527"/>
                  <a:pt x="173811" y="967299"/>
                </a:cubicBezTo>
                <a:cubicBezTo>
                  <a:pt x="192704" y="937071"/>
                  <a:pt x="209078" y="894248"/>
                  <a:pt x="226711" y="861501"/>
                </a:cubicBezTo>
                <a:cubicBezTo>
                  <a:pt x="244344" y="828754"/>
                  <a:pt x="265755" y="802305"/>
                  <a:pt x="279610" y="770817"/>
                </a:cubicBezTo>
                <a:cubicBezTo>
                  <a:pt x="293465" y="739329"/>
                  <a:pt x="301022" y="697765"/>
                  <a:pt x="309838" y="672575"/>
                </a:cubicBezTo>
                <a:cubicBezTo>
                  <a:pt x="318654" y="647385"/>
                  <a:pt x="318655" y="649904"/>
                  <a:pt x="332509" y="619676"/>
                </a:cubicBezTo>
                <a:cubicBezTo>
                  <a:pt x="346364" y="589448"/>
                  <a:pt x="371554" y="523954"/>
                  <a:pt x="392965" y="491207"/>
                </a:cubicBezTo>
                <a:cubicBezTo>
                  <a:pt x="414376" y="458460"/>
                  <a:pt x="443345" y="455941"/>
                  <a:pt x="460978" y="423194"/>
                </a:cubicBezTo>
                <a:cubicBezTo>
                  <a:pt x="478611" y="390447"/>
                  <a:pt x="492466" y="335028"/>
                  <a:pt x="498764" y="294724"/>
                </a:cubicBezTo>
                <a:cubicBezTo>
                  <a:pt x="505062" y="254420"/>
                  <a:pt x="493726" y="211597"/>
                  <a:pt x="498764" y="181369"/>
                </a:cubicBezTo>
                <a:cubicBezTo>
                  <a:pt x="503802" y="151141"/>
                  <a:pt x="510100" y="127210"/>
                  <a:pt x="528992" y="113356"/>
                </a:cubicBezTo>
                <a:cubicBezTo>
                  <a:pt x="547884" y="99502"/>
                  <a:pt x="584410" y="96982"/>
                  <a:pt x="612119" y="98242"/>
                </a:cubicBezTo>
                <a:cubicBezTo>
                  <a:pt x="639828" y="99501"/>
                  <a:pt x="666278" y="119654"/>
                  <a:pt x="695246" y="120913"/>
                </a:cubicBezTo>
                <a:cubicBezTo>
                  <a:pt x="724214" y="122172"/>
                  <a:pt x="756961" y="115875"/>
                  <a:pt x="785930" y="105799"/>
                </a:cubicBezTo>
                <a:cubicBezTo>
                  <a:pt x="814899" y="95723"/>
                  <a:pt x="838830" y="68013"/>
                  <a:pt x="869058" y="60456"/>
                </a:cubicBezTo>
                <a:cubicBezTo>
                  <a:pt x="899286" y="52899"/>
                  <a:pt x="937071" y="62975"/>
                  <a:pt x="967299" y="60456"/>
                </a:cubicBezTo>
                <a:cubicBezTo>
                  <a:pt x="997527" y="57937"/>
                  <a:pt x="1050426" y="45342"/>
                  <a:pt x="1050426" y="45342"/>
                </a:cubicBezTo>
                <a:cubicBezTo>
                  <a:pt x="1079395" y="40304"/>
                  <a:pt x="1103326" y="37785"/>
                  <a:pt x="1141111" y="30228"/>
                </a:cubicBezTo>
                <a:cubicBezTo>
                  <a:pt x="1178896" y="22671"/>
                  <a:pt x="1245650" y="0"/>
                  <a:pt x="1277137" y="0"/>
                </a:cubicBezTo>
                <a:cubicBezTo>
                  <a:pt x="1308624" y="0"/>
                  <a:pt x="1330036" y="30228"/>
                  <a:pt x="1330036" y="30228"/>
                </a:cubicBezTo>
                <a:cubicBezTo>
                  <a:pt x="1350188" y="41564"/>
                  <a:pt x="1376638" y="59196"/>
                  <a:pt x="1398050" y="68013"/>
                </a:cubicBezTo>
                <a:cubicBezTo>
                  <a:pt x="1419462" y="76830"/>
                  <a:pt x="1439614" y="83128"/>
                  <a:pt x="1458506" y="83128"/>
                </a:cubicBezTo>
                <a:cubicBezTo>
                  <a:pt x="1477398" y="83128"/>
                  <a:pt x="1489994" y="73051"/>
                  <a:pt x="1511405" y="68013"/>
                </a:cubicBezTo>
                <a:cubicBezTo>
                  <a:pt x="1532817" y="62975"/>
                  <a:pt x="1563045" y="40304"/>
                  <a:pt x="1586975" y="52899"/>
                </a:cubicBezTo>
                <a:cubicBezTo>
                  <a:pt x="1610905" y="65494"/>
                  <a:pt x="1629798" y="132248"/>
                  <a:pt x="1654988" y="143584"/>
                </a:cubicBezTo>
                <a:cubicBezTo>
                  <a:pt x="1680178" y="154920"/>
                  <a:pt x="1701590" y="112097"/>
                  <a:pt x="1738116" y="120913"/>
                </a:cubicBezTo>
                <a:cubicBezTo>
                  <a:pt x="1774642" y="129729"/>
                  <a:pt x="1831319" y="182629"/>
                  <a:pt x="1874142" y="196483"/>
                </a:cubicBezTo>
                <a:cubicBezTo>
                  <a:pt x="1916965" y="210337"/>
                  <a:pt x="1959788" y="193964"/>
                  <a:pt x="1995054" y="204040"/>
                </a:cubicBezTo>
                <a:cubicBezTo>
                  <a:pt x="2030320" y="214116"/>
                  <a:pt x="2046694" y="256939"/>
                  <a:pt x="2085739" y="256939"/>
                </a:cubicBezTo>
                <a:cubicBezTo>
                  <a:pt x="2124784" y="256939"/>
                  <a:pt x="2199094" y="201521"/>
                  <a:pt x="2229322" y="204040"/>
                </a:cubicBezTo>
                <a:cubicBezTo>
                  <a:pt x="2259550" y="206559"/>
                  <a:pt x="2246955" y="263237"/>
                  <a:pt x="2267107" y="272053"/>
                </a:cubicBezTo>
                <a:cubicBezTo>
                  <a:pt x="2287259" y="280869"/>
                  <a:pt x="2328823" y="255679"/>
                  <a:pt x="2350235" y="256939"/>
                </a:cubicBezTo>
                <a:cubicBezTo>
                  <a:pt x="2371647" y="258198"/>
                  <a:pt x="2379204" y="263237"/>
                  <a:pt x="2395577" y="279610"/>
                </a:cubicBezTo>
                <a:cubicBezTo>
                  <a:pt x="2411950" y="295983"/>
                  <a:pt x="2432103" y="332509"/>
                  <a:pt x="2448476" y="355180"/>
                </a:cubicBezTo>
                <a:cubicBezTo>
                  <a:pt x="2464849" y="377851"/>
                  <a:pt x="2476185" y="396744"/>
                  <a:pt x="2493818" y="415637"/>
                </a:cubicBezTo>
                <a:cubicBezTo>
                  <a:pt x="2511451" y="434530"/>
                  <a:pt x="2532862" y="451533"/>
                  <a:pt x="2554274" y="468536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: скругленные углы 89">
            <a:extLst>
              <a:ext uri="{FF2B5EF4-FFF2-40B4-BE49-F238E27FC236}">
                <a16:creationId xmlns:a16="http://schemas.microsoft.com/office/drawing/2014/main" xmlns="" id="{FBAFAF23-F916-4033-9298-5EFD8A933D00}"/>
              </a:ext>
            </a:extLst>
          </p:cNvPr>
          <p:cNvSpPr/>
          <p:nvPr/>
        </p:nvSpPr>
        <p:spPr>
          <a:xfrm rot="20087656">
            <a:off x="5480764" y="4858111"/>
            <a:ext cx="458131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Псоу</a:t>
            </a:r>
          </a:p>
        </p:txBody>
      </p:sp>
      <p:sp>
        <p:nvSpPr>
          <p:cNvPr id="100" name="Полилиния: фигура 88">
            <a:extLst>
              <a:ext uri="{FF2B5EF4-FFF2-40B4-BE49-F238E27FC236}">
                <a16:creationId xmlns:a16="http://schemas.microsoft.com/office/drawing/2014/main" xmlns="" id="{EE0A6441-4FF4-4A32-B7B6-62B7776C96E0}"/>
              </a:ext>
            </a:extLst>
          </p:cNvPr>
          <p:cNvSpPr/>
          <p:nvPr/>
        </p:nvSpPr>
        <p:spPr>
          <a:xfrm>
            <a:off x="4927180" y="5645098"/>
            <a:ext cx="56534" cy="340066"/>
          </a:xfrm>
          <a:custGeom>
            <a:avLst/>
            <a:gdLst>
              <a:gd name="connsiteX0" fmla="*/ 52899 w 56534"/>
              <a:gd name="connsiteY0" fmla="*/ 340066 h 340066"/>
              <a:gd name="connsiteX1" fmla="*/ 52899 w 56534"/>
              <a:gd name="connsiteY1" fmla="*/ 272052 h 340066"/>
              <a:gd name="connsiteX2" fmla="*/ 15114 w 56534"/>
              <a:gd name="connsiteY2" fmla="*/ 204039 h 340066"/>
              <a:gd name="connsiteX3" fmla="*/ 15114 w 56534"/>
              <a:gd name="connsiteY3" fmla="*/ 151140 h 340066"/>
              <a:gd name="connsiteX4" fmla="*/ 37785 w 56534"/>
              <a:gd name="connsiteY4" fmla="*/ 60456 h 340066"/>
              <a:gd name="connsiteX5" fmla="*/ 0 w 56534"/>
              <a:gd name="connsiteY5" fmla="*/ 0 h 34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534" h="340066">
                <a:moveTo>
                  <a:pt x="52899" y="340066"/>
                </a:moveTo>
                <a:cubicBezTo>
                  <a:pt x="56047" y="317394"/>
                  <a:pt x="59196" y="294723"/>
                  <a:pt x="52899" y="272052"/>
                </a:cubicBezTo>
                <a:cubicBezTo>
                  <a:pt x="46602" y="249381"/>
                  <a:pt x="21411" y="224191"/>
                  <a:pt x="15114" y="204039"/>
                </a:cubicBezTo>
                <a:cubicBezTo>
                  <a:pt x="8817" y="183887"/>
                  <a:pt x="11335" y="175071"/>
                  <a:pt x="15114" y="151140"/>
                </a:cubicBezTo>
                <a:cubicBezTo>
                  <a:pt x="18893" y="127209"/>
                  <a:pt x="40304" y="85646"/>
                  <a:pt x="37785" y="60456"/>
                </a:cubicBezTo>
                <a:cubicBezTo>
                  <a:pt x="35266" y="35266"/>
                  <a:pt x="17633" y="17633"/>
                  <a:pt x="0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Равнобедренный треугольник 100">
            <a:extLst>
              <a:ext uri="{FF2B5EF4-FFF2-40B4-BE49-F238E27FC236}">
                <a16:creationId xmlns:a16="http://schemas.microsoft.com/office/drawing/2014/main" xmlns="" id="{B3930046-56FB-4FE9-8C64-25E307BF70D7}"/>
              </a:ext>
            </a:extLst>
          </p:cNvPr>
          <p:cNvSpPr/>
          <p:nvPr/>
        </p:nvSpPr>
        <p:spPr>
          <a:xfrm>
            <a:off x="4906557" y="591849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2" name="Равнобедренный треугольник 101">
            <a:extLst>
              <a:ext uri="{FF2B5EF4-FFF2-40B4-BE49-F238E27FC236}">
                <a16:creationId xmlns:a16="http://schemas.microsoft.com/office/drawing/2014/main" xmlns="" id="{6BC6B12A-20E6-46DD-863E-FA0DA2C1CEE1}"/>
              </a:ext>
            </a:extLst>
          </p:cNvPr>
          <p:cNvSpPr/>
          <p:nvPr/>
        </p:nvSpPr>
        <p:spPr>
          <a:xfrm>
            <a:off x="4901441" y="5761125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3" name="Прямоугольник: скругленные углы 93">
            <a:extLst>
              <a:ext uri="{FF2B5EF4-FFF2-40B4-BE49-F238E27FC236}">
                <a16:creationId xmlns:a16="http://schemas.microsoft.com/office/drawing/2014/main" xmlns="" id="{A0DE9EA6-10A5-4478-85B4-5E14FC2F824E}"/>
              </a:ext>
            </a:extLst>
          </p:cNvPr>
          <p:cNvSpPr/>
          <p:nvPr/>
        </p:nvSpPr>
        <p:spPr>
          <a:xfrm rot="20125053">
            <a:off x="4969403" y="5423452"/>
            <a:ext cx="678348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Чахчусер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олилиния: фигура 91">
            <a:extLst>
              <a:ext uri="{FF2B5EF4-FFF2-40B4-BE49-F238E27FC236}">
                <a16:creationId xmlns:a16="http://schemas.microsoft.com/office/drawing/2014/main" xmlns="" id="{D4B95B89-C589-47EF-ADA5-EB2F5C35F905}"/>
              </a:ext>
            </a:extLst>
          </p:cNvPr>
          <p:cNvSpPr/>
          <p:nvPr/>
        </p:nvSpPr>
        <p:spPr>
          <a:xfrm>
            <a:off x="1534076" y="2265231"/>
            <a:ext cx="272053" cy="213473"/>
          </a:xfrm>
          <a:custGeom>
            <a:avLst/>
            <a:gdLst>
              <a:gd name="connsiteX0" fmla="*/ 0 w 272053"/>
              <a:gd name="connsiteY0" fmla="*/ 213473 h 213473"/>
              <a:gd name="connsiteX1" fmla="*/ 52899 w 272053"/>
              <a:gd name="connsiteY1" fmla="*/ 137903 h 213473"/>
              <a:gd name="connsiteX2" fmla="*/ 105798 w 272053"/>
              <a:gd name="connsiteY2" fmla="*/ 100118 h 213473"/>
              <a:gd name="connsiteX3" fmla="*/ 143584 w 272053"/>
              <a:gd name="connsiteY3" fmla="*/ 54776 h 213473"/>
              <a:gd name="connsiteX4" fmla="*/ 181369 w 272053"/>
              <a:gd name="connsiteY4" fmla="*/ 1876 h 213473"/>
              <a:gd name="connsiteX5" fmla="*/ 272053 w 272053"/>
              <a:gd name="connsiteY5" fmla="*/ 16990 h 21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053" h="213473">
                <a:moveTo>
                  <a:pt x="0" y="213473"/>
                </a:moveTo>
                <a:cubicBezTo>
                  <a:pt x="17633" y="185134"/>
                  <a:pt x="35266" y="156795"/>
                  <a:pt x="52899" y="137903"/>
                </a:cubicBezTo>
                <a:cubicBezTo>
                  <a:pt x="70532" y="119010"/>
                  <a:pt x="90684" y="113972"/>
                  <a:pt x="105798" y="100118"/>
                </a:cubicBezTo>
                <a:cubicBezTo>
                  <a:pt x="120912" y="86264"/>
                  <a:pt x="130989" y="71150"/>
                  <a:pt x="143584" y="54776"/>
                </a:cubicBezTo>
                <a:cubicBezTo>
                  <a:pt x="156179" y="38402"/>
                  <a:pt x="159958" y="8174"/>
                  <a:pt x="181369" y="1876"/>
                </a:cubicBezTo>
                <a:cubicBezTo>
                  <a:pt x="202780" y="-4422"/>
                  <a:pt x="237416" y="6284"/>
                  <a:pt x="272053" y="1699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: скругленные углы 96">
            <a:extLst>
              <a:ext uri="{FF2B5EF4-FFF2-40B4-BE49-F238E27FC236}">
                <a16:creationId xmlns:a16="http://schemas.microsoft.com/office/drawing/2014/main" xmlns="" id="{B3C96377-B342-4A64-8900-14B6F003B4DD}"/>
              </a:ext>
            </a:extLst>
          </p:cNvPr>
          <p:cNvSpPr/>
          <p:nvPr/>
        </p:nvSpPr>
        <p:spPr>
          <a:xfrm>
            <a:off x="982852" y="2638638"/>
            <a:ext cx="631422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Свирский</a:t>
            </a:r>
          </a:p>
        </p:txBody>
      </p:sp>
      <p:sp>
        <p:nvSpPr>
          <p:cNvPr id="106" name="Полилиния: фигура 94">
            <a:extLst>
              <a:ext uri="{FF2B5EF4-FFF2-40B4-BE49-F238E27FC236}">
                <a16:creationId xmlns:a16="http://schemas.microsoft.com/office/drawing/2014/main" xmlns="" id="{33CD2B2D-658C-4BC5-9698-E6ECEDB23579}"/>
              </a:ext>
            </a:extLst>
          </p:cNvPr>
          <p:cNvSpPr/>
          <p:nvPr/>
        </p:nvSpPr>
        <p:spPr>
          <a:xfrm>
            <a:off x="1586975" y="2388020"/>
            <a:ext cx="173812" cy="151140"/>
          </a:xfrm>
          <a:custGeom>
            <a:avLst/>
            <a:gdLst>
              <a:gd name="connsiteX0" fmla="*/ 0 w 173812"/>
              <a:gd name="connsiteY0" fmla="*/ 151140 h 151140"/>
              <a:gd name="connsiteX1" fmla="*/ 45342 w 173812"/>
              <a:gd name="connsiteY1" fmla="*/ 113355 h 151140"/>
              <a:gd name="connsiteX2" fmla="*/ 83127 w 173812"/>
              <a:gd name="connsiteY2" fmla="*/ 68013 h 151140"/>
              <a:gd name="connsiteX3" fmla="*/ 113356 w 173812"/>
              <a:gd name="connsiteY3" fmla="*/ 37785 h 151140"/>
              <a:gd name="connsiteX4" fmla="*/ 151141 w 173812"/>
              <a:gd name="connsiteY4" fmla="*/ 15114 h 151140"/>
              <a:gd name="connsiteX5" fmla="*/ 173812 w 173812"/>
              <a:gd name="connsiteY5" fmla="*/ 0 h 15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12" h="151140">
                <a:moveTo>
                  <a:pt x="0" y="151140"/>
                </a:moveTo>
                <a:cubicBezTo>
                  <a:pt x="15744" y="139174"/>
                  <a:pt x="31488" y="127209"/>
                  <a:pt x="45342" y="113355"/>
                </a:cubicBezTo>
                <a:cubicBezTo>
                  <a:pt x="59196" y="99501"/>
                  <a:pt x="83127" y="68013"/>
                  <a:pt x="83127" y="68013"/>
                </a:cubicBezTo>
                <a:cubicBezTo>
                  <a:pt x="94463" y="55418"/>
                  <a:pt x="102020" y="46601"/>
                  <a:pt x="113356" y="37785"/>
                </a:cubicBezTo>
                <a:cubicBezTo>
                  <a:pt x="124692" y="28968"/>
                  <a:pt x="151141" y="15114"/>
                  <a:pt x="151141" y="15114"/>
                </a:cubicBezTo>
                <a:cubicBezTo>
                  <a:pt x="161217" y="8817"/>
                  <a:pt x="167514" y="4408"/>
                  <a:pt x="173812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: скругленные углы 99">
            <a:extLst>
              <a:ext uri="{FF2B5EF4-FFF2-40B4-BE49-F238E27FC236}">
                <a16:creationId xmlns:a16="http://schemas.microsoft.com/office/drawing/2014/main" xmlns="" id="{AB599706-C175-44B7-95D1-9D2A601885A8}"/>
              </a:ext>
            </a:extLst>
          </p:cNvPr>
          <p:cNvSpPr/>
          <p:nvPr/>
        </p:nvSpPr>
        <p:spPr>
          <a:xfrm>
            <a:off x="985505" y="2522996"/>
            <a:ext cx="532078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Куапсе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олилиния: фигура 100">
            <a:extLst>
              <a:ext uri="{FF2B5EF4-FFF2-40B4-BE49-F238E27FC236}">
                <a16:creationId xmlns:a16="http://schemas.microsoft.com/office/drawing/2014/main" xmlns="" id="{83877633-7D34-46C6-A2F6-0BCFA75804C1}"/>
              </a:ext>
            </a:extLst>
          </p:cNvPr>
          <p:cNvSpPr/>
          <p:nvPr/>
        </p:nvSpPr>
        <p:spPr>
          <a:xfrm>
            <a:off x="1707888" y="2164875"/>
            <a:ext cx="1594532" cy="570768"/>
          </a:xfrm>
          <a:custGeom>
            <a:avLst/>
            <a:gdLst>
              <a:gd name="connsiteX0" fmla="*/ 0 w 1594532"/>
              <a:gd name="connsiteY0" fmla="*/ 570768 h 570768"/>
              <a:gd name="connsiteX1" fmla="*/ 105798 w 1594532"/>
              <a:gd name="connsiteY1" fmla="*/ 510312 h 570768"/>
              <a:gd name="connsiteX2" fmla="*/ 113355 w 1594532"/>
              <a:gd name="connsiteY2" fmla="*/ 434742 h 570768"/>
              <a:gd name="connsiteX3" fmla="*/ 143583 w 1594532"/>
              <a:gd name="connsiteY3" fmla="*/ 359171 h 570768"/>
              <a:gd name="connsiteX4" fmla="*/ 196482 w 1594532"/>
              <a:gd name="connsiteY4" fmla="*/ 313829 h 570768"/>
              <a:gd name="connsiteX5" fmla="*/ 256938 w 1594532"/>
              <a:gd name="connsiteY5" fmla="*/ 291158 h 570768"/>
              <a:gd name="connsiteX6" fmla="*/ 294724 w 1594532"/>
              <a:gd name="connsiteY6" fmla="*/ 253373 h 570768"/>
              <a:gd name="connsiteX7" fmla="*/ 340066 w 1594532"/>
              <a:gd name="connsiteY7" fmla="*/ 230702 h 570768"/>
              <a:gd name="connsiteX8" fmla="*/ 385408 w 1594532"/>
              <a:gd name="connsiteY8" fmla="*/ 192917 h 570768"/>
              <a:gd name="connsiteX9" fmla="*/ 423193 w 1594532"/>
              <a:gd name="connsiteY9" fmla="*/ 147575 h 570768"/>
              <a:gd name="connsiteX10" fmla="*/ 423193 w 1594532"/>
              <a:gd name="connsiteY10" fmla="*/ 109789 h 570768"/>
              <a:gd name="connsiteX11" fmla="*/ 491206 w 1594532"/>
              <a:gd name="connsiteY11" fmla="*/ 140018 h 570768"/>
              <a:gd name="connsiteX12" fmla="*/ 544105 w 1594532"/>
              <a:gd name="connsiteY12" fmla="*/ 200474 h 570768"/>
              <a:gd name="connsiteX13" fmla="*/ 597005 w 1594532"/>
              <a:gd name="connsiteY13" fmla="*/ 260930 h 570768"/>
              <a:gd name="connsiteX14" fmla="*/ 634790 w 1594532"/>
              <a:gd name="connsiteY14" fmla="*/ 283601 h 570768"/>
              <a:gd name="connsiteX15" fmla="*/ 710360 w 1594532"/>
              <a:gd name="connsiteY15" fmla="*/ 359171 h 570768"/>
              <a:gd name="connsiteX16" fmla="*/ 838829 w 1594532"/>
              <a:gd name="connsiteY16" fmla="*/ 351614 h 570768"/>
              <a:gd name="connsiteX17" fmla="*/ 876614 w 1594532"/>
              <a:gd name="connsiteY17" fmla="*/ 351614 h 570768"/>
              <a:gd name="connsiteX18" fmla="*/ 929514 w 1594532"/>
              <a:gd name="connsiteY18" fmla="*/ 321386 h 570768"/>
              <a:gd name="connsiteX19" fmla="*/ 997527 w 1594532"/>
              <a:gd name="connsiteY19" fmla="*/ 268487 h 570768"/>
              <a:gd name="connsiteX20" fmla="*/ 1035312 w 1594532"/>
              <a:gd name="connsiteY20" fmla="*/ 170246 h 570768"/>
              <a:gd name="connsiteX21" fmla="*/ 1095768 w 1594532"/>
              <a:gd name="connsiteY21" fmla="*/ 102232 h 570768"/>
              <a:gd name="connsiteX22" fmla="*/ 1163781 w 1594532"/>
              <a:gd name="connsiteY22" fmla="*/ 49333 h 570768"/>
              <a:gd name="connsiteX23" fmla="*/ 1216681 w 1594532"/>
              <a:gd name="connsiteY23" fmla="*/ 3991 h 570768"/>
              <a:gd name="connsiteX24" fmla="*/ 1254466 w 1594532"/>
              <a:gd name="connsiteY24" fmla="*/ 3991 h 570768"/>
              <a:gd name="connsiteX25" fmla="*/ 1307365 w 1594532"/>
              <a:gd name="connsiteY25" fmla="*/ 19105 h 570768"/>
              <a:gd name="connsiteX26" fmla="*/ 1390492 w 1594532"/>
              <a:gd name="connsiteY26" fmla="*/ 19105 h 570768"/>
              <a:gd name="connsiteX27" fmla="*/ 1443391 w 1594532"/>
              <a:gd name="connsiteY27" fmla="*/ 19105 h 570768"/>
              <a:gd name="connsiteX28" fmla="*/ 1473619 w 1594532"/>
              <a:gd name="connsiteY28" fmla="*/ 11548 h 570768"/>
              <a:gd name="connsiteX29" fmla="*/ 1541633 w 1594532"/>
              <a:gd name="connsiteY29" fmla="*/ 11548 h 570768"/>
              <a:gd name="connsiteX30" fmla="*/ 1594532 w 1594532"/>
              <a:gd name="connsiteY30" fmla="*/ 64447 h 57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94532" h="570768">
                <a:moveTo>
                  <a:pt x="0" y="570768"/>
                </a:moveTo>
                <a:cubicBezTo>
                  <a:pt x="43453" y="551875"/>
                  <a:pt x="86906" y="532983"/>
                  <a:pt x="105798" y="510312"/>
                </a:cubicBezTo>
                <a:cubicBezTo>
                  <a:pt x="124690" y="487641"/>
                  <a:pt x="107058" y="459932"/>
                  <a:pt x="113355" y="434742"/>
                </a:cubicBezTo>
                <a:cubicBezTo>
                  <a:pt x="119652" y="409552"/>
                  <a:pt x="129729" y="379323"/>
                  <a:pt x="143583" y="359171"/>
                </a:cubicBezTo>
                <a:cubicBezTo>
                  <a:pt x="157438" y="339019"/>
                  <a:pt x="177590" y="325164"/>
                  <a:pt x="196482" y="313829"/>
                </a:cubicBezTo>
                <a:cubicBezTo>
                  <a:pt x="215374" y="302494"/>
                  <a:pt x="240564" y="301234"/>
                  <a:pt x="256938" y="291158"/>
                </a:cubicBezTo>
                <a:cubicBezTo>
                  <a:pt x="273312" y="281082"/>
                  <a:pt x="280869" y="263449"/>
                  <a:pt x="294724" y="253373"/>
                </a:cubicBezTo>
                <a:cubicBezTo>
                  <a:pt x="308579" y="243297"/>
                  <a:pt x="324952" y="240778"/>
                  <a:pt x="340066" y="230702"/>
                </a:cubicBezTo>
                <a:cubicBezTo>
                  <a:pt x="355180" y="220626"/>
                  <a:pt x="371554" y="206771"/>
                  <a:pt x="385408" y="192917"/>
                </a:cubicBezTo>
                <a:cubicBezTo>
                  <a:pt x="399262" y="179063"/>
                  <a:pt x="416896" y="161430"/>
                  <a:pt x="423193" y="147575"/>
                </a:cubicBezTo>
                <a:cubicBezTo>
                  <a:pt x="429490" y="133720"/>
                  <a:pt x="411858" y="111048"/>
                  <a:pt x="423193" y="109789"/>
                </a:cubicBezTo>
                <a:cubicBezTo>
                  <a:pt x="434529" y="108529"/>
                  <a:pt x="471054" y="124904"/>
                  <a:pt x="491206" y="140018"/>
                </a:cubicBezTo>
                <a:cubicBezTo>
                  <a:pt x="511358" y="155132"/>
                  <a:pt x="544105" y="200474"/>
                  <a:pt x="544105" y="200474"/>
                </a:cubicBezTo>
                <a:cubicBezTo>
                  <a:pt x="561738" y="220626"/>
                  <a:pt x="581891" y="247076"/>
                  <a:pt x="597005" y="260930"/>
                </a:cubicBezTo>
                <a:cubicBezTo>
                  <a:pt x="612119" y="274784"/>
                  <a:pt x="615898" y="267228"/>
                  <a:pt x="634790" y="283601"/>
                </a:cubicBezTo>
                <a:cubicBezTo>
                  <a:pt x="653682" y="299974"/>
                  <a:pt x="676354" y="347836"/>
                  <a:pt x="710360" y="359171"/>
                </a:cubicBezTo>
                <a:cubicBezTo>
                  <a:pt x="744366" y="370506"/>
                  <a:pt x="811120" y="352873"/>
                  <a:pt x="838829" y="351614"/>
                </a:cubicBezTo>
                <a:cubicBezTo>
                  <a:pt x="866538" y="350354"/>
                  <a:pt x="861500" y="356652"/>
                  <a:pt x="876614" y="351614"/>
                </a:cubicBezTo>
                <a:cubicBezTo>
                  <a:pt x="891728" y="346576"/>
                  <a:pt x="909362" y="335240"/>
                  <a:pt x="929514" y="321386"/>
                </a:cubicBezTo>
                <a:cubicBezTo>
                  <a:pt x="949666" y="307531"/>
                  <a:pt x="979894" y="293677"/>
                  <a:pt x="997527" y="268487"/>
                </a:cubicBezTo>
                <a:cubicBezTo>
                  <a:pt x="1015160" y="243297"/>
                  <a:pt x="1018939" y="197955"/>
                  <a:pt x="1035312" y="170246"/>
                </a:cubicBezTo>
                <a:cubicBezTo>
                  <a:pt x="1051685" y="142537"/>
                  <a:pt x="1074357" y="122384"/>
                  <a:pt x="1095768" y="102232"/>
                </a:cubicBezTo>
                <a:cubicBezTo>
                  <a:pt x="1117180" y="82080"/>
                  <a:pt x="1143629" y="65706"/>
                  <a:pt x="1163781" y="49333"/>
                </a:cubicBezTo>
                <a:cubicBezTo>
                  <a:pt x="1183933" y="32959"/>
                  <a:pt x="1201567" y="11548"/>
                  <a:pt x="1216681" y="3991"/>
                </a:cubicBezTo>
                <a:cubicBezTo>
                  <a:pt x="1231795" y="-3566"/>
                  <a:pt x="1239352" y="1472"/>
                  <a:pt x="1254466" y="3991"/>
                </a:cubicBezTo>
                <a:cubicBezTo>
                  <a:pt x="1269580" y="6510"/>
                  <a:pt x="1284694" y="16586"/>
                  <a:pt x="1307365" y="19105"/>
                </a:cubicBezTo>
                <a:cubicBezTo>
                  <a:pt x="1330036" y="21624"/>
                  <a:pt x="1390492" y="19105"/>
                  <a:pt x="1390492" y="19105"/>
                </a:cubicBezTo>
                <a:lnTo>
                  <a:pt x="1443391" y="19105"/>
                </a:lnTo>
                <a:cubicBezTo>
                  <a:pt x="1457245" y="17846"/>
                  <a:pt x="1457245" y="12808"/>
                  <a:pt x="1473619" y="11548"/>
                </a:cubicBezTo>
                <a:cubicBezTo>
                  <a:pt x="1489993" y="10288"/>
                  <a:pt x="1521481" y="2732"/>
                  <a:pt x="1541633" y="11548"/>
                </a:cubicBezTo>
                <a:cubicBezTo>
                  <a:pt x="1561785" y="20364"/>
                  <a:pt x="1578158" y="42405"/>
                  <a:pt x="1594532" y="64447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: скругленные углы 102">
            <a:extLst>
              <a:ext uri="{FF2B5EF4-FFF2-40B4-BE49-F238E27FC236}">
                <a16:creationId xmlns:a16="http://schemas.microsoft.com/office/drawing/2014/main" xmlns="" id="{B62BCAEB-158E-4C55-AE3A-BFEBE7B6E01E}"/>
              </a:ext>
            </a:extLst>
          </p:cNvPr>
          <p:cNvSpPr/>
          <p:nvPr/>
        </p:nvSpPr>
        <p:spPr>
          <a:xfrm>
            <a:off x="982373" y="2756506"/>
            <a:ext cx="720264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Псезуапсе</a:t>
            </a:r>
          </a:p>
        </p:txBody>
      </p:sp>
      <p:sp>
        <p:nvSpPr>
          <p:cNvPr id="110" name="Равнобедренный треугольник 109">
            <a:extLst>
              <a:ext uri="{FF2B5EF4-FFF2-40B4-BE49-F238E27FC236}">
                <a16:creationId xmlns:a16="http://schemas.microsoft.com/office/drawing/2014/main" xmlns="" id="{3440AC44-C45D-4E16-98B9-3353EF188A21}"/>
              </a:ext>
            </a:extLst>
          </p:cNvPr>
          <p:cNvSpPr/>
          <p:nvPr/>
        </p:nvSpPr>
        <p:spPr>
          <a:xfrm>
            <a:off x="1875123" y="239056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1" name="Равнобедренный треугольник 110">
            <a:extLst>
              <a:ext uri="{FF2B5EF4-FFF2-40B4-BE49-F238E27FC236}">
                <a16:creationId xmlns:a16="http://schemas.microsoft.com/office/drawing/2014/main" xmlns="" id="{A018DE02-55F8-48C9-9A85-5A07CA93CD92}"/>
              </a:ext>
            </a:extLst>
          </p:cNvPr>
          <p:cNvSpPr/>
          <p:nvPr/>
        </p:nvSpPr>
        <p:spPr>
          <a:xfrm>
            <a:off x="2307564" y="2423685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2" name="Равнобедренный треугольник 111">
            <a:extLst>
              <a:ext uri="{FF2B5EF4-FFF2-40B4-BE49-F238E27FC236}">
                <a16:creationId xmlns:a16="http://schemas.microsoft.com/office/drawing/2014/main" xmlns="" id="{04B7A58F-6EE9-481F-8846-38F7D625D651}"/>
              </a:ext>
            </a:extLst>
          </p:cNvPr>
          <p:cNvSpPr/>
          <p:nvPr/>
        </p:nvSpPr>
        <p:spPr>
          <a:xfrm>
            <a:off x="2100723" y="222871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3" name="Полилиния: фигура 101">
            <a:extLst>
              <a:ext uri="{FF2B5EF4-FFF2-40B4-BE49-F238E27FC236}">
                <a16:creationId xmlns:a16="http://schemas.microsoft.com/office/drawing/2014/main" xmlns="" id="{266069A4-ECFA-4327-8CAD-F608FB8CBE50}"/>
              </a:ext>
            </a:extLst>
          </p:cNvPr>
          <p:cNvSpPr/>
          <p:nvPr/>
        </p:nvSpPr>
        <p:spPr>
          <a:xfrm>
            <a:off x="1110510" y="1571192"/>
            <a:ext cx="302281" cy="536549"/>
          </a:xfrm>
          <a:custGeom>
            <a:avLst/>
            <a:gdLst>
              <a:gd name="connsiteX0" fmla="*/ 0 w 302281"/>
              <a:gd name="connsiteY0" fmla="*/ 536549 h 536549"/>
              <a:gd name="connsiteX1" fmla="*/ 75570 w 302281"/>
              <a:gd name="connsiteY1" fmla="*/ 438308 h 536549"/>
              <a:gd name="connsiteX2" fmla="*/ 113355 w 302281"/>
              <a:gd name="connsiteY2" fmla="*/ 392965 h 536549"/>
              <a:gd name="connsiteX3" fmla="*/ 151140 w 302281"/>
              <a:gd name="connsiteY3" fmla="*/ 370294 h 536549"/>
              <a:gd name="connsiteX4" fmla="*/ 211596 w 302281"/>
              <a:gd name="connsiteY4" fmla="*/ 294724 h 536549"/>
              <a:gd name="connsiteX5" fmla="*/ 219153 w 302281"/>
              <a:gd name="connsiteY5" fmla="*/ 256939 h 536549"/>
              <a:gd name="connsiteX6" fmla="*/ 264495 w 302281"/>
              <a:gd name="connsiteY6" fmla="*/ 181369 h 536549"/>
              <a:gd name="connsiteX7" fmla="*/ 287167 w 302281"/>
              <a:gd name="connsiteY7" fmla="*/ 151141 h 536549"/>
              <a:gd name="connsiteX8" fmla="*/ 294724 w 302281"/>
              <a:gd name="connsiteY8" fmla="*/ 105798 h 536549"/>
              <a:gd name="connsiteX9" fmla="*/ 294724 w 302281"/>
              <a:gd name="connsiteY9" fmla="*/ 37785 h 536549"/>
              <a:gd name="connsiteX10" fmla="*/ 302281 w 302281"/>
              <a:gd name="connsiteY10" fmla="*/ 0 h 53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2281" h="536549">
                <a:moveTo>
                  <a:pt x="0" y="536549"/>
                </a:moveTo>
                <a:cubicBezTo>
                  <a:pt x="28339" y="499394"/>
                  <a:pt x="56678" y="462239"/>
                  <a:pt x="75570" y="438308"/>
                </a:cubicBezTo>
                <a:cubicBezTo>
                  <a:pt x="94462" y="414377"/>
                  <a:pt x="100760" y="404301"/>
                  <a:pt x="113355" y="392965"/>
                </a:cubicBezTo>
                <a:cubicBezTo>
                  <a:pt x="125950" y="381629"/>
                  <a:pt x="134767" y="386667"/>
                  <a:pt x="151140" y="370294"/>
                </a:cubicBezTo>
                <a:cubicBezTo>
                  <a:pt x="167513" y="353921"/>
                  <a:pt x="200261" y="313616"/>
                  <a:pt x="211596" y="294724"/>
                </a:cubicBezTo>
                <a:cubicBezTo>
                  <a:pt x="222931" y="275832"/>
                  <a:pt x="210337" y="275831"/>
                  <a:pt x="219153" y="256939"/>
                </a:cubicBezTo>
                <a:cubicBezTo>
                  <a:pt x="227969" y="238047"/>
                  <a:pt x="264495" y="181369"/>
                  <a:pt x="264495" y="181369"/>
                </a:cubicBezTo>
                <a:cubicBezTo>
                  <a:pt x="275831" y="163736"/>
                  <a:pt x="282129" y="163736"/>
                  <a:pt x="287167" y="151141"/>
                </a:cubicBezTo>
                <a:cubicBezTo>
                  <a:pt x="292205" y="138546"/>
                  <a:pt x="293465" y="124691"/>
                  <a:pt x="294724" y="105798"/>
                </a:cubicBezTo>
                <a:cubicBezTo>
                  <a:pt x="295984" y="86905"/>
                  <a:pt x="293465" y="55418"/>
                  <a:pt x="294724" y="37785"/>
                </a:cubicBezTo>
                <a:cubicBezTo>
                  <a:pt x="295984" y="20152"/>
                  <a:pt x="299132" y="10076"/>
                  <a:pt x="302281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: скругленные углы 109">
            <a:extLst>
              <a:ext uri="{FF2B5EF4-FFF2-40B4-BE49-F238E27FC236}">
                <a16:creationId xmlns:a16="http://schemas.microsoft.com/office/drawing/2014/main" xmlns="" id="{7D91C1CE-D8C4-4A3D-8722-012826CAEDF4}"/>
              </a:ext>
            </a:extLst>
          </p:cNvPr>
          <p:cNvSpPr/>
          <p:nvPr/>
        </p:nvSpPr>
        <p:spPr>
          <a:xfrm>
            <a:off x="321168" y="2158748"/>
            <a:ext cx="685263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Вишнёвка</a:t>
            </a:r>
          </a:p>
        </p:txBody>
      </p:sp>
      <p:sp>
        <p:nvSpPr>
          <p:cNvPr id="115" name="Прямоугольник: скругленные углы 111">
            <a:extLst>
              <a:ext uri="{FF2B5EF4-FFF2-40B4-BE49-F238E27FC236}">
                <a16:creationId xmlns:a16="http://schemas.microsoft.com/office/drawing/2014/main" xmlns="" id="{A2CD686F-20CE-42A5-99A3-123566291597}"/>
              </a:ext>
            </a:extLst>
          </p:cNvPr>
          <p:cNvSpPr/>
          <p:nvPr/>
        </p:nvSpPr>
        <p:spPr>
          <a:xfrm>
            <a:off x="1358462" y="3211028"/>
            <a:ext cx="665137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Годлих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Полилиния: фигура 108">
            <a:extLst>
              <a:ext uri="{FF2B5EF4-FFF2-40B4-BE49-F238E27FC236}">
                <a16:creationId xmlns:a16="http://schemas.microsoft.com/office/drawing/2014/main" xmlns="" id="{8BF2292A-4383-45A4-9E72-4D8785073E69}"/>
              </a:ext>
            </a:extLst>
          </p:cNvPr>
          <p:cNvSpPr/>
          <p:nvPr/>
        </p:nvSpPr>
        <p:spPr>
          <a:xfrm>
            <a:off x="2108410" y="2932126"/>
            <a:ext cx="114084" cy="226710"/>
          </a:xfrm>
          <a:custGeom>
            <a:avLst/>
            <a:gdLst>
              <a:gd name="connsiteX0" fmla="*/ 0 w 114084"/>
              <a:gd name="connsiteY0" fmla="*/ 226710 h 226710"/>
              <a:gd name="connsiteX1" fmla="*/ 45342 w 114084"/>
              <a:gd name="connsiteY1" fmla="*/ 196482 h 226710"/>
              <a:gd name="connsiteX2" fmla="*/ 113355 w 114084"/>
              <a:gd name="connsiteY2" fmla="*/ 143583 h 226710"/>
              <a:gd name="connsiteX3" fmla="*/ 83127 w 114084"/>
              <a:gd name="connsiteY3" fmla="*/ 30228 h 226710"/>
              <a:gd name="connsiteX4" fmla="*/ 105798 w 114084"/>
              <a:gd name="connsiteY4" fmla="*/ 0 h 22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84" h="226710">
                <a:moveTo>
                  <a:pt x="0" y="226710"/>
                </a:moveTo>
                <a:cubicBezTo>
                  <a:pt x="13225" y="218523"/>
                  <a:pt x="26450" y="210336"/>
                  <a:pt x="45342" y="196482"/>
                </a:cubicBezTo>
                <a:cubicBezTo>
                  <a:pt x="64234" y="182628"/>
                  <a:pt x="107058" y="171292"/>
                  <a:pt x="113355" y="143583"/>
                </a:cubicBezTo>
                <a:cubicBezTo>
                  <a:pt x="119653" y="115874"/>
                  <a:pt x="83127" y="30228"/>
                  <a:pt x="83127" y="30228"/>
                </a:cubicBezTo>
                <a:cubicBezTo>
                  <a:pt x="81868" y="6298"/>
                  <a:pt x="93833" y="3149"/>
                  <a:pt x="105798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: фигура 112">
            <a:extLst>
              <a:ext uri="{FF2B5EF4-FFF2-40B4-BE49-F238E27FC236}">
                <a16:creationId xmlns:a16="http://schemas.microsoft.com/office/drawing/2014/main" xmlns="" id="{ACF39607-478E-46FC-9C7A-8812116331C8}"/>
              </a:ext>
            </a:extLst>
          </p:cNvPr>
          <p:cNvSpPr/>
          <p:nvPr/>
        </p:nvSpPr>
        <p:spPr>
          <a:xfrm>
            <a:off x="2735643" y="3710499"/>
            <a:ext cx="92138" cy="211597"/>
          </a:xfrm>
          <a:custGeom>
            <a:avLst/>
            <a:gdLst>
              <a:gd name="connsiteX0" fmla="*/ 0 w 92138"/>
              <a:gd name="connsiteY0" fmla="*/ 211597 h 211597"/>
              <a:gd name="connsiteX1" fmla="*/ 45342 w 92138"/>
              <a:gd name="connsiteY1" fmla="*/ 166255 h 211597"/>
              <a:gd name="connsiteX2" fmla="*/ 60456 w 92138"/>
              <a:gd name="connsiteY2" fmla="*/ 113356 h 211597"/>
              <a:gd name="connsiteX3" fmla="*/ 75570 w 92138"/>
              <a:gd name="connsiteY3" fmla="*/ 75570 h 211597"/>
              <a:gd name="connsiteX4" fmla="*/ 90684 w 92138"/>
              <a:gd name="connsiteY4" fmla="*/ 22671 h 211597"/>
              <a:gd name="connsiteX5" fmla="*/ 90684 w 92138"/>
              <a:gd name="connsiteY5" fmla="*/ 0 h 21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138" h="211597">
                <a:moveTo>
                  <a:pt x="0" y="211597"/>
                </a:moveTo>
                <a:cubicBezTo>
                  <a:pt x="17633" y="197112"/>
                  <a:pt x="35266" y="182628"/>
                  <a:pt x="45342" y="166255"/>
                </a:cubicBezTo>
                <a:cubicBezTo>
                  <a:pt x="55418" y="149882"/>
                  <a:pt x="55418" y="128470"/>
                  <a:pt x="60456" y="113356"/>
                </a:cubicBezTo>
                <a:cubicBezTo>
                  <a:pt x="65494" y="98242"/>
                  <a:pt x="70532" y="90684"/>
                  <a:pt x="75570" y="75570"/>
                </a:cubicBezTo>
                <a:cubicBezTo>
                  <a:pt x="80608" y="60456"/>
                  <a:pt x="90684" y="22671"/>
                  <a:pt x="90684" y="22671"/>
                </a:cubicBezTo>
                <a:cubicBezTo>
                  <a:pt x="93203" y="10076"/>
                  <a:pt x="91943" y="5038"/>
                  <a:pt x="90684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: скругленные углы 115">
            <a:extLst>
              <a:ext uri="{FF2B5EF4-FFF2-40B4-BE49-F238E27FC236}">
                <a16:creationId xmlns:a16="http://schemas.microsoft.com/office/drawing/2014/main" xmlns="" id="{9EA4130D-6379-4179-B1D9-CE665CC22CA6}"/>
              </a:ext>
            </a:extLst>
          </p:cNvPr>
          <p:cNvSpPr/>
          <p:nvPr/>
        </p:nvSpPr>
        <p:spPr>
          <a:xfrm>
            <a:off x="1955767" y="3935544"/>
            <a:ext cx="72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Детляжка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Полилиния: фигура 117">
            <a:extLst>
              <a:ext uri="{FF2B5EF4-FFF2-40B4-BE49-F238E27FC236}">
                <a16:creationId xmlns:a16="http://schemas.microsoft.com/office/drawing/2014/main" xmlns="" id="{F9462FF6-C179-4E5F-A679-F07C056501CF}"/>
              </a:ext>
            </a:extLst>
          </p:cNvPr>
          <p:cNvSpPr/>
          <p:nvPr/>
        </p:nvSpPr>
        <p:spPr>
          <a:xfrm>
            <a:off x="3068152" y="4179035"/>
            <a:ext cx="128469" cy="226710"/>
          </a:xfrm>
          <a:custGeom>
            <a:avLst/>
            <a:gdLst>
              <a:gd name="connsiteX0" fmla="*/ 0 w 128469"/>
              <a:gd name="connsiteY0" fmla="*/ 226710 h 226710"/>
              <a:gd name="connsiteX1" fmla="*/ 22671 w 128469"/>
              <a:gd name="connsiteY1" fmla="*/ 181368 h 226710"/>
              <a:gd name="connsiteX2" fmla="*/ 45342 w 128469"/>
              <a:gd name="connsiteY2" fmla="*/ 143583 h 226710"/>
              <a:gd name="connsiteX3" fmla="*/ 83127 w 128469"/>
              <a:gd name="connsiteY3" fmla="*/ 105798 h 226710"/>
              <a:gd name="connsiteX4" fmla="*/ 90684 w 128469"/>
              <a:gd name="connsiteY4" fmla="*/ 83127 h 226710"/>
              <a:gd name="connsiteX5" fmla="*/ 98241 w 128469"/>
              <a:gd name="connsiteY5" fmla="*/ 60456 h 226710"/>
              <a:gd name="connsiteX6" fmla="*/ 128469 w 128469"/>
              <a:gd name="connsiteY6" fmla="*/ 0 h 226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469" h="226710">
                <a:moveTo>
                  <a:pt x="0" y="226710"/>
                </a:moveTo>
                <a:cubicBezTo>
                  <a:pt x="7557" y="210966"/>
                  <a:pt x="15114" y="195222"/>
                  <a:pt x="22671" y="181368"/>
                </a:cubicBezTo>
                <a:cubicBezTo>
                  <a:pt x="30228" y="167513"/>
                  <a:pt x="45342" y="143583"/>
                  <a:pt x="45342" y="143583"/>
                </a:cubicBezTo>
                <a:cubicBezTo>
                  <a:pt x="55418" y="130988"/>
                  <a:pt x="83127" y="105798"/>
                  <a:pt x="83127" y="105798"/>
                </a:cubicBezTo>
                <a:cubicBezTo>
                  <a:pt x="90684" y="95722"/>
                  <a:pt x="90684" y="83127"/>
                  <a:pt x="90684" y="83127"/>
                </a:cubicBezTo>
                <a:cubicBezTo>
                  <a:pt x="93203" y="75570"/>
                  <a:pt x="91944" y="74310"/>
                  <a:pt x="98241" y="60456"/>
                </a:cubicBezTo>
                <a:cubicBezTo>
                  <a:pt x="104538" y="46602"/>
                  <a:pt x="116503" y="23301"/>
                  <a:pt x="128469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xmlns="" id="{2D682B86-5A05-4FD5-9583-DA3FD965DF8B}"/>
              </a:ext>
            </a:extLst>
          </p:cNvPr>
          <p:cNvSpPr/>
          <p:nvPr/>
        </p:nvSpPr>
        <p:spPr>
          <a:xfrm>
            <a:off x="2407367" y="4430302"/>
            <a:ext cx="5904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-Дере</a:t>
            </a:r>
          </a:p>
        </p:txBody>
      </p:sp>
      <p:sp>
        <p:nvSpPr>
          <p:cNvPr id="122" name="Полилиния: фигура 118">
            <a:extLst>
              <a:ext uri="{FF2B5EF4-FFF2-40B4-BE49-F238E27FC236}">
                <a16:creationId xmlns:a16="http://schemas.microsoft.com/office/drawing/2014/main" xmlns="" id="{C2B6842A-6FDD-4A09-B4D7-777391AF16F9}"/>
              </a:ext>
            </a:extLst>
          </p:cNvPr>
          <p:cNvSpPr/>
          <p:nvPr/>
        </p:nvSpPr>
        <p:spPr>
          <a:xfrm>
            <a:off x="2320006" y="2901790"/>
            <a:ext cx="2750757" cy="634897"/>
          </a:xfrm>
          <a:custGeom>
            <a:avLst/>
            <a:gdLst>
              <a:gd name="connsiteX0" fmla="*/ 0 w 2728086"/>
              <a:gd name="connsiteY0" fmla="*/ 642454 h 642454"/>
              <a:gd name="connsiteX1" fmla="*/ 22671 w 2728086"/>
              <a:gd name="connsiteY1" fmla="*/ 529098 h 642454"/>
              <a:gd name="connsiteX2" fmla="*/ 45342 w 2728086"/>
              <a:gd name="connsiteY2" fmla="*/ 483756 h 642454"/>
              <a:gd name="connsiteX3" fmla="*/ 128469 w 2728086"/>
              <a:gd name="connsiteY3" fmla="*/ 415743 h 642454"/>
              <a:gd name="connsiteX4" fmla="*/ 166254 w 2728086"/>
              <a:gd name="connsiteY4" fmla="*/ 362844 h 642454"/>
              <a:gd name="connsiteX5" fmla="*/ 272053 w 2728086"/>
              <a:gd name="connsiteY5" fmla="*/ 332616 h 642454"/>
              <a:gd name="connsiteX6" fmla="*/ 392965 w 2728086"/>
              <a:gd name="connsiteY6" fmla="*/ 302388 h 642454"/>
              <a:gd name="connsiteX7" fmla="*/ 498763 w 2728086"/>
              <a:gd name="connsiteY7" fmla="*/ 317502 h 642454"/>
              <a:gd name="connsiteX8" fmla="*/ 589448 w 2728086"/>
              <a:gd name="connsiteY8" fmla="*/ 377958 h 642454"/>
              <a:gd name="connsiteX9" fmla="*/ 627233 w 2728086"/>
              <a:gd name="connsiteY9" fmla="*/ 445971 h 642454"/>
              <a:gd name="connsiteX10" fmla="*/ 642347 w 2728086"/>
              <a:gd name="connsiteY10" fmla="*/ 476199 h 642454"/>
              <a:gd name="connsiteX11" fmla="*/ 717917 w 2728086"/>
              <a:gd name="connsiteY11" fmla="*/ 536655 h 642454"/>
              <a:gd name="connsiteX12" fmla="*/ 793487 w 2728086"/>
              <a:gd name="connsiteY12" fmla="*/ 559326 h 642454"/>
              <a:gd name="connsiteX13" fmla="*/ 899286 w 2728086"/>
              <a:gd name="connsiteY13" fmla="*/ 581997 h 642454"/>
              <a:gd name="connsiteX14" fmla="*/ 989970 w 2728086"/>
              <a:gd name="connsiteY14" fmla="*/ 544212 h 642454"/>
              <a:gd name="connsiteX15" fmla="*/ 1057983 w 2728086"/>
              <a:gd name="connsiteY15" fmla="*/ 544212 h 642454"/>
              <a:gd name="connsiteX16" fmla="*/ 1171339 w 2728086"/>
              <a:gd name="connsiteY16" fmla="*/ 483756 h 642454"/>
              <a:gd name="connsiteX17" fmla="*/ 1239352 w 2728086"/>
              <a:gd name="connsiteY17" fmla="*/ 445971 h 642454"/>
              <a:gd name="connsiteX18" fmla="*/ 1292251 w 2728086"/>
              <a:gd name="connsiteY18" fmla="*/ 400629 h 642454"/>
              <a:gd name="connsiteX19" fmla="*/ 1367821 w 2728086"/>
              <a:gd name="connsiteY19" fmla="*/ 340173 h 642454"/>
              <a:gd name="connsiteX20" fmla="*/ 1420720 w 2728086"/>
              <a:gd name="connsiteY20" fmla="*/ 272159 h 642454"/>
              <a:gd name="connsiteX21" fmla="*/ 1450948 w 2728086"/>
              <a:gd name="connsiteY21" fmla="*/ 173918 h 642454"/>
              <a:gd name="connsiteX22" fmla="*/ 1481177 w 2728086"/>
              <a:gd name="connsiteY22" fmla="*/ 105905 h 642454"/>
              <a:gd name="connsiteX23" fmla="*/ 1534076 w 2728086"/>
              <a:gd name="connsiteY23" fmla="*/ 83234 h 642454"/>
              <a:gd name="connsiteX24" fmla="*/ 1602089 w 2728086"/>
              <a:gd name="connsiteY24" fmla="*/ 90791 h 642454"/>
              <a:gd name="connsiteX25" fmla="*/ 1670102 w 2728086"/>
              <a:gd name="connsiteY25" fmla="*/ 37892 h 642454"/>
              <a:gd name="connsiteX26" fmla="*/ 1723001 w 2728086"/>
              <a:gd name="connsiteY26" fmla="*/ 15221 h 642454"/>
              <a:gd name="connsiteX27" fmla="*/ 1806129 w 2728086"/>
              <a:gd name="connsiteY27" fmla="*/ 107 h 642454"/>
              <a:gd name="connsiteX28" fmla="*/ 1889256 w 2728086"/>
              <a:gd name="connsiteY28" fmla="*/ 22778 h 642454"/>
              <a:gd name="connsiteX29" fmla="*/ 1957269 w 2728086"/>
              <a:gd name="connsiteY29" fmla="*/ 68120 h 642454"/>
              <a:gd name="connsiteX30" fmla="*/ 2040396 w 2728086"/>
              <a:gd name="connsiteY30" fmla="*/ 121019 h 642454"/>
              <a:gd name="connsiteX31" fmla="*/ 2138638 w 2728086"/>
              <a:gd name="connsiteY31" fmla="*/ 158804 h 642454"/>
              <a:gd name="connsiteX32" fmla="*/ 2176423 w 2728086"/>
              <a:gd name="connsiteY32" fmla="*/ 189032 h 642454"/>
              <a:gd name="connsiteX33" fmla="*/ 2199094 w 2728086"/>
              <a:gd name="connsiteY33" fmla="*/ 219260 h 642454"/>
              <a:gd name="connsiteX34" fmla="*/ 2214208 w 2728086"/>
              <a:gd name="connsiteY34" fmla="*/ 196589 h 642454"/>
              <a:gd name="connsiteX35" fmla="*/ 2259550 w 2728086"/>
              <a:gd name="connsiteY35" fmla="*/ 219260 h 642454"/>
              <a:gd name="connsiteX36" fmla="*/ 2289778 w 2728086"/>
              <a:gd name="connsiteY36" fmla="*/ 279716 h 642454"/>
              <a:gd name="connsiteX37" fmla="*/ 2365348 w 2728086"/>
              <a:gd name="connsiteY37" fmla="*/ 325059 h 642454"/>
              <a:gd name="connsiteX38" fmla="*/ 2448476 w 2728086"/>
              <a:gd name="connsiteY38" fmla="*/ 370401 h 642454"/>
              <a:gd name="connsiteX39" fmla="*/ 2516489 w 2728086"/>
              <a:gd name="connsiteY39" fmla="*/ 400629 h 642454"/>
              <a:gd name="connsiteX40" fmla="*/ 2607173 w 2728086"/>
              <a:gd name="connsiteY40" fmla="*/ 445971 h 642454"/>
              <a:gd name="connsiteX41" fmla="*/ 2682743 w 2728086"/>
              <a:gd name="connsiteY41" fmla="*/ 461085 h 642454"/>
              <a:gd name="connsiteX42" fmla="*/ 2728086 w 2728086"/>
              <a:gd name="connsiteY42" fmla="*/ 430857 h 642454"/>
              <a:gd name="connsiteX0" fmla="*/ 0 w 2750757"/>
              <a:gd name="connsiteY0" fmla="*/ 634897 h 634897"/>
              <a:gd name="connsiteX1" fmla="*/ 45342 w 2750757"/>
              <a:gd name="connsiteY1" fmla="*/ 529098 h 634897"/>
              <a:gd name="connsiteX2" fmla="*/ 68013 w 2750757"/>
              <a:gd name="connsiteY2" fmla="*/ 483756 h 634897"/>
              <a:gd name="connsiteX3" fmla="*/ 151140 w 2750757"/>
              <a:gd name="connsiteY3" fmla="*/ 415743 h 634897"/>
              <a:gd name="connsiteX4" fmla="*/ 188925 w 2750757"/>
              <a:gd name="connsiteY4" fmla="*/ 362844 h 634897"/>
              <a:gd name="connsiteX5" fmla="*/ 294724 w 2750757"/>
              <a:gd name="connsiteY5" fmla="*/ 332616 h 634897"/>
              <a:gd name="connsiteX6" fmla="*/ 415636 w 2750757"/>
              <a:gd name="connsiteY6" fmla="*/ 302388 h 634897"/>
              <a:gd name="connsiteX7" fmla="*/ 521434 w 2750757"/>
              <a:gd name="connsiteY7" fmla="*/ 317502 h 634897"/>
              <a:gd name="connsiteX8" fmla="*/ 612119 w 2750757"/>
              <a:gd name="connsiteY8" fmla="*/ 377958 h 634897"/>
              <a:gd name="connsiteX9" fmla="*/ 649904 w 2750757"/>
              <a:gd name="connsiteY9" fmla="*/ 445971 h 634897"/>
              <a:gd name="connsiteX10" fmla="*/ 665018 w 2750757"/>
              <a:gd name="connsiteY10" fmla="*/ 476199 h 634897"/>
              <a:gd name="connsiteX11" fmla="*/ 740588 w 2750757"/>
              <a:gd name="connsiteY11" fmla="*/ 536655 h 634897"/>
              <a:gd name="connsiteX12" fmla="*/ 816158 w 2750757"/>
              <a:gd name="connsiteY12" fmla="*/ 559326 h 634897"/>
              <a:gd name="connsiteX13" fmla="*/ 921957 w 2750757"/>
              <a:gd name="connsiteY13" fmla="*/ 581997 h 634897"/>
              <a:gd name="connsiteX14" fmla="*/ 1012641 w 2750757"/>
              <a:gd name="connsiteY14" fmla="*/ 544212 h 634897"/>
              <a:gd name="connsiteX15" fmla="*/ 1080654 w 2750757"/>
              <a:gd name="connsiteY15" fmla="*/ 544212 h 634897"/>
              <a:gd name="connsiteX16" fmla="*/ 1194010 w 2750757"/>
              <a:gd name="connsiteY16" fmla="*/ 483756 h 634897"/>
              <a:gd name="connsiteX17" fmla="*/ 1262023 w 2750757"/>
              <a:gd name="connsiteY17" fmla="*/ 445971 h 634897"/>
              <a:gd name="connsiteX18" fmla="*/ 1314922 w 2750757"/>
              <a:gd name="connsiteY18" fmla="*/ 400629 h 634897"/>
              <a:gd name="connsiteX19" fmla="*/ 1390492 w 2750757"/>
              <a:gd name="connsiteY19" fmla="*/ 340173 h 634897"/>
              <a:gd name="connsiteX20" fmla="*/ 1443391 w 2750757"/>
              <a:gd name="connsiteY20" fmla="*/ 272159 h 634897"/>
              <a:gd name="connsiteX21" fmla="*/ 1473619 w 2750757"/>
              <a:gd name="connsiteY21" fmla="*/ 173918 h 634897"/>
              <a:gd name="connsiteX22" fmla="*/ 1503848 w 2750757"/>
              <a:gd name="connsiteY22" fmla="*/ 105905 h 634897"/>
              <a:gd name="connsiteX23" fmla="*/ 1556747 w 2750757"/>
              <a:gd name="connsiteY23" fmla="*/ 83234 h 634897"/>
              <a:gd name="connsiteX24" fmla="*/ 1624760 w 2750757"/>
              <a:gd name="connsiteY24" fmla="*/ 90791 h 634897"/>
              <a:gd name="connsiteX25" fmla="*/ 1692773 w 2750757"/>
              <a:gd name="connsiteY25" fmla="*/ 37892 h 634897"/>
              <a:gd name="connsiteX26" fmla="*/ 1745672 w 2750757"/>
              <a:gd name="connsiteY26" fmla="*/ 15221 h 634897"/>
              <a:gd name="connsiteX27" fmla="*/ 1828800 w 2750757"/>
              <a:gd name="connsiteY27" fmla="*/ 107 h 634897"/>
              <a:gd name="connsiteX28" fmla="*/ 1911927 w 2750757"/>
              <a:gd name="connsiteY28" fmla="*/ 22778 h 634897"/>
              <a:gd name="connsiteX29" fmla="*/ 1979940 w 2750757"/>
              <a:gd name="connsiteY29" fmla="*/ 68120 h 634897"/>
              <a:gd name="connsiteX30" fmla="*/ 2063067 w 2750757"/>
              <a:gd name="connsiteY30" fmla="*/ 121019 h 634897"/>
              <a:gd name="connsiteX31" fmla="*/ 2161309 w 2750757"/>
              <a:gd name="connsiteY31" fmla="*/ 158804 h 634897"/>
              <a:gd name="connsiteX32" fmla="*/ 2199094 w 2750757"/>
              <a:gd name="connsiteY32" fmla="*/ 189032 h 634897"/>
              <a:gd name="connsiteX33" fmla="*/ 2221765 w 2750757"/>
              <a:gd name="connsiteY33" fmla="*/ 219260 h 634897"/>
              <a:gd name="connsiteX34" fmla="*/ 2236879 w 2750757"/>
              <a:gd name="connsiteY34" fmla="*/ 196589 h 634897"/>
              <a:gd name="connsiteX35" fmla="*/ 2282221 w 2750757"/>
              <a:gd name="connsiteY35" fmla="*/ 219260 h 634897"/>
              <a:gd name="connsiteX36" fmla="*/ 2312449 w 2750757"/>
              <a:gd name="connsiteY36" fmla="*/ 279716 h 634897"/>
              <a:gd name="connsiteX37" fmla="*/ 2388019 w 2750757"/>
              <a:gd name="connsiteY37" fmla="*/ 325059 h 634897"/>
              <a:gd name="connsiteX38" fmla="*/ 2471147 w 2750757"/>
              <a:gd name="connsiteY38" fmla="*/ 370401 h 634897"/>
              <a:gd name="connsiteX39" fmla="*/ 2539160 w 2750757"/>
              <a:gd name="connsiteY39" fmla="*/ 400629 h 634897"/>
              <a:gd name="connsiteX40" fmla="*/ 2629844 w 2750757"/>
              <a:gd name="connsiteY40" fmla="*/ 445971 h 634897"/>
              <a:gd name="connsiteX41" fmla="*/ 2705414 w 2750757"/>
              <a:gd name="connsiteY41" fmla="*/ 461085 h 634897"/>
              <a:gd name="connsiteX42" fmla="*/ 2750757 w 2750757"/>
              <a:gd name="connsiteY42" fmla="*/ 430857 h 63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750757" h="634897">
                <a:moveTo>
                  <a:pt x="0" y="634897"/>
                </a:moveTo>
                <a:cubicBezTo>
                  <a:pt x="7557" y="591444"/>
                  <a:pt x="34007" y="554288"/>
                  <a:pt x="45342" y="529098"/>
                </a:cubicBezTo>
                <a:cubicBezTo>
                  <a:pt x="56678" y="503908"/>
                  <a:pt x="50380" y="502648"/>
                  <a:pt x="68013" y="483756"/>
                </a:cubicBezTo>
                <a:cubicBezTo>
                  <a:pt x="85646" y="464863"/>
                  <a:pt x="130988" y="435895"/>
                  <a:pt x="151140" y="415743"/>
                </a:cubicBezTo>
                <a:cubicBezTo>
                  <a:pt x="171292" y="395591"/>
                  <a:pt x="164994" y="376698"/>
                  <a:pt x="188925" y="362844"/>
                </a:cubicBezTo>
                <a:cubicBezTo>
                  <a:pt x="212856" y="348990"/>
                  <a:pt x="256939" y="342692"/>
                  <a:pt x="294724" y="332616"/>
                </a:cubicBezTo>
                <a:cubicBezTo>
                  <a:pt x="332509" y="322540"/>
                  <a:pt x="377851" y="304907"/>
                  <a:pt x="415636" y="302388"/>
                </a:cubicBezTo>
                <a:cubicBezTo>
                  <a:pt x="453421" y="299869"/>
                  <a:pt x="488687" y="304907"/>
                  <a:pt x="521434" y="317502"/>
                </a:cubicBezTo>
                <a:cubicBezTo>
                  <a:pt x="554181" y="330097"/>
                  <a:pt x="590707" y="356547"/>
                  <a:pt x="612119" y="377958"/>
                </a:cubicBezTo>
                <a:cubicBezTo>
                  <a:pt x="633531" y="399369"/>
                  <a:pt x="641088" y="429597"/>
                  <a:pt x="649904" y="445971"/>
                </a:cubicBezTo>
                <a:cubicBezTo>
                  <a:pt x="658721" y="462344"/>
                  <a:pt x="649904" y="461085"/>
                  <a:pt x="665018" y="476199"/>
                </a:cubicBezTo>
                <a:cubicBezTo>
                  <a:pt x="680132" y="491313"/>
                  <a:pt x="715398" y="522801"/>
                  <a:pt x="740588" y="536655"/>
                </a:cubicBezTo>
                <a:cubicBezTo>
                  <a:pt x="765778" y="550509"/>
                  <a:pt x="785930" y="551769"/>
                  <a:pt x="816158" y="559326"/>
                </a:cubicBezTo>
                <a:cubicBezTo>
                  <a:pt x="846386" y="566883"/>
                  <a:pt x="889210" y="584516"/>
                  <a:pt x="921957" y="581997"/>
                </a:cubicBezTo>
                <a:cubicBezTo>
                  <a:pt x="954704" y="579478"/>
                  <a:pt x="986192" y="550509"/>
                  <a:pt x="1012641" y="544212"/>
                </a:cubicBezTo>
                <a:cubicBezTo>
                  <a:pt x="1039091" y="537914"/>
                  <a:pt x="1050426" y="554288"/>
                  <a:pt x="1080654" y="544212"/>
                </a:cubicBezTo>
                <a:cubicBezTo>
                  <a:pt x="1110882" y="534136"/>
                  <a:pt x="1163782" y="500129"/>
                  <a:pt x="1194010" y="483756"/>
                </a:cubicBezTo>
                <a:cubicBezTo>
                  <a:pt x="1224238" y="467383"/>
                  <a:pt x="1241871" y="459825"/>
                  <a:pt x="1262023" y="445971"/>
                </a:cubicBezTo>
                <a:cubicBezTo>
                  <a:pt x="1282175" y="432117"/>
                  <a:pt x="1293511" y="418262"/>
                  <a:pt x="1314922" y="400629"/>
                </a:cubicBezTo>
                <a:cubicBezTo>
                  <a:pt x="1336333" y="382996"/>
                  <a:pt x="1369081" y="361585"/>
                  <a:pt x="1390492" y="340173"/>
                </a:cubicBezTo>
                <a:cubicBezTo>
                  <a:pt x="1411903" y="318761"/>
                  <a:pt x="1429537" y="299868"/>
                  <a:pt x="1443391" y="272159"/>
                </a:cubicBezTo>
                <a:cubicBezTo>
                  <a:pt x="1457245" y="244450"/>
                  <a:pt x="1463543" y="201627"/>
                  <a:pt x="1473619" y="173918"/>
                </a:cubicBezTo>
                <a:cubicBezTo>
                  <a:pt x="1483695" y="146209"/>
                  <a:pt x="1489993" y="121019"/>
                  <a:pt x="1503848" y="105905"/>
                </a:cubicBezTo>
                <a:cubicBezTo>
                  <a:pt x="1517703" y="90791"/>
                  <a:pt x="1536595" y="85753"/>
                  <a:pt x="1556747" y="83234"/>
                </a:cubicBezTo>
                <a:cubicBezTo>
                  <a:pt x="1576899" y="80715"/>
                  <a:pt x="1602089" y="98348"/>
                  <a:pt x="1624760" y="90791"/>
                </a:cubicBezTo>
                <a:cubicBezTo>
                  <a:pt x="1647431" y="83234"/>
                  <a:pt x="1672621" y="50487"/>
                  <a:pt x="1692773" y="37892"/>
                </a:cubicBezTo>
                <a:cubicBezTo>
                  <a:pt x="1712925" y="25297"/>
                  <a:pt x="1723001" y="21518"/>
                  <a:pt x="1745672" y="15221"/>
                </a:cubicBezTo>
                <a:cubicBezTo>
                  <a:pt x="1768343" y="8924"/>
                  <a:pt x="1801091" y="-1152"/>
                  <a:pt x="1828800" y="107"/>
                </a:cubicBezTo>
                <a:cubicBezTo>
                  <a:pt x="1856509" y="1366"/>
                  <a:pt x="1886737" y="11443"/>
                  <a:pt x="1911927" y="22778"/>
                </a:cubicBezTo>
                <a:cubicBezTo>
                  <a:pt x="1937117" y="34113"/>
                  <a:pt x="1954750" y="51746"/>
                  <a:pt x="1979940" y="68120"/>
                </a:cubicBezTo>
                <a:cubicBezTo>
                  <a:pt x="2005130" y="84494"/>
                  <a:pt x="2032839" y="105905"/>
                  <a:pt x="2063067" y="121019"/>
                </a:cubicBezTo>
                <a:cubicBezTo>
                  <a:pt x="2093295" y="136133"/>
                  <a:pt x="2138638" y="147469"/>
                  <a:pt x="2161309" y="158804"/>
                </a:cubicBezTo>
                <a:cubicBezTo>
                  <a:pt x="2183980" y="170139"/>
                  <a:pt x="2199094" y="189032"/>
                  <a:pt x="2199094" y="189032"/>
                </a:cubicBezTo>
                <a:cubicBezTo>
                  <a:pt x="2209170" y="199108"/>
                  <a:pt x="2215468" y="218000"/>
                  <a:pt x="2221765" y="219260"/>
                </a:cubicBezTo>
                <a:cubicBezTo>
                  <a:pt x="2228063" y="220519"/>
                  <a:pt x="2226803" y="196589"/>
                  <a:pt x="2236879" y="196589"/>
                </a:cubicBezTo>
                <a:cubicBezTo>
                  <a:pt x="2246955" y="196589"/>
                  <a:pt x="2269626" y="205406"/>
                  <a:pt x="2282221" y="219260"/>
                </a:cubicBezTo>
                <a:cubicBezTo>
                  <a:pt x="2294816" y="233114"/>
                  <a:pt x="2294816" y="262083"/>
                  <a:pt x="2312449" y="279716"/>
                </a:cubicBezTo>
                <a:cubicBezTo>
                  <a:pt x="2330082" y="297349"/>
                  <a:pt x="2361569" y="309945"/>
                  <a:pt x="2388019" y="325059"/>
                </a:cubicBezTo>
                <a:cubicBezTo>
                  <a:pt x="2414469" y="340173"/>
                  <a:pt x="2445957" y="357806"/>
                  <a:pt x="2471147" y="370401"/>
                </a:cubicBezTo>
                <a:cubicBezTo>
                  <a:pt x="2496337" y="382996"/>
                  <a:pt x="2512711" y="388034"/>
                  <a:pt x="2539160" y="400629"/>
                </a:cubicBezTo>
                <a:cubicBezTo>
                  <a:pt x="2565609" y="413224"/>
                  <a:pt x="2602135" y="435895"/>
                  <a:pt x="2629844" y="445971"/>
                </a:cubicBezTo>
                <a:cubicBezTo>
                  <a:pt x="2657553" y="456047"/>
                  <a:pt x="2685262" y="463604"/>
                  <a:pt x="2705414" y="461085"/>
                </a:cubicBezTo>
                <a:cubicBezTo>
                  <a:pt x="2725566" y="458566"/>
                  <a:pt x="2738161" y="444711"/>
                  <a:pt x="2750757" y="430857"/>
                </a:cubicBezTo>
              </a:path>
            </a:pathLst>
          </a:custGeom>
          <a:noFill/>
          <a:ln w="38100" cap="rnd">
            <a:solidFill>
              <a:srgbClr val="00B0F0"/>
            </a:solidFill>
            <a:round/>
            <a:tailEnd w="sm" len="sm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xmlns="" id="{C3E4A88C-6EBC-425C-8549-D6C7DBAAE0CF}"/>
              </a:ext>
            </a:extLst>
          </p:cNvPr>
          <p:cNvSpPr/>
          <p:nvPr/>
        </p:nvSpPr>
        <p:spPr>
          <a:xfrm rot="20048269">
            <a:off x="3168992" y="3180365"/>
            <a:ext cx="479532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Шахе</a:t>
            </a:r>
          </a:p>
        </p:txBody>
      </p:sp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xmlns="" id="{C0C907AC-DC6D-45A7-B08D-F6F7EE953D70}"/>
              </a:ext>
            </a:extLst>
          </p:cNvPr>
          <p:cNvSpPr/>
          <p:nvPr/>
        </p:nvSpPr>
        <p:spPr>
          <a:xfrm>
            <a:off x="2997948" y="336100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xmlns="" id="{05F368A7-E47A-4437-84F0-84DA1B5E92EF}"/>
              </a:ext>
            </a:extLst>
          </p:cNvPr>
          <p:cNvSpPr/>
          <p:nvPr/>
        </p:nvSpPr>
        <p:spPr>
          <a:xfrm>
            <a:off x="2884311" y="3255756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6" name="Полилиния: фигура 121">
            <a:extLst>
              <a:ext uri="{FF2B5EF4-FFF2-40B4-BE49-F238E27FC236}">
                <a16:creationId xmlns:a16="http://schemas.microsoft.com/office/drawing/2014/main" xmlns="" id="{ED649C09-B393-42EC-926C-21099D96C29A}"/>
              </a:ext>
            </a:extLst>
          </p:cNvPr>
          <p:cNvSpPr/>
          <p:nvPr/>
        </p:nvSpPr>
        <p:spPr>
          <a:xfrm>
            <a:off x="3702942" y="4587114"/>
            <a:ext cx="98241" cy="513878"/>
          </a:xfrm>
          <a:custGeom>
            <a:avLst/>
            <a:gdLst>
              <a:gd name="connsiteX0" fmla="*/ 0 w 98241"/>
              <a:gd name="connsiteY0" fmla="*/ 513878 h 513878"/>
              <a:gd name="connsiteX1" fmla="*/ 30228 w 98241"/>
              <a:gd name="connsiteY1" fmla="*/ 468536 h 513878"/>
              <a:gd name="connsiteX2" fmla="*/ 37785 w 98241"/>
              <a:gd name="connsiteY2" fmla="*/ 430750 h 513878"/>
              <a:gd name="connsiteX3" fmla="*/ 37785 w 98241"/>
              <a:gd name="connsiteY3" fmla="*/ 362737 h 513878"/>
              <a:gd name="connsiteX4" fmla="*/ 37785 w 98241"/>
              <a:gd name="connsiteY4" fmla="*/ 272053 h 513878"/>
              <a:gd name="connsiteX5" fmla="*/ 37785 w 98241"/>
              <a:gd name="connsiteY5" fmla="*/ 204040 h 513878"/>
              <a:gd name="connsiteX6" fmla="*/ 52899 w 98241"/>
              <a:gd name="connsiteY6" fmla="*/ 128469 h 513878"/>
              <a:gd name="connsiteX7" fmla="*/ 68013 w 98241"/>
              <a:gd name="connsiteY7" fmla="*/ 60456 h 513878"/>
              <a:gd name="connsiteX8" fmla="*/ 98241 w 98241"/>
              <a:gd name="connsiteY8" fmla="*/ 0 h 513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41" h="513878">
                <a:moveTo>
                  <a:pt x="0" y="513878"/>
                </a:moveTo>
                <a:cubicBezTo>
                  <a:pt x="10076" y="498764"/>
                  <a:pt x="23931" y="482391"/>
                  <a:pt x="30228" y="468536"/>
                </a:cubicBezTo>
                <a:cubicBezTo>
                  <a:pt x="36525" y="454681"/>
                  <a:pt x="36526" y="448383"/>
                  <a:pt x="37785" y="430750"/>
                </a:cubicBezTo>
                <a:cubicBezTo>
                  <a:pt x="39045" y="413117"/>
                  <a:pt x="37785" y="362737"/>
                  <a:pt x="37785" y="362737"/>
                </a:cubicBezTo>
                <a:lnTo>
                  <a:pt x="37785" y="272053"/>
                </a:lnTo>
                <a:cubicBezTo>
                  <a:pt x="37785" y="245604"/>
                  <a:pt x="35266" y="227971"/>
                  <a:pt x="37785" y="204040"/>
                </a:cubicBezTo>
                <a:cubicBezTo>
                  <a:pt x="40304" y="180109"/>
                  <a:pt x="47861" y="152400"/>
                  <a:pt x="52899" y="128469"/>
                </a:cubicBezTo>
                <a:cubicBezTo>
                  <a:pt x="57937" y="104538"/>
                  <a:pt x="60456" y="81867"/>
                  <a:pt x="68013" y="60456"/>
                </a:cubicBezTo>
                <a:cubicBezTo>
                  <a:pt x="75570" y="39045"/>
                  <a:pt x="86905" y="19522"/>
                  <a:pt x="98241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xmlns="" id="{B763D480-B878-438A-B472-C68FEFD28BE9}"/>
              </a:ext>
            </a:extLst>
          </p:cNvPr>
          <p:cNvSpPr/>
          <p:nvPr/>
        </p:nvSpPr>
        <p:spPr>
          <a:xfrm>
            <a:off x="3086197" y="5147622"/>
            <a:ext cx="576033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Бзугу</a:t>
            </a:r>
          </a:p>
        </p:txBody>
      </p:sp>
      <p:sp>
        <p:nvSpPr>
          <p:cNvPr id="128" name="Равнобедренный треугольник 127">
            <a:extLst>
              <a:ext uri="{FF2B5EF4-FFF2-40B4-BE49-F238E27FC236}">
                <a16:creationId xmlns:a16="http://schemas.microsoft.com/office/drawing/2014/main" xmlns="" id="{81045329-2928-4E75-9A30-2AE5008A5F20}"/>
              </a:ext>
            </a:extLst>
          </p:cNvPr>
          <p:cNvSpPr/>
          <p:nvPr/>
        </p:nvSpPr>
        <p:spPr>
          <a:xfrm>
            <a:off x="3649163" y="499134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9" name="Полилиния: фигура 125">
            <a:extLst>
              <a:ext uri="{FF2B5EF4-FFF2-40B4-BE49-F238E27FC236}">
                <a16:creationId xmlns:a16="http://schemas.microsoft.com/office/drawing/2014/main" xmlns="" id="{4CD82DE6-2097-43B2-BB70-0BE8D3FB9B05}"/>
              </a:ext>
            </a:extLst>
          </p:cNvPr>
          <p:cNvSpPr/>
          <p:nvPr/>
        </p:nvSpPr>
        <p:spPr>
          <a:xfrm>
            <a:off x="4488873" y="5554413"/>
            <a:ext cx="244294" cy="423194"/>
          </a:xfrm>
          <a:custGeom>
            <a:avLst/>
            <a:gdLst>
              <a:gd name="connsiteX0" fmla="*/ 0 w 244294"/>
              <a:gd name="connsiteY0" fmla="*/ 423194 h 423194"/>
              <a:gd name="connsiteX1" fmla="*/ 15114 w 244294"/>
              <a:gd name="connsiteY1" fmla="*/ 362737 h 423194"/>
              <a:gd name="connsiteX2" fmla="*/ 90684 w 244294"/>
              <a:gd name="connsiteY2" fmla="*/ 309838 h 423194"/>
              <a:gd name="connsiteX3" fmla="*/ 128469 w 244294"/>
              <a:gd name="connsiteY3" fmla="*/ 302281 h 423194"/>
              <a:gd name="connsiteX4" fmla="*/ 158697 w 244294"/>
              <a:gd name="connsiteY4" fmla="*/ 287167 h 423194"/>
              <a:gd name="connsiteX5" fmla="*/ 166254 w 244294"/>
              <a:gd name="connsiteY5" fmla="*/ 279610 h 423194"/>
              <a:gd name="connsiteX6" fmla="*/ 196482 w 244294"/>
              <a:gd name="connsiteY6" fmla="*/ 226711 h 423194"/>
              <a:gd name="connsiteX7" fmla="*/ 196482 w 244294"/>
              <a:gd name="connsiteY7" fmla="*/ 166255 h 423194"/>
              <a:gd name="connsiteX8" fmla="*/ 241825 w 244294"/>
              <a:gd name="connsiteY8" fmla="*/ 98242 h 423194"/>
              <a:gd name="connsiteX9" fmla="*/ 234267 w 244294"/>
              <a:gd name="connsiteY9" fmla="*/ 0 h 42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294" h="423194">
                <a:moveTo>
                  <a:pt x="0" y="423194"/>
                </a:moveTo>
                <a:cubicBezTo>
                  <a:pt x="0" y="402412"/>
                  <a:pt x="0" y="381630"/>
                  <a:pt x="15114" y="362737"/>
                </a:cubicBezTo>
                <a:cubicBezTo>
                  <a:pt x="30228" y="343844"/>
                  <a:pt x="90684" y="309838"/>
                  <a:pt x="90684" y="309838"/>
                </a:cubicBezTo>
                <a:cubicBezTo>
                  <a:pt x="109576" y="299762"/>
                  <a:pt x="117134" y="306059"/>
                  <a:pt x="128469" y="302281"/>
                </a:cubicBezTo>
                <a:cubicBezTo>
                  <a:pt x="139804" y="298503"/>
                  <a:pt x="158697" y="287167"/>
                  <a:pt x="158697" y="287167"/>
                </a:cubicBezTo>
                <a:cubicBezTo>
                  <a:pt x="164995" y="283388"/>
                  <a:pt x="159957" y="289686"/>
                  <a:pt x="166254" y="279610"/>
                </a:cubicBezTo>
                <a:cubicBezTo>
                  <a:pt x="172551" y="269534"/>
                  <a:pt x="191444" y="245603"/>
                  <a:pt x="196482" y="226711"/>
                </a:cubicBezTo>
                <a:cubicBezTo>
                  <a:pt x="201520" y="207818"/>
                  <a:pt x="188925" y="187666"/>
                  <a:pt x="196482" y="166255"/>
                </a:cubicBezTo>
                <a:cubicBezTo>
                  <a:pt x="204039" y="144844"/>
                  <a:pt x="235528" y="125951"/>
                  <a:pt x="241825" y="98242"/>
                </a:cubicBezTo>
                <a:cubicBezTo>
                  <a:pt x="248122" y="70533"/>
                  <a:pt x="241194" y="35266"/>
                  <a:pt x="234267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: скругленные углы 130">
            <a:extLst>
              <a:ext uri="{FF2B5EF4-FFF2-40B4-BE49-F238E27FC236}">
                <a16:creationId xmlns:a16="http://schemas.microsoft.com/office/drawing/2014/main" xmlns="" id="{104F7EDB-7170-4B08-8A36-2E32E4ECC269}"/>
              </a:ext>
            </a:extLst>
          </p:cNvPr>
          <p:cNvSpPr/>
          <p:nvPr/>
        </p:nvSpPr>
        <p:spPr>
          <a:xfrm>
            <a:off x="3843154" y="5981913"/>
            <a:ext cx="586498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Херота</a:t>
            </a:r>
          </a:p>
        </p:txBody>
      </p:sp>
      <p:sp>
        <p:nvSpPr>
          <p:cNvPr id="131" name="Полилиния: фигура 128">
            <a:extLst>
              <a:ext uri="{FF2B5EF4-FFF2-40B4-BE49-F238E27FC236}">
                <a16:creationId xmlns:a16="http://schemas.microsoft.com/office/drawing/2014/main" xmlns="" id="{551D6A55-6D17-44F3-AB9E-B721610FAEA1}"/>
              </a:ext>
            </a:extLst>
          </p:cNvPr>
          <p:cNvSpPr/>
          <p:nvPr/>
        </p:nvSpPr>
        <p:spPr>
          <a:xfrm>
            <a:off x="5130207" y="3808740"/>
            <a:ext cx="341079" cy="853944"/>
          </a:xfrm>
          <a:custGeom>
            <a:avLst/>
            <a:gdLst>
              <a:gd name="connsiteX0" fmla="*/ 159710 w 341079"/>
              <a:gd name="connsiteY0" fmla="*/ 853944 h 853944"/>
              <a:gd name="connsiteX1" fmla="*/ 129482 w 341079"/>
              <a:gd name="connsiteY1" fmla="*/ 785931 h 853944"/>
              <a:gd name="connsiteX2" fmla="*/ 69026 w 341079"/>
              <a:gd name="connsiteY2" fmla="*/ 687690 h 853944"/>
              <a:gd name="connsiteX3" fmla="*/ 46355 w 341079"/>
              <a:gd name="connsiteY3" fmla="*/ 597005 h 853944"/>
              <a:gd name="connsiteX4" fmla="*/ 1013 w 341079"/>
              <a:gd name="connsiteY4" fmla="*/ 506321 h 853944"/>
              <a:gd name="connsiteX5" fmla="*/ 16127 w 341079"/>
              <a:gd name="connsiteY5" fmla="*/ 392966 h 853944"/>
              <a:gd name="connsiteX6" fmla="*/ 31241 w 341079"/>
              <a:gd name="connsiteY6" fmla="*/ 264496 h 853944"/>
              <a:gd name="connsiteX7" fmla="*/ 84140 w 341079"/>
              <a:gd name="connsiteY7" fmla="*/ 166255 h 853944"/>
              <a:gd name="connsiteX8" fmla="*/ 114368 w 341079"/>
              <a:gd name="connsiteY8" fmla="*/ 98242 h 853944"/>
              <a:gd name="connsiteX9" fmla="*/ 129482 w 341079"/>
              <a:gd name="connsiteY9" fmla="*/ 37786 h 853944"/>
              <a:gd name="connsiteX10" fmla="*/ 220167 w 341079"/>
              <a:gd name="connsiteY10" fmla="*/ 15115 h 853944"/>
              <a:gd name="connsiteX11" fmla="*/ 273066 w 341079"/>
              <a:gd name="connsiteY11" fmla="*/ 7558 h 853944"/>
              <a:gd name="connsiteX12" fmla="*/ 341079 w 341079"/>
              <a:gd name="connsiteY12" fmla="*/ 0 h 85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1079" h="853944">
                <a:moveTo>
                  <a:pt x="159710" y="853944"/>
                </a:moveTo>
                <a:cubicBezTo>
                  <a:pt x="152153" y="833792"/>
                  <a:pt x="144596" y="813640"/>
                  <a:pt x="129482" y="785931"/>
                </a:cubicBezTo>
                <a:cubicBezTo>
                  <a:pt x="114368" y="758222"/>
                  <a:pt x="82881" y="719178"/>
                  <a:pt x="69026" y="687690"/>
                </a:cubicBezTo>
                <a:cubicBezTo>
                  <a:pt x="55171" y="656202"/>
                  <a:pt x="57690" y="627233"/>
                  <a:pt x="46355" y="597005"/>
                </a:cubicBezTo>
                <a:cubicBezTo>
                  <a:pt x="35019" y="566777"/>
                  <a:pt x="6051" y="540327"/>
                  <a:pt x="1013" y="506321"/>
                </a:cubicBezTo>
                <a:cubicBezTo>
                  <a:pt x="-4025" y="472315"/>
                  <a:pt x="11089" y="433270"/>
                  <a:pt x="16127" y="392966"/>
                </a:cubicBezTo>
                <a:cubicBezTo>
                  <a:pt x="21165" y="352662"/>
                  <a:pt x="19906" y="302281"/>
                  <a:pt x="31241" y="264496"/>
                </a:cubicBezTo>
                <a:cubicBezTo>
                  <a:pt x="42576" y="226711"/>
                  <a:pt x="70286" y="193964"/>
                  <a:pt x="84140" y="166255"/>
                </a:cubicBezTo>
                <a:cubicBezTo>
                  <a:pt x="97994" y="138546"/>
                  <a:pt x="106811" y="119653"/>
                  <a:pt x="114368" y="98242"/>
                </a:cubicBezTo>
                <a:cubicBezTo>
                  <a:pt x="121925" y="76831"/>
                  <a:pt x="111849" y="51640"/>
                  <a:pt x="129482" y="37786"/>
                </a:cubicBezTo>
                <a:cubicBezTo>
                  <a:pt x="147115" y="23931"/>
                  <a:pt x="196236" y="20153"/>
                  <a:pt x="220167" y="15115"/>
                </a:cubicBezTo>
                <a:cubicBezTo>
                  <a:pt x="244098" y="10077"/>
                  <a:pt x="252914" y="10077"/>
                  <a:pt x="273066" y="7558"/>
                </a:cubicBezTo>
                <a:cubicBezTo>
                  <a:pt x="293218" y="5039"/>
                  <a:pt x="317148" y="2519"/>
                  <a:pt x="341079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: скругленные углы 132">
            <a:extLst>
              <a:ext uri="{FF2B5EF4-FFF2-40B4-BE49-F238E27FC236}">
                <a16:creationId xmlns:a16="http://schemas.microsoft.com/office/drawing/2014/main" xmlns="" id="{9B15055D-61C1-42E7-AFF7-0A44FAD4038B}"/>
              </a:ext>
            </a:extLst>
          </p:cNvPr>
          <p:cNvSpPr/>
          <p:nvPr/>
        </p:nvSpPr>
        <p:spPr>
          <a:xfrm rot="20133456">
            <a:off x="5155869" y="4163823"/>
            <a:ext cx="631422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Чвежипсе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Равнобедренный треугольник 132">
            <a:extLst>
              <a:ext uri="{FF2B5EF4-FFF2-40B4-BE49-F238E27FC236}">
                <a16:creationId xmlns:a16="http://schemas.microsoft.com/office/drawing/2014/main" xmlns="" id="{7809FF67-E2C0-4273-847B-30806E25B88D}"/>
              </a:ext>
            </a:extLst>
          </p:cNvPr>
          <p:cNvSpPr/>
          <p:nvPr/>
        </p:nvSpPr>
        <p:spPr>
          <a:xfrm>
            <a:off x="5222362" y="455609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34" name="Полилиния: фигура 131">
            <a:extLst>
              <a:ext uri="{FF2B5EF4-FFF2-40B4-BE49-F238E27FC236}">
                <a16:creationId xmlns:a16="http://schemas.microsoft.com/office/drawing/2014/main" xmlns="" id="{F35248F7-03C9-445E-B8C3-DC2801D54FDF}"/>
              </a:ext>
            </a:extLst>
          </p:cNvPr>
          <p:cNvSpPr/>
          <p:nvPr/>
        </p:nvSpPr>
        <p:spPr>
          <a:xfrm>
            <a:off x="1027755" y="1760787"/>
            <a:ext cx="241825" cy="287167"/>
          </a:xfrm>
          <a:custGeom>
            <a:avLst/>
            <a:gdLst>
              <a:gd name="connsiteX0" fmla="*/ 0 w 241825"/>
              <a:gd name="connsiteY0" fmla="*/ 287167 h 287167"/>
              <a:gd name="connsiteX1" fmla="*/ 30228 w 241825"/>
              <a:gd name="connsiteY1" fmla="*/ 226711 h 287167"/>
              <a:gd name="connsiteX2" fmla="*/ 83128 w 241825"/>
              <a:gd name="connsiteY2" fmla="*/ 158697 h 287167"/>
              <a:gd name="connsiteX3" fmla="*/ 151141 w 241825"/>
              <a:gd name="connsiteY3" fmla="*/ 90684 h 287167"/>
              <a:gd name="connsiteX4" fmla="*/ 204040 w 241825"/>
              <a:gd name="connsiteY4" fmla="*/ 45342 h 287167"/>
              <a:gd name="connsiteX5" fmla="*/ 241825 w 241825"/>
              <a:gd name="connsiteY5" fmla="*/ 0 h 28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825" h="287167">
                <a:moveTo>
                  <a:pt x="0" y="287167"/>
                </a:moveTo>
                <a:cubicBezTo>
                  <a:pt x="8186" y="267645"/>
                  <a:pt x="16373" y="248123"/>
                  <a:pt x="30228" y="226711"/>
                </a:cubicBezTo>
                <a:cubicBezTo>
                  <a:pt x="44083" y="205299"/>
                  <a:pt x="62976" y="181368"/>
                  <a:pt x="83128" y="158697"/>
                </a:cubicBezTo>
                <a:cubicBezTo>
                  <a:pt x="103280" y="136026"/>
                  <a:pt x="130989" y="109576"/>
                  <a:pt x="151141" y="90684"/>
                </a:cubicBezTo>
                <a:cubicBezTo>
                  <a:pt x="171293" y="71792"/>
                  <a:pt x="188926" y="60456"/>
                  <a:pt x="204040" y="45342"/>
                </a:cubicBezTo>
                <a:cubicBezTo>
                  <a:pt x="219154" y="30228"/>
                  <a:pt x="230489" y="15114"/>
                  <a:pt x="241825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: скругленные углы 136">
            <a:extLst>
              <a:ext uri="{FF2B5EF4-FFF2-40B4-BE49-F238E27FC236}">
                <a16:creationId xmlns:a16="http://schemas.microsoft.com/office/drawing/2014/main" xmlns="" id="{390E2D2E-D040-4838-B164-93C250C1CF0A}"/>
              </a:ext>
            </a:extLst>
          </p:cNvPr>
          <p:cNvSpPr/>
          <p:nvPr/>
        </p:nvSpPr>
        <p:spPr>
          <a:xfrm>
            <a:off x="320411" y="2035878"/>
            <a:ext cx="686496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Шуюк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Полилиния: фигура 134">
            <a:extLst>
              <a:ext uri="{FF2B5EF4-FFF2-40B4-BE49-F238E27FC236}">
                <a16:creationId xmlns:a16="http://schemas.microsoft.com/office/drawing/2014/main" xmlns="" id="{D5969469-14FF-4BF1-B202-17CB2CA50937}"/>
              </a:ext>
            </a:extLst>
          </p:cNvPr>
          <p:cNvSpPr/>
          <p:nvPr/>
        </p:nvSpPr>
        <p:spPr>
          <a:xfrm>
            <a:off x="2637402" y="3680271"/>
            <a:ext cx="100422" cy="151141"/>
          </a:xfrm>
          <a:custGeom>
            <a:avLst/>
            <a:gdLst>
              <a:gd name="connsiteX0" fmla="*/ 0 w 100422"/>
              <a:gd name="connsiteY0" fmla="*/ 151141 h 151141"/>
              <a:gd name="connsiteX1" fmla="*/ 75570 w 100422"/>
              <a:gd name="connsiteY1" fmla="*/ 75570 h 151141"/>
              <a:gd name="connsiteX2" fmla="*/ 98241 w 100422"/>
              <a:gd name="connsiteY2" fmla="*/ 45342 h 151141"/>
              <a:gd name="connsiteX3" fmla="*/ 98241 w 100422"/>
              <a:gd name="connsiteY3" fmla="*/ 0 h 15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422" h="151141">
                <a:moveTo>
                  <a:pt x="0" y="151141"/>
                </a:moveTo>
                <a:cubicBezTo>
                  <a:pt x="29598" y="122172"/>
                  <a:pt x="59197" y="93203"/>
                  <a:pt x="75570" y="75570"/>
                </a:cubicBezTo>
                <a:cubicBezTo>
                  <a:pt x="91943" y="57937"/>
                  <a:pt x="94463" y="57937"/>
                  <a:pt x="98241" y="45342"/>
                </a:cubicBezTo>
                <a:cubicBezTo>
                  <a:pt x="102020" y="32747"/>
                  <a:pt x="100130" y="16373"/>
                  <a:pt x="98241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: скругленные углы 139">
            <a:extLst>
              <a:ext uri="{FF2B5EF4-FFF2-40B4-BE49-F238E27FC236}">
                <a16:creationId xmlns:a16="http://schemas.microsoft.com/office/drawing/2014/main" xmlns="" id="{E33A17F4-1D90-46A0-BB3D-A67840724615}"/>
              </a:ext>
            </a:extLst>
          </p:cNvPr>
          <p:cNvSpPr/>
          <p:nvPr/>
        </p:nvSpPr>
        <p:spPr>
          <a:xfrm>
            <a:off x="1956799" y="3820230"/>
            <a:ext cx="635015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Беранда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xmlns="" id="{A1D85783-B3C7-4775-9B70-7FCD89A181EE}"/>
              </a:ext>
            </a:extLst>
          </p:cNvPr>
          <p:cNvSpPr/>
          <p:nvPr/>
        </p:nvSpPr>
        <p:spPr>
          <a:xfrm>
            <a:off x="2493818" y="3370433"/>
            <a:ext cx="227035" cy="294724"/>
          </a:xfrm>
          <a:custGeom>
            <a:avLst/>
            <a:gdLst>
              <a:gd name="connsiteX0" fmla="*/ 0 w 227035"/>
              <a:gd name="connsiteY0" fmla="*/ 294724 h 294724"/>
              <a:gd name="connsiteX1" fmla="*/ 37785 w 227035"/>
              <a:gd name="connsiteY1" fmla="*/ 196483 h 294724"/>
              <a:gd name="connsiteX2" fmla="*/ 45342 w 227035"/>
              <a:gd name="connsiteY2" fmla="*/ 143584 h 294724"/>
              <a:gd name="connsiteX3" fmla="*/ 120913 w 227035"/>
              <a:gd name="connsiteY3" fmla="*/ 105798 h 294724"/>
              <a:gd name="connsiteX4" fmla="*/ 173812 w 227035"/>
              <a:gd name="connsiteY4" fmla="*/ 75570 h 294724"/>
              <a:gd name="connsiteX5" fmla="*/ 219154 w 227035"/>
              <a:gd name="connsiteY5" fmla="*/ 45342 h 294724"/>
              <a:gd name="connsiteX6" fmla="*/ 226711 w 227035"/>
              <a:gd name="connsiteY6" fmla="*/ 0 h 29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035" h="294724">
                <a:moveTo>
                  <a:pt x="0" y="294724"/>
                </a:moveTo>
                <a:cubicBezTo>
                  <a:pt x="15114" y="258198"/>
                  <a:pt x="30228" y="221673"/>
                  <a:pt x="37785" y="196483"/>
                </a:cubicBezTo>
                <a:cubicBezTo>
                  <a:pt x="45342" y="171293"/>
                  <a:pt x="31487" y="158698"/>
                  <a:pt x="45342" y="143584"/>
                </a:cubicBezTo>
                <a:cubicBezTo>
                  <a:pt x="59197" y="128470"/>
                  <a:pt x="99501" y="117134"/>
                  <a:pt x="120913" y="105798"/>
                </a:cubicBezTo>
                <a:cubicBezTo>
                  <a:pt x="142325" y="94462"/>
                  <a:pt x="157439" y="85646"/>
                  <a:pt x="173812" y="75570"/>
                </a:cubicBezTo>
                <a:cubicBezTo>
                  <a:pt x="190185" y="65494"/>
                  <a:pt x="210338" y="57937"/>
                  <a:pt x="219154" y="45342"/>
                </a:cubicBezTo>
                <a:cubicBezTo>
                  <a:pt x="227970" y="32747"/>
                  <a:pt x="227340" y="16373"/>
                  <a:pt x="226711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: фигура 140">
            <a:extLst>
              <a:ext uri="{FF2B5EF4-FFF2-40B4-BE49-F238E27FC236}">
                <a16:creationId xmlns:a16="http://schemas.microsoft.com/office/drawing/2014/main" xmlns="" id="{B2B84BD6-F0AB-41DF-9419-58F76898F0F8}"/>
              </a:ext>
            </a:extLst>
          </p:cNvPr>
          <p:cNvSpPr/>
          <p:nvPr/>
        </p:nvSpPr>
        <p:spPr>
          <a:xfrm>
            <a:off x="2478704" y="3408218"/>
            <a:ext cx="308825" cy="265335"/>
          </a:xfrm>
          <a:custGeom>
            <a:avLst/>
            <a:gdLst>
              <a:gd name="connsiteX0" fmla="*/ 0 w 308825"/>
              <a:gd name="connsiteY0" fmla="*/ 264496 h 265335"/>
              <a:gd name="connsiteX1" fmla="*/ 98241 w 308825"/>
              <a:gd name="connsiteY1" fmla="*/ 256939 h 265335"/>
              <a:gd name="connsiteX2" fmla="*/ 136027 w 308825"/>
              <a:gd name="connsiteY2" fmla="*/ 204040 h 265335"/>
              <a:gd name="connsiteX3" fmla="*/ 136027 w 308825"/>
              <a:gd name="connsiteY3" fmla="*/ 173812 h 265335"/>
              <a:gd name="connsiteX4" fmla="*/ 181369 w 308825"/>
              <a:gd name="connsiteY4" fmla="*/ 143584 h 265335"/>
              <a:gd name="connsiteX5" fmla="*/ 234268 w 308825"/>
              <a:gd name="connsiteY5" fmla="*/ 83127 h 265335"/>
              <a:gd name="connsiteX6" fmla="*/ 302281 w 308825"/>
              <a:gd name="connsiteY6" fmla="*/ 22671 h 265335"/>
              <a:gd name="connsiteX7" fmla="*/ 302281 w 308825"/>
              <a:gd name="connsiteY7" fmla="*/ 0 h 26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825" h="265335">
                <a:moveTo>
                  <a:pt x="0" y="264496"/>
                </a:moveTo>
                <a:cubicBezTo>
                  <a:pt x="37785" y="265755"/>
                  <a:pt x="75570" y="267015"/>
                  <a:pt x="98241" y="256939"/>
                </a:cubicBezTo>
                <a:cubicBezTo>
                  <a:pt x="120912" y="246863"/>
                  <a:pt x="136027" y="204040"/>
                  <a:pt x="136027" y="204040"/>
                </a:cubicBezTo>
                <a:cubicBezTo>
                  <a:pt x="142325" y="190185"/>
                  <a:pt x="128470" y="183888"/>
                  <a:pt x="136027" y="173812"/>
                </a:cubicBezTo>
                <a:cubicBezTo>
                  <a:pt x="143584" y="163736"/>
                  <a:pt x="164996" y="158698"/>
                  <a:pt x="181369" y="143584"/>
                </a:cubicBezTo>
                <a:cubicBezTo>
                  <a:pt x="197742" y="128470"/>
                  <a:pt x="214116" y="103279"/>
                  <a:pt x="234268" y="83127"/>
                </a:cubicBezTo>
                <a:cubicBezTo>
                  <a:pt x="254420" y="62975"/>
                  <a:pt x="302281" y="22671"/>
                  <a:pt x="302281" y="22671"/>
                </a:cubicBezTo>
                <a:cubicBezTo>
                  <a:pt x="313616" y="8817"/>
                  <a:pt x="307948" y="4408"/>
                  <a:pt x="302281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0" name="Равнобедренный треугольник 139">
            <a:extLst>
              <a:ext uri="{FF2B5EF4-FFF2-40B4-BE49-F238E27FC236}">
                <a16:creationId xmlns:a16="http://schemas.microsoft.com/office/drawing/2014/main" xmlns="" id="{A837821D-6590-4B5B-BF61-A056A04F01F4}"/>
              </a:ext>
            </a:extLst>
          </p:cNvPr>
          <p:cNvSpPr/>
          <p:nvPr/>
        </p:nvSpPr>
        <p:spPr>
          <a:xfrm>
            <a:off x="2621041" y="345356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1" name="Прямоугольник: скругленные углы 143">
            <a:extLst>
              <a:ext uri="{FF2B5EF4-FFF2-40B4-BE49-F238E27FC236}">
                <a16:creationId xmlns:a16="http://schemas.microsoft.com/office/drawing/2014/main" xmlns="" id="{845A4D2C-E9A9-4021-B404-E47FCEACC267}"/>
              </a:ext>
            </a:extLst>
          </p:cNvPr>
          <p:cNvSpPr/>
          <p:nvPr/>
        </p:nvSpPr>
        <p:spPr>
          <a:xfrm>
            <a:off x="1673836" y="3698567"/>
            <a:ext cx="79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Хаджипсе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Полилиния: фигура 141">
            <a:extLst>
              <a:ext uri="{FF2B5EF4-FFF2-40B4-BE49-F238E27FC236}">
                <a16:creationId xmlns:a16="http://schemas.microsoft.com/office/drawing/2014/main" xmlns="" id="{0B78634D-EB67-409E-A8F5-3979E8D622B6}"/>
              </a:ext>
            </a:extLst>
          </p:cNvPr>
          <p:cNvSpPr/>
          <p:nvPr/>
        </p:nvSpPr>
        <p:spPr>
          <a:xfrm>
            <a:off x="3158836" y="3922096"/>
            <a:ext cx="114876" cy="536549"/>
          </a:xfrm>
          <a:custGeom>
            <a:avLst/>
            <a:gdLst>
              <a:gd name="connsiteX0" fmla="*/ 0 w 114876"/>
              <a:gd name="connsiteY0" fmla="*/ 536549 h 536549"/>
              <a:gd name="connsiteX1" fmla="*/ 45343 w 114876"/>
              <a:gd name="connsiteY1" fmla="*/ 513878 h 536549"/>
              <a:gd name="connsiteX2" fmla="*/ 83128 w 114876"/>
              <a:gd name="connsiteY2" fmla="*/ 468535 h 536549"/>
              <a:gd name="connsiteX3" fmla="*/ 90685 w 114876"/>
              <a:gd name="connsiteY3" fmla="*/ 415636 h 536549"/>
              <a:gd name="connsiteX4" fmla="*/ 98242 w 114876"/>
              <a:gd name="connsiteY4" fmla="*/ 340066 h 536549"/>
              <a:gd name="connsiteX5" fmla="*/ 113356 w 114876"/>
              <a:gd name="connsiteY5" fmla="*/ 264496 h 536549"/>
              <a:gd name="connsiteX6" fmla="*/ 105799 w 114876"/>
              <a:gd name="connsiteY6" fmla="*/ 219154 h 536549"/>
              <a:gd name="connsiteX7" fmla="*/ 37785 w 114876"/>
              <a:gd name="connsiteY7" fmla="*/ 166254 h 536549"/>
              <a:gd name="connsiteX8" fmla="*/ 37785 w 114876"/>
              <a:gd name="connsiteY8" fmla="*/ 105798 h 536549"/>
              <a:gd name="connsiteX9" fmla="*/ 60457 w 114876"/>
              <a:gd name="connsiteY9" fmla="*/ 0 h 53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876" h="536549">
                <a:moveTo>
                  <a:pt x="0" y="536549"/>
                </a:moveTo>
                <a:cubicBezTo>
                  <a:pt x="15744" y="530881"/>
                  <a:pt x="31488" y="525214"/>
                  <a:pt x="45343" y="513878"/>
                </a:cubicBezTo>
                <a:cubicBezTo>
                  <a:pt x="59198" y="502542"/>
                  <a:pt x="75571" y="484909"/>
                  <a:pt x="83128" y="468535"/>
                </a:cubicBezTo>
                <a:cubicBezTo>
                  <a:pt x="90685" y="452161"/>
                  <a:pt x="88166" y="437047"/>
                  <a:pt x="90685" y="415636"/>
                </a:cubicBezTo>
                <a:cubicBezTo>
                  <a:pt x="93204" y="394225"/>
                  <a:pt x="94464" y="365256"/>
                  <a:pt x="98242" y="340066"/>
                </a:cubicBezTo>
                <a:cubicBezTo>
                  <a:pt x="102020" y="314876"/>
                  <a:pt x="112097" y="284648"/>
                  <a:pt x="113356" y="264496"/>
                </a:cubicBezTo>
                <a:cubicBezTo>
                  <a:pt x="114615" y="244344"/>
                  <a:pt x="118394" y="235528"/>
                  <a:pt x="105799" y="219154"/>
                </a:cubicBezTo>
                <a:cubicBezTo>
                  <a:pt x="93204" y="202780"/>
                  <a:pt x="49121" y="185147"/>
                  <a:pt x="37785" y="166254"/>
                </a:cubicBezTo>
                <a:cubicBezTo>
                  <a:pt x="26449" y="147361"/>
                  <a:pt x="34006" y="133507"/>
                  <a:pt x="37785" y="105798"/>
                </a:cubicBezTo>
                <a:cubicBezTo>
                  <a:pt x="41564" y="78089"/>
                  <a:pt x="51010" y="39044"/>
                  <a:pt x="60457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3" name="Прямоугольник: скругленные углы 145">
            <a:extLst>
              <a:ext uri="{FF2B5EF4-FFF2-40B4-BE49-F238E27FC236}">
                <a16:creationId xmlns:a16="http://schemas.microsoft.com/office/drawing/2014/main" xmlns="" id="{C5FDD8DA-887E-47C0-AB95-E4E2B3079438}"/>
              </a:ext>
            </a:extLst>
          </p:cNvPr>
          <p:cNvSpPr/>
          <p:nvPr/>
        </p:nvSpPr>
        <p:spPr>
          <a:xfrm>
            <a:off x="2407367" y="4561914"/>
            <a:ext cx="756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Бихта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Полилиния: фигура 144">
            <a:extLst>
              <a:ext uri="{FF2B5EF4-FFF2-40B4-BE49-F238E27FC236}">
                <a16:creationId xmlns:a16="http://schemas.microsoft.com/office/drawing/2014/main" xmlns="" id="{D341D9B6-807F-43A3-85D3-BF4A1BBA34A1}"/>
              </a:ext>
            </a:extLst>
          </p:cNvPr>
          <p:cNvSpPr/>
          <p:nvPr/>
        </p:nvSpPr>
        <p:spPr>
          <a:xfrm>
            <a:off x="2395577" y="3302420"/>
            <a:ext cx="249382" cy="279610"/>
          </a:xfrm>
          <a:custGeom>
            <a:avLst/>
            <a:gdLst>
              <a:gd name="connsiteX0" fmla="*/ 0 w 249382"/>
              <a:gd name="connsiteY0" fmla="*/ 279610 h 279610"/>
              <a:gd name="connsiteX1" fmla="*/ 45342 w 249382"/>
              <a:gd name="connsiteY1" fmla="*/ 219154 h 279610"/>
              <a:gd name="connsiteX2" fmla="*/ 90684 w 249382"/>
              <a:gd name="connsiteY2" fmla="*/ 158697 h 279610"/>
              <a:gd name="connsiteX3" fmla="*/ 158697 w 249382"/>
              <a:gd name="connsiteY3" fmla="*/ 120912 h 279610"/>
              <a:gd name="connsiteX4" fmla="*/ 211597 w 249382"/>
              <a:gd name="connsiteY4" fmla="*/ 90684 h 279610"/>
              <a:gd name="connsiteX5" fmla="*/ 234268 w 249382"/>
              <a:gd name="connsiteY5" fmla="*/ 45342 h 279610"/>
              <a:gd name="connsiteX6" fmla="*/ 249382 w 249382"/>
              <a:gd name="connsiteY6" fmla="*/ 0 h 27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382" h="279610">
                <a:moveTo>
                  <a:pt x="0" y="279610"/>
                </a:moveTo>
                <a:lnTo>
                  <a:pt x="45342" y="219154"/>
                </a:lnTo>
                <a:cubicBezTo>
                  <a:pt x="60456" y="199002"/>
                  <a:pt x="71792" y="175071"/>
                  <a:pt x="90684" y="158697"/>
                </a:cubicBezTo>
                <a:cubicBezTo>
                  <a:pt x="109577" y="142323"/>
                  <a:pt x="158697" y="120912"/>
                  <a:pt x="158697" y="120912"/>
                </a:cubicBezTo>
                <a:cubicBezTo>
                  <a:pt x="178849" y="109576"/>
                  <a:pt x="199002" y="103279"/>
                  <a:pt x="211597" y="90684"/>
                </a:cubicBezTo>
                <a:cubicBezTo>
                  <a:pt x="224192" y="78089"/>
                  <a:pt x="227971" y="60456"/>
                  <a:pt x="234268" y="45342"/>
                </a:cubicBezTo>
                <a:cubicBezTo>
                  <a:pt x="240565" y="30228"/>
                  <a:pt x="244973" y="15114"/>
                  <a:pt x="249382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round/>
            <a:tailEnd w="sm" len="sm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5" name="Прямоугольник: скругленные углы 148">
            <a:extLst>
              <a:ext uri="{FF2B5EF4-FFF2-40B4-BE49-F238E27FC236}">
                <a16:creationId xmlns:a16="http://schemas.microsoft.com/office/drawing/2014/main" xmlns="" id="{9AFD8D60-283F-4B10-9754-C21E79F2ED4B}"/>
              </a:ext>
            </a:extLst>
          </p:cNvPr>
          <p:cNvSpPr/>
          <p:nvPr/>
        </p:nvSpPr>
        <p:spPr>
          <a:xfrm>
            <a:off x="1673955" y="3580010"/>
            <a:ext cx="684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Осохой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Полилиния: фигура 147">
            <a:extLst>
              <a:ext uri="{FF2B5EF4-FFF2-40B4-BE49-F238E27FC236}">
                <a16:creationId xmlns:a16="http://schemas.microsoft.com/office/drawing/2014/main" xmlns="" id="{B7FE4988-7BCF-4962-8FA7-8401D633EE64}"/>
              </a:ext>
            </a:extLst>
          </p:cNvPr>
          <p:cNvSpPr/>
          <p:nvPr/>
        </p:nvSpPr>
        <p:spPr>
          <a:xfrm>
            <a:off x="3438446" y="4111021"/>
            <a:ext cx="158698" cy="581891"/>
          </a:xfrm>
          <a:custGeom>
            <a:avLst/>
            <a:gdLst>
              <a:gd name="connsiteX0" fmla="*/ 0 w 158698"/>
              <a:gd name="connsiteY0" fmla="*/ 581891 h 581891"/>
              <a:gd name="connsiteX1" fmla="*/ 37785 w 158698"/>
              <a:gd name="connsiteY1" fmla="*/ 528992 h 581891"/>
              <a:gd name="connsiteX2" fmla="*/ 37785 w 158698"/>
              <a:gd name="connsiteY2" fmla="*/ 483650 h 581891"/>
              <a:gd name="connsiteX3" fmla="*/ 52899 w 158698"/>
              <a:gd name="connsiteY3" fmla="*/ 438308 h 581891"/>
              <a:gd name="connsiteX4" fmla="*/ 52899 w 158698"/>
              <a:gd name="connsiteY4" fmla="*/ 392966 h 581891"/>
              <a:gd name="connsiteX5" fmla="*/ 52899 w 158698"/>
              <a:gd name="connsiteY5" fmla="*/ 347624 h 581891"/>
              <a:gd name="connsiteX6" fmla="*/ 68014 w 158698"/>
              <a:gd name="connsiteY6" fmla="*/ 294724 h 581891"/>
              <a:gd name="connsiteX7" fmla="*/ 98242 w 158698"/>
              <a:gd name="connsiteY7" fmla="*/ 226711 h 581891"/>
              <a:gd name="connsiteX8" fmla="*/ 105799 w 158698"/>
              <a:gd name="connsiteY8" fmla="*/ 188926 h 581891"/>
              <a:gd name="connsiteX9" fmla="*/ 105799 w 158698"/>
              <a:gd name="connsiteY9" fmla="*/ 151141 h 581891"/>
              <a:gd name="connsiteX10" fmla="*/ 136027 w 158698"/>
              <a:gd name="connsiteY10" fmla="*/ 90685 h 581891"/>
              <a:gd name="connsiteX11" fmla="*/ 143584 w 158698"/>
              <a:gd name="connsiteY11" fmla="*/ 75571 h 581891"/>
              <a:gd name="connsiteX12" fmla="*/ 158698 w 158698"/>
              <a:gd name="connsiteY12" fmla="*/ 0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698" h="581891">
                <a:moveTo>
                  <a:pt x="0" y="581891"/>
                </a:moveTo>
                <a:cubicBezTo>
                  <a:pt x="12595" y="564258"/>
                  <a:pt x="31488" y="545365"/>
                  <a:pt x="37785" y="528992"/>
                </a:cubicBezTo>
                <a:cubicBezTo>
                  <a:pt x="44083" y="512618"/>
                  <a:pt x="35266" y="498764"/>
                  <a:pt x="37785" y="483650"/>
                </a:cubicBezTo>
                <a:cubicBezTo>
                  <a:pt x="40304" y="468536"/>
                  <a:pt x="50380" y="453422"/>
                  <a:pt x="52899" y="438308"/>
                </a:cubicBezTo>
                <a:cubicBezTo>
                  <a:pt x="55418" y="423194"/>
                  <a:pt x="52899" y="392966"/>
                  <a:pt x="52899" y="392966"/>
                </a:cubicBezTo>
                <a:cubicBezTo>
                  <a:pt x="52899" y="377852"/>
                  <a:pt x="50380" y="363998"/>
                  <a:pt x="52899" y="347624"/>
                </a:cubicBezTo>
                <a:cubicBezTo>
                  <a:pt x="55418" y="331250"/>
                  <a:pt x="60457" y="314876"/>
                  <a:pt x="68014" y="294724"/>
                </a:cubicBezTo>
                <a:cubicBezTo>
                  <a:pt x="75571" y="274572"/>
                  <a:pt x="91945" y="244344"/>
                  <a:pt x="98242" y="226711"/>
                </a:cubicBezTo>
                <a:cubicBezTo>
                  <a:pt x="104539" y="209078"/>
                  <a:pt x="104539" y="201521"/>
                  <a:pt x="105799" y="188926"/>
                </a:cubicBezTo>
                <a:cubicBezTo>
                  <a:pt x="107059" y="176331"/>
                  <a:pt x="100761" y="167515"/>
                  <a:pt x="105799" y="151141"/>
                </a:cubicBezTo>
                <a:cubicBezTo>
                  <a:pt x="110837" y="134767"/>
                  <a:pt x="136027" y="90685"/>
                  <a:pt x="136027" y="90685"/>
                </a:cubicBezTo>
                <a:cubicBezTo>
                  <a:pt x="142325" y="78090"/>
                  <a:pt x="139805" y="90685"/>
                  <a:pt x="143584" y="75571"/>
                </a:cubicBezTo>
                <a:cubicBezTo>
                  <a:pt x="147363" y="60457"/>
                  <a:pt x="153030" y="30228"/>
                  <a:pt x="158698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47" name="Прямоугольник: скругленные углы 151">
            <a:extLst>
              <a:ext uri="{FF2B5EF4-FFF2-40B4-BE49-F238E27FC236}">
                <a16:creationId xmlns:a16="http://schemas.microsoft.com/office/drawing/2014/main" xmlns="" id="{808AC9E4-A7E9-4BE5-B39A-226F03B34255}"/>
              </a:ext>
            </a:extLst>
          </p:cNvPr>
          <p:cNvSpPr/>
          <p:nvPr/>
        </p:nvSpPr>
        <p:spPr>
          <a:xfrm rot="20120936">
            <a:off x="3618579" y="3891274"/>
            <a:ext cx="504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Псахе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xmlns="" id="{F376725D-BE64-4C33-B5AF-6F6E2B7DAFF6}"/>
              </a:ext>
            </a:extLst>
          </p:cNvPr>
          <p:cNvSpPr/>
          <p:nvPr/>
        </p:nvSpPr>
        <p:spPr>
          <a:xfrm>
            <a:off x="3460640" y="4321919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9" name="Полилиния: фигура 154">
            <a:extLst>
              <a:ext uri="{FF2B5EF4-FFF2-40B4-BE49-F238E27FC236}">
                <a16:creationId xmlns:a16="http://schemas.microsoft.com/office/drawing/2014/main" xmlns="" id="{99DF8FB4-BC0D-4DAE-B303-C24DDDF695F1}"/>
              </a:ext>
            </a:extLst>
          </p:cNvPr>
          <p:cNvSpPr/>
          <p:nvPr/>
        </p:nvSpPr>
        <p:spPr>
          <a:xfrm>
            <a:off x="3922096" y="4345289"/>
            <a:ext cx="158777" cy="899286"/>
          </a:xfrm>
          <a:custGeom>
            <a:avLst/>
            <a:gdLst>
              <a:gd name="connsiteX0" fmla="*/ 0 w 158777"/>
              <a:gd name="connsiteY0" fmla="*/ 899286 h 899286"/>
              <a:gd name="connsiteX1" fmla="*/ 37785 w 158777"/>
              <a:gd name="connsiteY1" fmla="*/ 793488 h 899286"/>
              <a:gd name="connsiteX2" fmla="*/ 37785 w 158777"/>
              <a:gd name="connsiteY2" fmla="*/ 687690 h 899286"/>
              <a:gd name="connsiteX3" fmla="*/ 37785 w 158777"/>
              <a:gd name="connsiteY3" fmla="*/ 597005 h 899286"/>
              <a:gd name="connsiteX4" fmla="*/ 68013 w 158777"/>
              <a:gd name="connsiteY4" fmla="*/ 536549 h 899286"/>
              <a:gd name="connsiteX5" fmla="*/ 75570 w 158777"/>
              <a:gd name="connsiteY5" fmla="*/ 491207 h 899286"/>
              <a:gd name="connsiteX6" fmla="*/ 98241 w 158777"/>
              <a:gd name="connsiteY6" fmla="*/ 430751 h 899286"/>
              <a:gd name="connsiteX7" fmla="*/ 98241 w 158777"/>
              <a:gd name="connsiteY7" fmla="*/ 377851 h 899286"/>
              <a:gd name="connsiteX8" fmla="*/ 98241 w 158777"/>
              <a:gd name="connsiteY8" fmla="*/ 324952 h 899286"/>
              <a:gd name="connsiteX9" fmla="*/ 143583 w 158777"/>
              <a:gd name="connsiteY9" fmla="*/ 272053 h 899286"/>
              <a:gd name="connsiteX10" fmla="*/ 151140 w 158777"/>
              <a:gd name="connsiteY10" fmla="*/ 241825 h 899286"/>
              <a:gd name="connsiteX11" fmla="*/ 143583 w 158777"/>
              <a:gd name="connsiteY11" fmla="*/ 173812 h 899286"/>
              <a:gd name="connsiteX12" fmla="*/ 143583 w 158777"/>
              <a:gd name="connsiteY12" fmla="*/ 113356 h 899286"/>
              <a:gd name="connsiteX13" fmla="*/ 158697 w 158777"/>
              <a:gd name="connsiteY13" fmla="*/ 37785 h 899286"/>
              <a:gd name="connsiteX14" fmla="*/ 136026 w 158777"/>
              <a:gd name="connsiteY14" fmla="*/ 0 h 89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8777" h="899286">
                <a:moveTo>
                  <a:pt x="0" y="899286"/>
                </a:moveTo>
                <a:cubicBezTo>
                  <a:pt x="15744" y="864020"/>
                  <a:pt x="31488" y="828754"/>
                  <a:pt x="37785" y="793488"/>
                </a:cubicBezTo>
                <a:cubicBezTo>
                  <a:pt x="44082" y="758222"/>
                  <a:pt x="37785" y="687690"/>
                  <a:pt x="37785" y="687690"/>
                </a:cubicBezTo>
                <a:cubicBezTo>
                  <a:pt x="37785" y="654943"/>
                  <a:pt x="32747" y="622195"/>
                  <a:pt x="37785" y="597005"/>
                </a:cubicBezTo>
                <a:cubicBezTo>
                  <a:pt x="42823" y="571815"/>
                  <a:pt x="61716" y="554182"/>
                  <a:pt x="68013" y="536549"/>
                </a:cubicBezTo>
                <a:cubicBezTo>
                  <a:pt x="74310" y="518916"/>
                  <a:pt x="70532" y="508840"/>
                  <a:pt x="75570" y="491207"/>
                </a:cubicBezTo>
                <a:cubicBezTo>
                  <a:pt x="80608" y="473574"/>
                  <a:pt x="94463" y="449643"/>
                  <a:pt x="98241" y="430751"/>
                </a:cubicBezTo>
                <a:cubicBezTo>
                  <a:pt x="102019" y="411859"/>
                  <a:pt x="98241" y="377851"/>
                  <a:pt x="98241" y="377851"/>
                </a:cubicBezTo>
                <a:cubicBezTo>
                  <a:pt x="98241" y="360218"/>
                  <a:pt x="90684" y="342585"/>
                  <a:pt x="98241" y="324952"/>
                </a:cubicBezTo>
                <a:cubicBezTo>
                  <a:pt x="105798" y="307319"/>
                  <a:pt x="143583" y="272053"/>
                  <a:pt x="143583" y="272053"/>
                </a:cubicBezTo>
                <a:cubicBezTo>
                  <a:pt x="152399" y="258199"/>
                  <a:pt x="151140" y="258198"/>
                  <a:pt x="151140" y="241825"/>
                </a:cubicBezTo>
                <a:cubicBezTo>
                  <a:pt x="151140" y="225452"/>
                  <a:pt x="144842" y="195223"/>
                  <a:pt x="143583" y="173812"/>
                </a:cubicBezTo>
                <a:cubicBezTo>
                  <a:pt x="142324" y="152401"/>
                  <a:pt x="141064" y="136027"/>
                  <a:pt x="143583" y="113356"/>
                </a:cubicBezTo>
                <a:cubicBezTo>
                  <a:pt x="146102" y="90685"/>
                  <a:pt x="159957" y="56678"/>
                  <a:pt x="158697" y="37785"/>
                </a:cubicBezTo>
                <a:cubicBezTo>
                  <a:pt x="157438" y="18892"/>
                  <a:pt x="146732" y="9446"/>
                  <a:pt x="136026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0" name="Полилиния: фигура 156">
            <a:extLst>
              <a:ext uri="{FF2B5EF4-FFF2-40B4-BE49-F238E27FC236}">
                <a16:creationId xmlns:a16="http://schemas.microsoft.com/office/drawing/2014/main" xmlns="" id="{49E5F6C6-E7D0-4B5A-A050-828378B766FC}"/>
              </a:ext>
            </a:extLst>
          </p:cNvPr>
          <p:cNvSpPr/>
          <p:nvPr/>
        </p:nvSpPr>
        <p:spPr>
          <a:xfrm>
            <a:off x="3859256" y="4738255"/>
            <a:ext cx="77954" cy="445864"/>
          </a:xfrm>
          <a:custGeom>
            <a:avLst/>
            <a:gdLst>
              <a:gd name="connsiteX0" fmla="*/ 77954 w 77954"/>
              <a:gd name="connsiteY0" fmla="*/ 445864 h 445864"/>
              <a:gd name="connsiteX1" fmla="*/ 25055 w 77954"/>
              <a:gd name="connsiteY1" fmla="*/ 355180 h 445864"/>
              <a:gd name="connsiteX2" fmla="*/ 2384 w 77954"/>
              <a:gd name="connsiteY2" fmla="*/ 317395 h 445864"/>
              <a:gd name="connsiteX3" fmla="*/ 2384 w 77954"/>
              <a:gd name="connsiteY3" fmla="*/ 279609 h 445864"/>
              <a:gd name="connsiteX4" fmla="*/ 17498 w 77954"/>
              <a:gd name="connsiteY4" fmla="*/ 204039 h 445864"/>
              <a:gd name="connsiteX5" fmla="*/ 47726 w 77954"/>
              <a:gd name="connsiteY5" fmla="*/ 158697 h 445864"/>
              <a:gd name="connsiteX6" fmla="*/ 70397 w 77954"/>
              <a:gd name="connsiteY6" fmla="*/ 83127 h 445864"/>
              <a:gd name="connsiteX7" fmla="*/ 70397 w 77954"/>
              <a:gd name="connsiteY7" fmla="*/ 15114 h 445864"/>
              <a:gd name="connsiteX8" fmla="*/ 17498 w 77954"/>
              <a:gd name="connsiteY8" fmla="*/ 0 h 445864"/>
              <a:gd name="connsiteX0" fmla="*/ 77954 w 77954"/>
              <a:gd name="connsiteY0" fmla="*/ 445864 h 445864"/>
              <a:gd name="connsiteX1" fmla="*/ 25055 w 77954"/>
              <a:gd name="connsiteY1" fmla="*/ 355180 h 445864"/>
              <a:gd name="connsiteX2" fmla="*/ 2384 w 77954"/>
              <a:gd name="connsiteY2" fmla="*/ 317395 h 445864"/>
              <a:gd name="connsiteX3" fmla="*/ 2384 w 77954"/>
              <a:gd name="connsiteY3" fmla="*/ 279609 h 445864"/>
              <a:gd name="connsiteX4" fmla="*/ 17498 w 77954"/>
              <a:gd name="connsiteY4" fmla="*/ 204039 h 445864"/>
              <a:gd name="connsiteX5" fmla="*/ 47726 w 77954"/>
              <a:gd name="connsiteY5" fmla="*/ 158697 h 445864"/>
              <a:gd name="connsiteX6" fmla="*/ 70397 w 77954"/>
              <a:gd name="connsiteY6" fmla="*/ 83127 h 445864"/>
              <a:gd name="connsiteX7" fmla="*/ 25055 w 77954"/>
              <a:gd name="connsiteY7" fmla="*/ 52899 h 445864"/>
              <a:gd name="connsiteX8" fmla="*/ 17498 w 77954"/>
              <a:gd name="connsiteY8" fmla="*/ 0 h 445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54" h="445864">
                <a:moveTo>
                  <a:pt x="77954" y="445864"/>
                </a:moveTo>
                <a:lnTo>
                  <a:pt x="25055" y="355180"/>
                </a:lnTo>
                <a:cubicBezTo>
                  <a:pt x="12460" y="333768"/>
                  <a:pt x="6162" y="329990"/>
                  <a:pt x="2384" y="317395"/>
                </a:cubicBezTo>
                <a:cubicBezTo>
                  <a:pt x="-1395" y="304800"/>
                  <a:pt x="-135" y="298502"/>
                  <a:pt x="2384" y="279609"/>
                </a:cubicBezTo>
                <a:cubicBezTo>
                  <a:pt x="4903" y="260716"/>
                  <a:pt x="9941" y="224191"/>
                  <a:pt x="17498" y="204039"/>
                </a:cubicBezTo>
                <a:cubicBezTo>
                  <a:pt x="25055" y="183887"/>
                  <a:pt x="38909" y="178849"/>
                  <a:pt x="47726" y="158697"/>
                </a:cubicBezTo>
                <a:cubicBezTo>
                  <a:pt x="56542" y="138545"/>
                  <a:pt x="74175" y="100760"/>
                  <a:pt x="70397" y="83127"/>
                </a:cubicBezTo>
                <a:cubicBezTo>
                  <a:pt x="66619" y="65494"/>
                  <a:pt x="33871" y="66753"/>
                  <a:pt x="25055" y="52899"/>
                </a:cubicBezTo>
                <a:cubicBezTo>
                  <a:pt x="16239" y="39045"/>
                  <a:pt x="39539" y="630"/>
                  <a:pt x="17498" y="0"/>
                </a:cubicBezTo>
              </a:path>
            </a:pathLst>
          </a:custGeom>
          <a:noFill/>
          <a:ln w="38100" cap="rnd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1" name="Равнобедренный треугольник 150">
            <a:extLst>
              <a:ext uri="{FF2B5EF4-FFF2-40B4-BE49-F238E27FC236}">
                <a16:creationId xmlns:a16="http://schemas.microsoft.com/office/drawing/2014/main" xmlns="" id="{871CF280-08B9-4FC3-8F0C-85B78A8654F7}"/>
              </a:ext>
            </a:extLst>
          </p:cNvPr>
          <p:cNvSpPr/>
          <p:nvPr/>
        </p:nvSpPr>
        <p:spPr>
          <a:xfrm>
            <a:off x="4043317" y="450718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2" name="Равнобедренный треугольник 151">
            <a:extLst>
              <a:ext uri="{FF2B5EF4-FFF2-40B4-BE49-F238E27FC236}">
                <a16:creationId xmlns:a16="http://schemas.microsoft.com/office/drawing/2014/main" xmlns="" id="{489D462B-419A-48CE-8D70-5A61B2CDDF45}"/>
              </a:ext>
            </a:extLst>
          </p:cNvPr>
          <p:cNvSpPr/>
          <p:nvPr/>
        </p:nvSpPr>
        <p:spPr>
          <a:xfrm>
            <a:off x="3932001" y="500045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3" name="Прямоугольник: скругленные углы 158">
            <a:extLst>
              <a:ext uri="{FF2B5EF4-FFF2-40B4-BE49-F238E27FC236}">
                <a16:creationId xmlns:a16="http://schemas.microsoft.com/office/drawing/2014/main" xmlns="" id="{978362DB-5207-4707-8A86-52EFF89925A4}"/>
              </a:ext>
            </a:extLst>
          </p:cNvPr>
          <p:cNvSpPr/>
          <p:nvPr/>
        </p:nvSpPr>
        <p:spPr>
          <a:xfrm>
            <a:off x="3086113" y="5275192"/>
            <a:ext cx="79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Цанык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Прямоугольник: скругленные углы 159">
            <a:extLst>
              <a:ext uri="{FF2B5EF4-FFF2-40B4-BE49-F238E27FC236}">
                <a16:creationId xmlns:a16="http://schemas.microsoft.com/office/drawing/2014/main" xmlns="" id="{7EE977FB-553B-4E34-8EE2-5573E58C0B3A}"/>
              </a:ext>
            </a:extLst>
          </p:cNvPr>
          <p:cNvSpPr/>
          <p:nvPr/>
        </p:nvSpPr>
        <p:spPr>
          <a:xfrm rot="20188223">
            <a:off x="7655413" y="5124409"/>
            <a:ext cx="576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Мзымта</a:t>
            </a:r>
          </a:p>
        </p:txBody>
      </p:sp>
      <p:sp>
        <p:nvSpPr>
          <p:cNvPr id="155" name="Равнобедренный треугольник 154">
            <a:extLst>
              <a:ext uri="{FF2B5EF4-FFF2-40B4-BE49-F238E27FC236}">
                <a16:creationId xmlns:a16="http://schemas.microsoft.com/office/drawing/2014/main" xmlns="" id="{1A17D5C8-E619-4489-AD25-5EA016DCBDCD}"/>
              </a:ext>
            </a:extLst>
          </p:cNvPr>
          <p:cNvSpPr/>
          <p:nvPr/>
        </p:nvSpPr>
        <p:spPr>
          <a:xfrm>
            <a:off x="3723284" y="4339558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6" name="Равнобедренный треугольник 155">
            <a:extLst>
              <a:ext uri="{FF2B5EF4-FFF2-40B4-BE49-F238E27FC236}">
                <a16:creationId xmlns:a16="http://schemas.microsoft.com/office/drawing/2014/main" xmlns="" id="{BD5DE0DE-28C4-44C4-A46C-32381E5BA154}"/>
              </a:ext>
            </a:extLst>
          </p:cNvPr>
          <p:cNvSpPr/>
          <p:nvPr/>
        </p:nvSpPr>
        <p:spPr>
          <a:xfrm>
            <a:off x="6043210" y="4203002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7" name="Равнобедренный треугольник 156">
            <a:extLst>
              <a:ext uri="{FF2B5EF4-FFF2-40B4-BE49-F238E27FC236}">
                <a16:creationId xmlns:a16="http://schemas.microsoft.com/office/drawing/2014/main" xmlns="" id="{4111D3AE-9F99-4AF3-95C8-E12847A33A82}"/>
              </a:ext>
            </a:extLst>
          </p:cNvPr>
          <p:cNvSpPr/>
          <p:nvPr/>
        </p:nvSpPr>
        <p:spPr>
          <a:xfrm>
            <a:off x="4728095" y="5744286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59" name="Равнобедренный треугольник 158">
            <a:extLst>
              <a:ext uri="{FF2B5EF4-FFF2-40B4-BE49-F238E27FC236}">
                <a16:creationId xmlns:a16="http://schemas.microsoft.com/office/drawing/2014/main" xmlns="" id="{025370FA-A16F-4E90-9434-A38EE8C7BDE2}"/>
              </a:ext>
            </a:extLst>
          </p:cNvPr>
          <p:cNvSpPr/>
          <p:nvPr/>
        </p:nvSpPr>
        <p:spPr>
          <a:xfrm>
            <a:off x="3062515" y="3382133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0" name="Равнобедренный треугольник 159">
            <a:extLst>
              <a:ext uri="{FF2B5EF4-FFF2-40B4-BE49-F238E27FC236}">
                <a16:creationId xmlns:a16="http://schemas.microsoft.com/office/drawing/2014/main" xmlns="" id="{C954D05C-6194-45D8-979B-B49AD679D528}"/>
              </a:ext>
            </a:extLst>
          </p:cNvPr>
          <p:cNvSpPr/>
          <p:nvPr/>
        </p:nvSpPr>
        <p:spPr>
          <a:xfrm>
            <a:off x="2158666" y="2250922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1" name="Прямоугольник: скругленные углы 174">
            <a:extLst>
              <a:ext uri="{FF2B5EF4-FFF2-40B4-BE49-F238E27FC236}">
                <a16:creationId xmlns:a16="http://schemas.microsoft.com/office/drawing/2014/main" xmlns="" id="{4990990F-3B42-4EBC-8F4C-49C9BD18C716}"/>
              </a:ext>
            </a:extLst>
          </p:cNvPr>
          <p:cNvSpPr/>
          <p:nvPr/>
        </p:nvSpPr>
        <p:spPr>
          <a:xfrm>
            <a:off x="5925186" y="3987679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А-149</a:t>
            </a:r>
          </a:p>
        </p:txBody>
      </p:sp>
      <p:sp>
        <p:nvSpPr>
          <p:cNvPr id="162" name="Полилиния: фигура 173">
            <a:extLst>
              <a:ext uri="{FF2B5EF4-FFF2-40B4-BE49-F238E27FC236}">
                <a16:creationId xmlns:a16="http://schemas.microsoft.com/office/drawing/2014/main" xmlns="" id="{60ACCDE9-B822-45E7-9DCE-55662B020C17}"/>
              </a:ext>
            </a:extLst>
          </p:cNvPr>
          <p:cNvSpPr/>
          <p:nvPr/>
        </p:nvSpPr>
        <p:spPr>
          <a:xfrm>
            <a:off x="22671" y="899285"/>
            <a:ext cx="4813825" cy="5302563"/>
          </a:xfrm>
          <a:custGeom>
            <a:avLst/>
            <a:gdLst>
              <a:gd name="connsiteX0" fmla="*/ 4503987 w 4503987"/>
              <a:gd name="connsiteY0" fmla="*/ 5010307 h 5015396"/>
              <a:gd name="connsiteX1" fmla="*/ 4420860 w 4503987"/>
              <a:gd name="connsiteY1" fmla="*/ 5010307 h 5015396"/>
              <a:gd name="connsiteX2" fmla="*/ 4390631 w 4503987"/>
              <a:gd name="connsiteY2" fmla="*/ 4957408 h 5015396"/>
              <a:gd name="connsiteX3" fmla="*/ 4352846 w 4503987"/>
              <a:gd name="connsiteY3" fmla="*/ 4995193 h 5015396"/>
              <a:gd name="connsiteX4" fmla="*/ 4262162 w 4503987"/>
              <a:gd name="connsiteY4" fmla="*/ 4987636 h 5015396"/>
              <a:gd name="connsiteX5" fmla="*/ 4201706 w 4503987"/>
              <a:gd name="connsiteY5" fmla="*/ 4904509 h 5015396"/>
              <a:gd name="connsiteX6" fmla="*/ 4148807 w 4503987"/>
              <a:gd name="connsiteY6" fmla="*/ 4836496 h 5015396"/>
              <a:gd name="connsiteX7" fmla="*/ 4118579 w 4503987"/>
              <a:gd name="connsiteY7" fmla="*/ 4753368 h 5015396"/>
              <a:gd name="connsiteX8" fmla="*/ 4118579 w 4503987"/>
              <a:gd name="connsiteY8" fmla="*/ 4677798 h 5015396"/>
              <a:gd name="connsiteX9" fmla="*/ 4118579 w 4503987"/>
              <a:gd name="connsiteY9" fmla="*/ 4587114 h 5015396"/>
              <a:gd name="connsiteX10" fmla="*/ 4088351 w 4503987"/>
              <a:gd name="connsiteY10" fmla="*/ 4503987 h 5015396"/>
              <a:gd name="connsiteX11" fmla="*/ 4050565 w 4503987"/>
              <a:gd name="connsiteY11" fmla="*/ 4390631 h 5015396"/>
              <a:gd name="connsiteX12" fmla="*/ 3982552 w 4503987"/>
              <a:gd name="connsiteY12" fmla="*/ 4330175 h 5015396"/>
              <a:gd name="connsiteX13" fmla="*/ 3952324 w 4503987"/>
              <a:gd name="connsiteY13" fmla="*/ 4269719 h 5015396"/>
              <a:gd name="connsiteX14" fmla="*/ 3876754 w 4503987"/>
              <a:gd name="connsiteY14" fmla="*/ 4262162 h 5015396"/>
              <a:gd name="connsiteX15" fmla="*/ 3823855 w 4503987"/>
              <a:gd name="connsiteY15" fmla="*/ 4201706 h 5015396"/>
              <a:gd name="connsiteX16" fmla="*/ 3725613 w 4503987"/>
              <a:gd name="connsiteY16" fmla="*/ 4133692 h 5015396"/>
              <a:gd name="connsiteX17" fmla="*/ 3672714 w 4503987"/>
              <a:gd name="connsiteY17" fmla="*/ 4095907 h 5015396"/>
              <a:gd name="connsiteX18" fmla="*/ 3619815 w 4503987"/>
              <a:gd name="connsiteY18" fmla="*/ 4050565 h 5015396"/>
              <a:gd name="connsiteX19" fmla="*/ 3589587 w 4503987"/>
              <a:gd name="connsiteY19" fmla="*/ 3990109 h 5015396"/>
              <a:gd name="connsiteX20" fmla="*/ 3559359 w 4503987"/>
              <a:gd name="connsiteY20" fmla="*/ 3937210 h 5015396"/>
              <a:gd name="connsiteX21" fmla="*/ 3529131 w 4503987"/>
              <a:gd name="connsiteY21" fmla="*/ 3884311 h 5015396"/>
              <a:gd name="connsiteX22" fmla="*/ 3491346 w 4503987"/>
              <a:gd name="connsiteY22" fmla="*/ 3823854 h 5015396"/>
              <a:gd name="connsiteX23" fmla="*/ 3446003 w 4503987"/>
              <a:gd name="connsiteY23" fmla="*/ 3755841 h 5015396"/>
              <a:gd name="connsiteX24" fmla="*/ 3393104 w 4503987"/>
              <a:gd name="connsiteY24" fmla="*/ 3687828 h 5015396"/>
              <a:gd name="connsiteX25" fmla="*/ 3340205 w 4503987"/>
              <a:gd name="connsiteY25" fmla="*/ 3619815 h 5015396"/>
              <a:gd name="connsiteX26" fmla="*/ 3287306 w 4503987"/>
              <a:gd name="connsiteY26" fmla="*/ 3612258 h 5015396"/>
              <a:gd name="connsiteX27" fmla="*/ 3241964 w 4503987"/>
              <a:gd name="connsiteY27" fmla="*/ 3544245 h 5015396"/>
              <a:gd name="connsiteX28" fmla="*/ 3211736 w 4503987"/>
              <a:gd name="connsiteY28" fmla="*/ 3536687 h 5015396"/>
              <a:gd name="connsiteX29" fmla="*/ 3181508 w 4503987"/>
              <a:gd name="connsiteY29" fmla="*/ 3461117 h 5015396"/>
              <a:gd name="connsiteX30" fmla="*/ 3128608 w 4503987"/>
              <a:gd name="connsiteY30" fmla="*/ 3438446 h 5015396"/>
              <a:gd name="connsiteX31" fmla="*/ 3090823 w 4503987"/>
              <a:gd name="connsiteY31" fmla="*/ 3362876 h 5015396"/>
              <a:gd name="connsiteX32" fmla="*/ 3083266 w 4503987"/>
              <a:gd name="connsiteY32" fmla="*/ 3317534 h 5015396"/>
              <a:gd name="connsiteX33" fmla="*/ 3037924 w 4503987"/>
              <a:gd name="connsiteY33" fmla="*/ 3279749 h 5015396"/>
              <a:gd name="connsiteX34" fmla="*/ 3007696 w 4503987"/>
              <a:gd name="connsiteY34" fmla="*/ 3272192 h 5015396"/>
              <a:gd name="connsiteX35" fmla="*/ 2962354 w 4503987"/>
              <a:gd name="connsiteY35" fmla="*/ 3257078 h 5015396"/>
              <a:gd name="connsiteX36" fmla="*/ 2879227 w 4503987"/>
              <a:gd name="connsiteY36" fmla="*/ 3249521 h 5015396"/>
              <a:gd name="connsiteX37" fmla="*/ 2780985 w 4503987"/>
              <a:gd name="connsiteY37" fmla="*/ 3204178 h 5015396"/>
              <a:gd name="connsiteX38" fmla="*/ 2720529 w 4503987"/>
              <a:gd name="connsiteY38" fmla="*/ 3166393 h 5015396"/>
              <a:gd name="connsiteX39" fmla="*/ 2660073 w 4503987"/>
              <a:gd name="connsiteY39" fmla="*/ 3121051 h 5015396"/>
              <a:gd name="connsiteX40" fmla="*/ 2614731 w 4503987"/>
              <a:gd name="connsiteY40" fmla="*/ 3068152 h 5015396"/>
              <a:gd name="connsiteX41" fmla="*/ 2576946 w 4503987"/>
              <a:gd name="connsiteY41" fmla="*/ 2932126 h 5015396"/>
              <a:gd name="connsiteX42" fmla="*/ 2546717 w 4503987"/>
              <a:gd name="connsiteY42" fmla="*/ 2864112 h 5015396"/>
              <a:gd name="connsiteX43" fmla="*/ 2493818 w 4503987"/>
              <a:gd name="connsiteY43" fmla="*/ 2803656 h 5015396"/>
              <a:gd name="connsiteX44" fmla="*/ 2410691 w 4503987"/>
              <a:gd name="connsiteY44" fmla="*/ 2788542 h 5015396"/>
              <a:gd name="connsiteX45" fmla="*/ 2380463 w 4503987"/>
              <a:gd name="connsiteY45" fmla="*/ 2720529 h 5015396"/>
              <a:gd name="connsiteX46" fmla="*/ 2342678 w 4503987"/>
              <a:gd name="connsiteY46" fmla="*/ 2637402 h 5015396"/>
              <a:gd name="connsiteX47" fmla="*/ 2312450 w 4503987"/>
              <a:gd name="connsiteY47" fmla="*/ 2599616 h 5015396"/>
              <a:gd name="connsiteX48" fmla="*/ 2221765 w 4503987"/>
              <a:gd name="connsiteY48" fmla="*/ 2554274 h 5015396"/>
              <a:gd name="connsiteX49" fmla="*/ 2168866 w 4503987"/>
              <a:gd name="connsiteY49" fmla="*/ 2478704 h 5015396"/>
              <a:gd name="connsiteX50" fmla="*/ 2085739 w 4503987"/>
              <a:gd name="connsiteY50" fmla="*/ 2418248 h 5015396"/>
              <a:gd name="connsiteX51" fmla="*/ 2025283 w 4503987"/>
              <a:gd name="connsiteY51" fmla="*/ 2335121 h 5015396"/>
              <a:gd name="connsiteX52" fmla="*/ 1995055 w 4503987"/>
              <a:gd name="connsiteY52" fmla="*/ 2229322 h 5015396"/>
              <a:gd name="connsiteX53" fmla="*/ 1934598 w 4503987"/>
              <a:gd name="connsiteY53" fmla="*/ 2161309 h 5015396"/>
              <a:gd name="connsiteX54" fmla="*/ 1881699 w 4503987"/>
              <a:gd name="connsiteY54" fmla="*/ 2093296 h 5015396"/>
              <a:gd name="connsiteX55" fmla="*/ 1798572 w 4503987"/>
              <a:gd name="connsiteY55" fmla="*/ 1995054 h 5015396"/>
              <a:gd name="connsiteX56" fmla="*/ 1760787 w 4503987"/>
              <a:gd name="connsiteY56" fmla="*/ 1911927 h 5015396"/>
              <a:gd name="connsiteX57" fmla="*/ 1715445 w 4503987"/>
              <a:gd name="connsiteY57" fmla="*/ 1828800 h 5015396"/>
              <a:gd name="connsiteX58" fmla="*/ 1670103 w 4503987"/>
              <a:gd name="connsiteY58" fmla="*/ 1692773 h 5015396"/>
              <a:gd name="connsiteX59" fmla="*/ 1571861 w 4503987"/>
              <a:gd name="connsiteY59" fmla="*/ 1715445 h 5015396"/>
              <a:gd name="connsiteX60" fmla="*/ 1481177 w 4503987"/>
              <a:gd name="connsiteY60" fmla="*/ 1632317 h 5015396"/>
              <a:gd name="connsiteX61" fmla="*/ 1428278 w 4503987"/>
              <a:gd name="connsiteY61" fmla="*/ 1579418 h 5015396"/>
              <a:gd name="connsiteX62" fmla="*/ 1345151 w 4503987"/>
              <a:gd name="connsiteY62" fmla="*/ 1511405 h 5015396"/>
              <a:gd name="connsiteX63" fmla="*/ 1292251 w 4503987"/>
              <a:gd name="connsiteY63" fmla="*/ 1382935 h 5015396"/>
              <a:gd name="connsiteX64" fmla="*/ 1216681 w 4503987"/>
              <a:gd name="connsiteY64" fmla="*/ 1284694 h 5015396"/>
              <a:gd name="connsiteX65" fmla="*/ 1141111 w 4503987"/>
              <a:gd name="connsiteY65" fmla="*/ 1224238 h 5015396"/>
              <a:gd name="connsiteX66" fmla="*/ 1118440 w 4503987"/>
              <a:gd name="connsiteY66" fmla="*/ 1178896 h 5015396"/>
              <a:gd name="connsiteX67" fmla="*/ 1012641 w 4503987"/>
              <a:gd name="connsiteY67" fmla="*/ 1125997 h 5015396"/>
              <a:gd name="connsiteX68" fmla="*/ 974856 w 4503987"/>
              <a:gd name="connsiteY68" fmla="*/ 1073097 h 5015396"/>
              <a:gd name="connsiteX69" fmla="*/ 921957 w 4503987"/>
              <a:gd name="connsiteY69" fmla="*/ 1012641 h 5015396"/>
              <a:gd name="connsiteX70" fmla="*/ 869058 w 4503987"/>
              <a:gd name="connsiteY70" fmla="*/ 959742 h 5015396"/>
              <a:gd name="connsiteX71" fmla="*/ 816159 w 4503987"/>
              <a:gd name="connsiteY71" fmla="*/ 929514 h 5015396"/>
              <a:gd name="connsiteX72" fmla="*/ 740589 w 4503987"/>
              <a:gd name="connsiteY72" fmla="*/ 899286 h 5015396"/>
              <a:gd name="connsiteX73" fmla="*/ 717917 w 4503987"/>
              <a:gd name="connsiteY73" fmla="*/ 823716 h 5015396"/>
              <a:gd name="connsiteX74" fmla="*/ 634790 w 4503987"/>
              <a:gd name="connsiteY74" fmla="*/ 785930 h 5015396"/>
              <a:gd name="connsiteX75" fmla="*/ 574334 w 4503987"/>
              <a:gd name="connsiteY75" fmla="*/ 748145 h 5015396"/>
              <a:gd name="connsiteX76" fmla="*/ 506321 w 4503987"/>
              <a:gd name="connsiteY76" fmla="*/ 634790 h 5015396"/>
              <a:gd name="connsiteX77" fmla="*/ 483650 w 4503987"/>
              <a:gd name="connsiteY77" fmla="*/ 589448 h 5015396"/>
              <a:gd name="connsiteX78" fmla="*/ 445865 w 4503987"/>
              <a:gd name="connsiteY78" fmla="*/ 491207 h 5015396"/>
              <a:gd name="connsiteX79" fmla="*/ 415636 w 4503987"/>
              <a:gd name="connsiteY79" fmla="*/ 438307 h 5015396"/>
              <a:gd name="connsiteX80" fmla="*/ 392965 w 4503987"/>
              <a:gd name="connsiteY80" fmla="*/ 355180 h 5015396"/>
              <a:gd name="connsiteX81" fmla="*/ 332509 w 4503987"/>
              <a:gd name="connsiteY81" fmla="*/ 309838 h 5015396"/>
              <a:gd name="connsiteX82" fmla="*/ 324952 w 4503987"/>
              <a:gd name="connsiteY82" fmla="*/ 234268 h 5015396"/>
              <a:gd name="connsiteX83" fmla="*/ 309838 w 4503987"/>
              <a:gd name="connsiteY83" fmla="*/ 188926 h 5015396"/>
              <a:gd name="connsiteX84" fmla="*/ 256939 w 4503987"/>
              <a:gd name="connsiteY84" fmla="*/ 204040 h 5015396"/>
              <a:gd name="connsiteX85" fmla="*/ 211597 w 4503987"/>
              <a:gd name="connsiteY85" fmla="*/ 188926 h 5015396"/>
              <a:gd name="connsiteX86" fmla="*/ 181369 w 4503987"/>
              <a:gd name="connsiteY86" fmla="*/ 151140 h 5015396"/>
              <a:gd name="connsiteX87" fmla="*/ 151141 w 4503987"/>
              <a:gd name="connsiteY87" fmla="*/ 136026 h 5015396"/>
              <a:gd name="connsiteX88" fmla="*/ 105798 w 4503987"/>
              <a:gd name="connsiteY88" fmla="*/ 181368 h 5015396"/>
              <a:gd name="connsiteX89" fmla="*/ 60456 w 4503987"/>
              <a:gd name="connsiteY89" fmla="*/ 83127 h 5015396"/>
              <a:gd name="connsiteX90" fmla="*/ 0 w 4503987"/>
              <a:gd name="connsiteY90" fmla="*/ 0 h 5015396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370294 w 4813825"/>
              <a:gd name="connsiteY89" fmla="*/ 370294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181369 w 4813825"/>
              <a:gd name="connsiteY89" fmla="*/ 173811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181369 w 4813825"/>
              <a:gd name="connsiteY89" fmla="*/ 173811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219154 w 4813825"/>
              <a:gd name="connsiteY89" fmla="*/ 105797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219154 w 4813825"/>
              <a:gd name="connsiteY89" fmla="*/ 105797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415636 w 4813825"/>
              <a:gd name="connsiteY88" fmla="*/ 468535 h 5302563"/>
              <a:gd name="connsiteX89" fmla="*/ 219154 w 4813825"/>
              <a:gd name="connsiteY89" fmla="*/ 166254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460979 w 4813825"/>
              <a:gd name="connsiteY87" fmla="*/ 423193 h 5302563"/>
              <a:gd name="connsiteX88" fmla="*/ 317395 w 4813825"/>
              <a:gd name="connsiteY88" fmla="*/ 211597 h 5302563"/>
              <a:gd name="connsiteX89" fmla="*/ 219154 w 4813825"/>
              <a:gd name="connsiteY89" fmla="*/ 166254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91207 w 4813825"/>
              <a:gd name="connsiteY86" fmla="*/ 438307 h 5302563"/>
              <a:gd name="connsiteX87" fmla="*/ 287167 w 4813825"/>
              <a:gd name="connsiteY87" fmla="*/ 347623 h 5302563"/>
              <a:gd name="connsiteX88" fmla="*/ 317395 w 4813825"/>
              <a:gd name="connsiteY88" fmla="*/ 211597 h 5302563"/>
              <a:gd name="connsiteX89" fmla="*/ 219154 w 4813825"/>
              <a:gd name="connsiteY89" fmla="*/ 166254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521435 w 4813825"/>
              <a:gd name="connsiteY85" fmla="*/ 476093 h 5302563"/>
              <a:gd name="connsiteX86" fmla="*/ 400522 w 4813825"/>
              <a:gd name="connsiteY86" fmla="*/ 430750 h 5302563"/>
              <a:gd name="connsiteX87" fmla="*/ 287167 w 4813825"/>
              <a:gd name="connsiteY87" fmla="*/ 347623 h 5302563"/>
              <a:gd name="connsiteX88" fmla="*/ 317395 w 4813825"/>
              <a:gd name="connsiteY88" fmla="*/ 211597 h 5302563"/>
              <a:gd name="connsiteX89" fmla="*/ 219154 w 4813825"/>
              <a:gd name="connsiteY89" fmla="*/ 166254 h 5302563"/>
              <a:gd name="connsiteX90" fmla="*/ 0 w 4813825"/>
              <a:gd name="connsiteY90" fmla="*/ 0 h 5302563"/>
              <a:gd name="connsiteX0" fmla="*/ 4813825 w 4813825"/>
              <a:gd name="connsiteY0" fmla="*/ 5297474 h 5302563"/>
              <a:gd name="connsiteX1" fmla="*/ 4730698 w 4813825"/>
              <a:gd name="connsiteY1" fmla="*/ 5297474 h 5302563"/>
              <a:gd name="connsiteX2" fmla="*/ 4700469 w 4813825"/>
              <a:gd name="connsiteY2" fmla="*/ 5244575 h 5302563"/>
              <a:gd name="connsiteX3" fmla="*/ 4662684 w 4813825"/>
              <a:gd name="connsiteY3" fmla="*/ 5282360 h 5302563"/>
              <a:gd name="connsiteX4" fmla="*/ 4572000 w 4813825"/>
              <a:gd name="connsiteY4" fmla="*/ 5274803 h 5302563"/>
              <a:gd name="connsiteX5" fmla="*/ 4511544 w 4813825"/>
              <a:gd name="connsiteY5" fmla="*/ 5191676 h 5302563"/>
              <a:gd name="connsiteX6" fmla="*/ 4458645 w 4813825"/>
              <a:gd name="connsiteY6" fmla="*/ 5123663 h 5302563"/>
              <a:gd name="connsiteX7" fmla="*/ 4428417 w 4813825"/>
              <a:gd name="connsiteY7" fmla="*/ 5040535 h 5302563"/>
              <a:gd name="connsiteX8" fmla="*/ 4428417 w 4813825"/>
              <a:gd name="connsiteY8" fmla="*/ 4964965 h 5302563"/>
              <a:gd name="connsiteX9" fmla="*/ 4428417 w 4813825"/>
              <a:gd name="connsiteY9" fmla="*/ 4874281 h 5302563"/>
              <a:gd name="connsiteX10" fmla="*/ 4398189 w 4813825"/>
              <a:gd name="connsiteY10" fmla="*/ 4791154 h 5302563"/>
              <a:gd name="connsiteX11" fmla="*/ 4360403 w 4813825"/>
              <a:gd name="connsiteY11" fmla="*/ 4677798 h 5302563"/>
              <a:gd name="connsiteX12" fmla="*/ 4292390 w 4813825"/>
              <a:gd name="connsiteY12" fmla="*/ 4617342 h 5302563"/>
              <a:gd name="connsiteX13" fmla="*/ 4262162 w 4813825"/>
              <a:gd name="connsiteY13" fmla="*/ 4556886 h 5302563"/>
              <a:gd name="connsiteX14" fmla="*/ 4186592 w 4813825"/>
              <a:gd name="connsiteY14" fmla="*/ 4549329 h 5302563"/>
              <a:gd name="connsiteX15" fmla="*/ 4133693 w 4813825"/>
              <a:gd name="connsiteY15" fmla="*/ 4488873 h 5302563"/>
              <a:gd name="connsiteX16" fmla="*/ 4035451 w 4813825"/>
              <a:gd name="connsiteY16" fmla="*/ 4420859 h 5302563"/>
              <a:gd name="connsiteX17" fmla="*/ 3982552 w 4813825"/>
              <a:gd name="connsiteY17" fmla="*/ 4383074 h 5302563"/>
              <a:gd name="connsiteX18" fmla="*/ 3929653 w 4813825"/>
              <a:gd name="connsiteY18" fmla="*/ 4337732 h 5302563"/>
              <a:gd name="connsiteX19" fmla="*/ 3899425 w 4813825"/>
              <a:gd name="connsiteY19" fmla="*/ 4277276 h 5302563"/>
              <a:gd name="connsiteX20" fmla="*/ 3869197 w 4813825"/>
              <a:gd name="connsiteY20" fmla="*/ 4224377 h 5302563"/>
              <a:gd name="connsiteX21" fmla="*/ 3838969 w 4813825"/>
              <a:gd name="connsiteY21" fmla="*/ 4171478 h 5302563"/>
              <a:gd name="connsiteX22" fmla="*/ 3801184 w 4813825"/>
              <a:gd name="connsiteY22" fmla="*/ 4111021 h 5302563"/>
              <a:gd name="connsiteX23" fmla="*/ 3755841 w 4813825"/>
              <a:gd name="connsiteY23" fmla="*/ 4043008 h 5302563"/>
              <a:gd name="connsiteX24" fmla="*/ 3702942 w 4813825"/>
              <a:gd name="connsiteY24" fmla="*/ 3974995 h 5302563"/>
              <a:gd name="connsiteX25" fmla="*/ 3650043 w 4813825"/>
              <a:gd name="connsiteY25" fmla="*/ 3906982 h 5302563"/>
              <a:gd name="connsiteX26" fmla="*/ 3597144 w 4813825"/>
              <a:gd name="connsiteY26" fmla="*/ 3899425 h 5302563"/>
              <a:gd name="connsiteX27" fmla="*/ 3551802 w 4813825"/>
              <a:gd name="connsiteY27" fmla="*/ 3831412 h 5302563"/>
              <a:gd name="connsiteX28" fmla="*/ 3521574 w 4813825"/>
              <a:gd name="connsiteY28" fmla="*/ 3823854 h 5302563"/>
              <a:gd name="connsiteX29" fmla="*/ 3491346 w 4813825"/>
              <a:gd name="connsiteY29" fmla="*/ 3748284 h 5302563"/>
              <a:gd name="connsiteX30" fmla="*/ 3438446 w 4813825"/>
              <a:gd name="connsiteY30" fmla="*/ 3725613 h 5302563"/>
              <a:gd name="connsiteX31" fmla="*/ 3400661 w 4813825"/>
              <a:gd name="connsiteY31" fmla="*/ 3650043 h 5302563"/>
              <a:gd name="connsiteX32" fmla="*/ 3393104 w 4813825"/>
              <a:gd name="connsiteY32" fmla="*/ 3604701 h 5302563"/>
              <a:gd name="connsiteX33" fmla="*/ 3347762 w 4813825"/>
              <a:gd name="connsiteY33" fmla="*/ 3566916 h 5302563"/>
              <a:gd name="connsiteX34" fmla="*/ 3317534 w 4813825"/>
              <a:gd name="connsiteY34" fmla="*/ 3559359 h 5302563"/>
              <a:gd name="connsiteX35" fmla="*/ 3272192 w 4813825"/>
              <a:gd name="connsiteY35" fmla="*/ 3544245 h 5302563"/>
              <a:gd name="connsiteX36" fmla="*/ 3189065 w 4813825"/>
              <a:gd name="connsiteY36" fmla="*/ 3536688 h 5302563"/>
              <a:gd name="connsiteX37" fmla="*/ 3090823 w 4813825"/>
              <a:gd name="connsiteY37" fmla="*/ 3491345 h 5302563"/>
              <a:gd name="connsiteX38" fmla="*/ 3030367 w 4813825"/>
              <a:gd name="connsiteY38" fmla="*/ 3453560 h 5302563"/>
              <a:gd name="connsiteX39" fmla="*/ 2969911 w 4813825"/>
              <a:gd name="connsiteY39" fmla="*/ 3408218 h 5302563"/>
              <a:gd name="connsiteX40" fmla="*/ 2924569 w 4813825"/>
              <a:gd name="connsiteY40" fmla="*/ 3355319 h 5302563"/>
              <a:gd name="connsiteX41" fmla="*/ 2886784 w 4813825"/>
              <a:gd name="connsiteY41" fmla="*/ 3219293 h 5302563"/>
              <a:gd name="connsiteX42" fmla="*/ 2856555 w 4813825"/>
              <a:gd name="connsiteY42" fmla="*/ 3151279 h 5302563"/>
              <a:gd name="connsiteX43" fmla="*/ 2803656 w 4813825"/>
              <a:gd name="connsiteY43" fmla="*/ 3090823 h 5302563"/>
              <a:gd name="connsiteX44" fmla="*/ 2720529 w 4813825"/>
              <a:gd name="connsiteY44" fmla="*/ 3075709 h 5302563"/>
              <a:gd name="connsiteX45" fmla="*/ 2690301 w 4813825"/>
              <a:gd name="connsiteY45" fmla="*/ 3007696 h 5302563"/>
              <a:gd name="connsiteX46" fmla="*/ 2652516 w 4813825"/>
              <a:gd name="connsiteY46" fmla="*/ 2924569 h 5302563"/>
              <a:gd name="connsiteX47" fmla="*/ 2622288 w 4813825"/>
              <a:gd name="connsiteY47" fmla="*/ 2886783 h 5302563"/>
              <a:gd name="connsiteX48" fmla="*/ 2531603 w 4813825"/>
              <a:gd name="connsiteY48" fmla="*/ 2841441 h 5302563"/>
              <a:gd name="connsiteX49" fmla="*/ 2478704 w 4813825"/>
              <a:gd name="connsiteY49" fmla="*/ 2765871 h 5302563"/>
              <a:gd name="connsiteX50" fmla="*/ 2395577 w 4813825"/>
              <a:gd name="connsiteY50" fmla="*/ 2705415 h 5302563"/>
              <a:gd name="connsiteX51" fmla="*/ 2335121 w 4813825"/>
              <a:gd name="connsiteY51" fmla="*/ 2622288 h 5302563"/>
              <a:gd name="connsiteX52" fmla="*/ 2304893 w 4813825"/>
              <a:gd name="connsiteY52" fmla="*/ 2516489 h 5302563"/>
              <a:gd name="connsiteX53" fmla="*/ 2244436 w 4813825"/>
              <a:gd name="connsiteY53" fmla="*/ 2448476 h 5302563"/>
              <a:gd name="connsiteX54" fmla="*/ 2191537 w 4813825"/>
              <a:gd name="connsiteY54" fmla="*/ 2380463 h 5302563"/>
              <a:gd name="connsiteX55" fmla="*/ 2108410 w 4813825"/>
              <a:gd name="connsiteY55" fmla="*/ 2282221 h 5302563"/>
              <a:gd name="connsiteX56" fmla="*/ 2070625 w 4813825"/>
              <a:gd name="connsiteY56" fmla="*/ 2199094 h 5302563"/>
              <a:gd name="connsiteX57" fmla="*/ 2025283 w 4813825"/>
              <a:gd name="connsiteY57" fmla="*/ 2115967 h 5302563"/>
              <a:gd name="connsiteX58" fmla="*/ 1979941 w 4813825"/>
              <a:gd name="connsiteY58" fmla="*/ 1979940 h 5302563"/>
              <a:gd name="connsiteX59" fmla="*/ 1881699 w 4813825"/>
              <a:gd name="connsiteY59" fmla="*/ 2002612 h 5302563"/>
              <a:gd name="connsiteX60" fmla="*/ 1791015 w 4813825"/>
              <a:gd name="connsiteY60" fmla="*/ 1919484 h 5302563"/>
              <a:gd name="connsiteX61" fmla="*/ 1738116 w 4813825"/>
              <a:gd name="connsiteY61" fmla="*/ 1866585 h 5302563"/>
              <a:gd name="connsiteX62" fmla="*/ 1654989 w 4813825"/>
              <a:gd name="connsiteY62" fmla="*/ 1798572 h 5302563"/>
              <a:gd name="connsiteX63" fmla="*/ 1602089 w 4813825"/>
              <a:gd name="connsiteY63" fmla="*/ 1670102 h 5302563"/>
              <a:gd name="connsiteX64" fmla="*/ 1526519 w 4813825"/>
              <a:gd name="connsiteY64" fmla="*/ 1571861 h 5302563"/>
              <a:gd name="connsiteX65" fmla="*/ 1450949 w 4813825"/>
              <a:gd name="connsiteY65" fmla="*/ 1511405 h 5302563"/>
              <a:gd name="connsiteX66" fmla="*/ 1428278 w 4813825"/>
              <a:gd name="connsiteY66" fmla="*/ 1466063 h 5302563"/>
              <a:gd name="connsiteX67" fmla="*/ 1322479 w 4813825"/>
              <a:gd name="connsiteY67" fmla="*/ 1413164 h 5302563"/>
              <a:gd name="connsiteX68" fmla="*/ 1284694 w 4813825"/>
              <a:gd name="connsiteY68" fmla="*/ 1360264 h 5302563"/>
              <a:gd name="connsiteX69" fmla="*/ 1231795 w 4813825"/>
              <a:gd name="connsiteY69" fmla="*/ 1299808 h 5302563"/>
              <a:gd name="connsiteX70" fmla="*/ 1178896 w 4813825"/>
              <a:gd name="connsiteY70" fmla="*/ 1246909 h 5302563"/>
              <a:gd name="connsiteX71" fmla="*/ 1125997 w 4813825"/>
              <a:gd name="connsiteY71" fmla="*/ 1216681 h 5302563"/>
              <a:gd name="connsiteX72" fmla="*/ 1050427 w 4813825"/>
              <a:gd name="connsiteY72" fmla="*/ 1186453 h 5302563"/>
              <a:gd name="connsiteX73" fmla="*/ 1027755 w 4813825"/>
              <a:gd name="connsiteY73" fmla="*/ 1110883 h 5302563"/>
              <a:gd name="connsiteX74" fmla="*/ 944628 w 4813825"/>
              <a:gd name="connsiteY74" fmla="*/ 1073097 h 5302563"/>
              <a:gd name="connsiteX75" fmla="*/ 884172 w 4813825"/>
              <a:gd name="connsiteY75" fmla="*/ 1035312 h 5302563"/>
              <a:gd name="connsiteX76" fmla="*/ 816159 w 4813825"/>
              <a:gd name="connsiteY76" fmla="*/ 921957 h 5302563"/>
              <a:gd name="connsiteX77" fmla="*/ 793488 w 4813825"/>
              <a:gd name="connsiteY77" fmla="*/ 876615 h 5302563"/>
              <a:gd name="connsiteX78" fmla="*/ 755703 w 4813825"/>
              <a:gd name="connsiteY78" fmla="*/ 778374 h 5302563"/>
              <a:gd name="connsiteX79" fmla="*/ 725474 w 4813825"/>
              <a:gd name="connsiteY79" fmla="*/ 725474 h 5302563"/>
              <a:gd name="connsiteX80" fmla="*/ 702803 w 4813825"/>
              <a:gd name="connsiteY80" fmla="*/ 642347 h 5302563"/>
              <a:gd name="connsiteX81" fmla="*/ 642347 w 4813825"/>
              <a:gd name="connsiteY81" fmla="*/ 597005 h 5302563"/>
              <a:gd name="connsiteX82" fmla="*/ 634790 w 4813825"/>
              <a:gd name="connsiteY82" fmla="*/ 521435 h 5302563"/>
              <a:gd name="connsiteX83" fmla="*/ 619676 w 4813825"/>
              <a:gd name="connsiteY83" fmla="*/ 476093 h 5302563"/>
              <a:gd name="connsiteX84" fmla="*/ 566777 w 4813825"/>
              <a:gd name="connsiteY84" fmla="*/ 491207 h 5302563"/>
              <a:gd name="connsiteX85" fmla="*/ 491207 w 4813825"/>
              <a:gd name="connsiteY85" fmla="*/ 445865 h 5302563"/>
              <a:gd name="connsiteX86" fmla="*/ 400522 w 4813825"/>
              <a:gd name="connsiteY86" fmla="*/ 430750 h 5302563"/>
              <a:gd name="connsiteX87" fmla="*/ 287167 w 4813825"/>
              <a:gd name="connsiteY87" fmla="*/ 347623 h 5302563"/>
              <a:gd name="connsiteX88" fmla="*/ 317395 w 4813825"/>
              <a:gd name="connsiteY88" fmla="*/ 211597 h 5302563"/>
              <a:gd name="connsiteX89" fmla="*/ 219154 w 4813825"/>
              <a:gd name="connsiteY89" fmla="*/ 166254 h 5302563"/>
              <a:gd name="connsiteX90" fmla="*/ 0 w 4813825"/>
              <a:gd name="connsiteY90" fmla="*/ 0 h 530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813825" h="5302563">
                <a:moveTo>
                  <a:pt x="4813825" y="5297474"/>
                </a:moveTo>
                <a:cubicBezTo>
                  <a:pt x="4781708" y="5301882"/>
                  <a:pt x="4749591" y="5306290"/>
                  <a:pt x="4730698" y="5297474"/>
                </a:cubicBezTo>
                <a:cubicBezTo>
                  <a:pt x="4711805" y="5288658"/>
                  <a:pt x="4711805" y="5247094"/>
                  <a:pt x="4700469" y="5244575"/>
                </a:cubicBezTo>
                <a:cubicBezTo>
                  <a:pt x="4689133" y="5242056"/>
                  <a:pt x="4684095" y="5277322"/>
                  <a:pt x="4662684" y="5282360"/>
                </a:cubicBezTo>
                <a:cubicBezTo>
                  <a:pt x="4641273" y="5287398"/>
                  <a:pt x="4597190" y="5289917"/>
                  <a:pt x="4572000" y="5274803"/>
                </a:cubicBezTo>
                <a:cubicBezTo>
                  <a:pt x="4546810" y="5259689"/>
                  <a:pt x="4530436" y="5216866"/>
                  <a:pt x="4511544" y="5191676"/>
                </a:cubicBezTo>
                <a:cubicBezTo>
                  <a:pt x="4492652" y="5166486"/>
                  <a:pt x="4472499" y="5148853"/>
                  <a:pt x="4458645" y="5123663"/>
                </a:cubicBezTo>
                <a:cubicBezTo>
                  <a:pt x="4444791" y="5098473"/>
                  <a:pt x="4433455" y="5066985"/>
                  <a:pt x="4428417" y="5040535"/>
                </a:cubicBezTo>
                <a:cubicBezTo>
                  <a:pt x="4423379" y="5014085"/>
                  <a:pt x="4428417" y="4964965"/>
                  <a:pt x="4428417" y="4964965"/>
                </a:cubicBezTo>
                <a:cubicBezTo>
                  <a:pt x="4428417" y="4937256"/>
                  <a:pt x="4433455" y="4903249"/>
                  <a:pt x="4428417" y="4874281"/>
                </a:cubicBezTo>
                <a:cubicBezTo>
                  <a:pt x="4423379" y="4845312"/>
                  <a:pt x="4409525" y="4823901"/>
                  <a:pt x="4398189" y="4791154"/>
                </a:cubicBezTo>
                <a:cubicBezTo>
                  <a:pt x="4386853" y="4758407"/>
                  <a:pt x="4378036" y="4706767"/>
                  <a:pt x="4360403" y="4677798"/>
                </a:cubicBezTo>
                <a:cubicBezTo>
                  <a:pt x="4342770" y="4648829"/>
                  <a:pt x="4308763" y="4637494"/>
                  <a:pt x="4292390" y="4617342"/>
                </a:cubicBezTo>
                <a:cubicBezTo>
                  <a:pt x="4276016" y="4597190"/>
                  <a:pt x="4279795" y="4568221"/>
                  <a:pt x="4262162" y="4556886"/>
                </a:cubicBezTo>
                <a:cubicBezTo>
                  <a:pt x="4244529" y="4545551"/>
                  <a:pt x="4208003" y="4560664"/>
                  <a:pt x="4186592" y="4549329"/>
                </a:cubicBezTo>
                <a:cubicBezTo>
                  <a:pt x="4165181" y="4537994"/>
                  <a:pt x="4158883" y="4510285"/>
                  <a:pt x="4133693" y="4488873"/>
                </a:cubicBezTo>
                <a:cubicBezTo>
                  <a:pt x="4108503" y="4467461"/>
                  <a:pt x="4060641" y="4438492"/>
                  <a:pt x="4035451" y="4420859"/>
                </a:cubicBezTo>
                <a:cubicBezTo>
                  <a:pt x="4010261" y="4403226"/>
                  <a:pt x="4000185" y="4396928"/>
                  <a:pt x="3982552" y="4383074"/>
                </a:cubicBezTo>
                <a:cubicBezTo>
                  <a:pt x="3964919" y="4369219"/>
                  <a:pt x="3943507" y="4355365"/>
                  <a:pt x="3929653" y="4337732"/>
                </a:cubicBezTo>
                <a:cubicBezTo>
                  <a:pt x="3915798" y="4320099"/>
                  <a:pt x="3909501" y="4296168"/>
                  <a:pt x="3899425" y="4277276"/>
                </a:cubicBezTo>
                <a:cubicBezTo>
                  <a:pt x="3889349" y="4258384"/>
                  <a:pt x="3869197" y="4224377"/>
                  <a:pt x="3869197" y="4224377"/>
                </a:cubicBezTo>
                <a:cubicBezTo>
                  <a:pt x="3859121" y="4206744"/>
                  <a:pt x="3850304" y="4190371"/>
                  <a:pt x="3838969" y="4171478"/>
                </a:cubicBezTo>
                <a:cubicBezTo>
                  <a:pt x="3827634" y="4152585"/>
                  <a:pt x="3815039" y="4132433"/>
                  <a:pt x="3801184" y="4111021"/>
                </a:cubicBezTo>
                <a:cubicBezTo>
                  <a:pt x="3787329" y="4089609"/>
                  <a:pt x="3772215" y="4065679"/>
                  <a:pt x="3755841" y="4043008"/>
                </a:cubicBezTo>
                <a:cubicBezTo>
                  <a:pt x="3739467" y="4020337"/>
                  <a:pt x="3702942" y="3974995"/>
                  <a:pt x="3702942" y="3974995"/>
                </a:cubicBezTo>
                <a:cubicBezTo>
                  <a:pt x="3685309" y="3952324"/>
                  <a:pt x="3667676" y="3919577"/>
                  <a:pt x="3650043" y="3906982"/>
                </a:cubicBezTo>
                <a:cubicBezTo>
                  <a:pt x="3632410" y="3894387"/>
                  <a:pt x="3613517" y="3912020"/>
                  <a:pt x="3597144" y="3899425"/>
                </a:cubicBezTo>
                <a:cubicBezTo>
                  <a:pt x="3580771" y="3886830"/>
                  <a:pt x="3551802" y="3831412"/>
                  <a:pt x="3551802" y="3831412"/>
                </a:cubicBezTo>
                <a:cubicBezTo>
                  <a:pt x="3539207" y="3818817"/>
                  <a:pt x="3531650" y="3837709"/>
                  <a:pt x="3521574" y="3823854"/>
                </a:cubicBezTo>
                <a:cubicBezTo>
                  <a:pt x="3511498" y="3809999"/>
                  <a:pt x="3505201" y="3764657"/>
                  <a:pt x="3491346" y="3748284"/>
                </a:cubicBezTo>
                <a:cubicBezTo>
                  <a:pt x="3477491" y="3731911"/>
                  <a:pt x="3453560" y="3741986"/>
                  <a:pt x="3438446" y="3725613"/>
                </a:cubicBezTo>
                <a:cubicBezTo>
                  <a:pt x="3423332" y="3709240"/>
                  <a:pt x="3408218" y="3670195"/>
                  <a:pt x="3400661" y="3650043"/>
                </a:cubicBezTo>
                <a:cubicBezTo>
                  <a:pt x="3393104" y="3629891"/>
                  <a:pt x="3401920" y="3618555"/>
                  <a:pt x="3393104" y="3604701"/>
                </a:cubicBezTo>
                <a:cubicBezTo>
                  <a:pt x="3384288" y="3590847"/>
                  <a:pt x="3347762" y="3566916"/>
                  <a:pt x="3347762" y="3566916"/>
                </a:cubicBezTo>
                <a:cubicBezTo>
                  <a:pt x="3335167" y="3559359"/>
                  <a:pt x="3330129" y="3563137"/>
                  <a:pt x="3317534" y="3559359"/>
                </a:cubicBezTo>
                <a:cubicBezTo>
                  <a:pt x="3304939" y="3555580"/>
                  <a:pt x="3293603" y="3548023"/>
                  <a:pt x="3272192" y="3544245"/>
                </a:cubicBezTo>
                <a:cubicBezTo>
                  <a:pt x="3250781" y="3540467"/>
                  <a:pt x="3219293" y="3545505"/>
                  <a:pt x="3189065" y="3536688"/>
                </a:cubicBezTo>
                <a:cubicBezTo>
                  <a:pt x="3158837" y="3527871"/>
                  <a:pt x="3117273" y="3505200"/>
                  <a:pt x="3090823" y="3491345"/>
                </a:cubicBezTo>
                <a:cubicBezTo>
                  <a:pt x="3064373" y="3477490"/>
                  <a:pt x="3050519" y="3467414"/>
                  <a:pt x="3030367" y="3453560"/>
                </a:cubicBezTo>
                <a:cubicBezTo>
                  <a:pt x="3010215" y="3439706"/>
                  <a:pt x="2987544" y="3424591"/>
                  <a:pt x="2969911" y="3408218"/>
                </a:cubicBezTo>
                <a:cubicBezTo>
                  <a:pt x="2952278" y="3391845"/>
                  <a:pt x="2938423" y="3386806"/>
                  <a:pt x="2924569" y="3355319"/>
                </a:cubicBezTo>
                <a:cubicBezTo>
                  <a:pt x="2910714" y="3323831"/>
                  <a:pt x="2898120" y="3253300"/>
                  <a:pt x="2886784" y="3219293"/>
                </a:cubicBezTo>
                <a:cubicBezTo>
                  <a:pt x="2875448" y="3185286"/>
                  <a:pt x="2870410" y="3172691"/>
                  <a:pt x="2856555" y="3151279"/>
                </a:cubicBezTo>
                <a:cubicBezTo>
                  <a:pt x="2842700" y="3129867"/>
                  <a:pt x="2826327" y="3103418"/>
                  <a:pt x="2803656" y="3090823"/>
                </a:cubicBezTo>
                <a:cubicBezTo>
                  <a:pt x="2780985" y="3078228"/>
                  <a:pt x="2739421" y="3089563"/>
                  <a:pt x="2720529" y="3075709"/>
                </a:cubicBezTo>
                <a:cubicBezTo>
                  <a:pt x="2701637" y="3061855"/>
                  <a:pt x="2701636" y="3032886"/>
                  <a:pt x="2690301" y="3007696"/>
                </a:cubicBezTo>
                <a:cubicBezTo>
                  <a:pt x="2678966" y="2982506"/>
                  <a:pt x="2663852" y="2944721"/>
                  <a:pt x="2652516" y="2924569"/>
                </a:cubicBezTo>
                <a:cubicBezTo>
                  <a:pt x="2641180" y="2904417"/>
                  <a:pt x="2642440" y="2900638"/>
                  <a:pt x="2622288" y="2886783"/>
                </a:cubicBezTo>
                <a:cubicBezTo>
                  <a:pt x="2602136" y="2872928"/>
                  <a:pt x="2555534" y="2861593"/>
                  <a:pt x="2531603" y="2841441"/>
                </a:cubicBezTo>
                <a:cubicBezTo>
                  <a:pt x="2507672" y="2821289"/>
                  <a:pt x="2501375" y="2788542"/>
                  <a:pt x="2478704" y="2765871"/>
                </a:cubicBezTo>
                <a:cubicBezTo>
                  <a:pt x="2456033" y="2743200"/>
                  <a:pt x="2419507" y="2729345"/>
                  <a:pt x="2395577" y="2705415"/>
                </a:cubicBezTo>
                <a:cubicBezTo>
                  <a:pt x="2371647" y="2681485"/>
                  <a:pt x="2350235" y="2653776"/>
                  <a:pt x="2335121" y="2622288"/>
                </a:cubicBezTo>
                <a:cubicBezTo>
                  <a:pt x="2320007" y="2590800"/>
                  <a:pt x="2320007" y="2545458"/>
                  <a:pt x="2304893" y="2516489"/>
                </a:cubicBezTo>
                <a:cubicBezTo>
                  <a:pt x="2289779" y="2487520"/>
                  <a:pt x="2263329" y="2471147"/>
                  <a:pt x="2244436" y="2448476"/>
                </a:cubicBezTo>
                <a:cubicBezTo>
                  <a:pt x="2225543" y="2425805"/>
                  <a:pt x="2214208" y="2408172"/>
                  <a:pt x="2191537" y="2380463"/>
                </a:cubicBezTo>
                <a:cubicBezTo>
                  <a:pt x="2168866" y="2352754"/>
                  <a:pt x="2128562" y="2312449"/>
                  <a:pt x="2108410" y="2282221"/>
                </a:cubicBezTo>
                <a:cubicBezTo>
                  <a:pt x="2088258" y="2251993"/>
                  <a:pt x="2084479" y="2226803"/>
                  <a:pt x="2070625" y="2199094"/>
                </a:cubicBezTo>
                <a:cubicBezTo>
                  <a:pt x="2056771" y="2171385"/>
                  <a:pt x="2040397" y="2152493"/>
                  <a:pt x="2025283" y="2115967"/>
                </a:cubicBezTo>
                <a:cubicBezTo>
                  <a:pt x="2010169" y="2079441"/>
                  <a:pt x="2003872" y="1998832"/>
                  <a:pt x="1979941" y="1979940"/>
                </a:cubicBezTo>
                <a:cubicBezTo>
                  <a:pt x="1956010" y="1961048"/>
                  <a:pt x="1913187" y="2012688"/>
                  <a:pt x="1881699" y="2002612"/>
                </a:cubicBezTo>
                <a:cubicBezTo>
                  <a:pt x="1850211" y="1992536"/>
                  <a:pt x="1814946" y="1942155"/>
                  <a:pt x="1791015" y="1919484"/>
                </a:cubicBezTo>
                <a:cubicBezTo>
                  <a:pt x="1767084" y="1896813"/>
                  <a:pt x="1760787" y="1886737"/>
                  <a:pt x="1738116" y="1866585"/>
                </a:cubicBezTo>
                <a:cubicBezTo>
                  <a:pt x="1715445" y="1846433"/>
                  <a:pt x="1677660" y="1831319"/>
                  <a:pt x="1654989" y="1798572"/>
                </a:cubicBezTo>
                <a:cubicBezTo>
                  <a:pt x="1632318" y="1765825"/>
                  <a:pt x="1623501" y="1707887"/>
                  <a:pt x="1602089" y="1670102"/>
                </a:cubicBezTo>
                <a:cubicBezTo>
                  <a:pt x="1580677" y="1632317"/>
                  <a:pt x="1551709" y="1598310"/>
                  <a:pt x="1526519" y="1571861"/>
                </a:cubicBezTo>
                <a:cubicBezTo>
                  <a:pt x="1501329" y="1545411"/>
                  <a:pt x="1467322" y="1529038"/>
                  <a:pt x="1450949" y="1511405"/>
                </a:cubicBezTo>
                <a:cubicBezTo>
                  <a:pt x="1434576" y="1493772"/>
                  <a:pt x="1449690" y="1482436"/>
                  <a:pt x="1428278" y="1466063"/>
                </a:cubicBezTo>
                <a:cubicBezTo>
                  <a:pt x="1406866" y="1449689"/>
                  <a:pt x="1346410" y="1430797"/>
                  <a:pt x="1322479" y="1413164"/>
                </a:cubicBezTo>
                <a:cubicBezTo>
                  <a:pt x="1298548" y="1395531"/>
                  <a:pt x="1299808" y="1379157"/>
                  <a:pt x="1284694" y="1360264"/>
                </a:cubicBezTo>
                <a:cubicBezTo>
                  <a:pt x="1269580" y="1341371"/>
                  <a:pt x="1249428" y="1318700"/>
                  <a:pt x="1231795" y="1299808"/>
                </a:cubicBezTo>
                <a:cubicBezTo>
                  <a:pt x="1214162" y="1280915"/>
                  <a:pt x="1196529" y="1260763"/>
                  <a:pt x="1178896" y="1246909"/>
                </a:cubicBezTo>
                <a:cubicBezTo>
                  <a:pt x="1161263" y="1233054"/>
                  <a:pt x="1147408" y="1226757"/>
                  <a:pt x="1125997" y="1216681"/>
                </a:cubicBezTo>
                <a:cubicBezTo>
                  <a:pt x="1104586" y="1206605"/>
                  <a:pt x="1066801" y="1204086"/>
                  <a:pt x="1050427" y="1186453"/>
                </a:cubicBezTo>
                <a:cubicBezTo>
                  <a:pt x="1034053" y="1168820"/>
                  <a:pt x="1045388" y="1129776"/>
                  <a:pt x="1027755" y="1110883"/>
                </a:cubicBezTo>
                <a:cubicBezTo>
                  <a:pt x="1010122" y="1091990"/>
                  <a:pt x="968558" y="1085692"/>
                  <a:pt x="944628" y="1073097"/>
                </a:cubicBezTo>
                <a:cubicBezTo>
                  <a:pt x="920698" y="1060502"/>
                  <a:pt x="905583" y="1060502"/>
                  <a:pt x="884172" y="1035312"/>
                </a:cubicBezTo>
                <a:cubicBezTo>
                  <a:pt x="862760" y="1010122"/>
                  <a:pt x="831273" y="948406"/>
                  <a:pt x="816159" y="921957"/>
                </a:cubicBezTo>
                <a:cubicBezTo>
                  <a:pt x="801045" y="895508"/>
                  <a:pt x="803564" y="900545"/>
                  <a:pt x="793488" y="876615"/>
                </a:cubicBezTo>
                <a:cubicBezTo>
                  <a:pt x="783412" y="852685"/>
                  <a:pt x="767039" y="803564"/>
                  <a:pt x="755703" y="778374"/>
                </a:cubicBezTo>
                <a:cubicBezTo>
                  <a:pt x="744367" y="753184"/>
                  <a:pt x="734291" y="748145"/>
                  <a:pt x="725474" y="725474"/>
                </a:cubicBezTo>
                <a:cubicBezTo>
                  <a:pt x="716657" y="702803"/>
                  <a:pt x="716657" y="663758"/>
                  <a:pt x="702803" y="642347"/>
                </a:cubicBezTo>
                <a:cubicBezTo>
                  <a:pt x="688949" y="620936"/>
                  <a:pt x="653683" y="617157"/>
                  <a:pt x="642347" y="597005"/>
                </a:cubicBezTo>
                <a:cubicBezTo>
                  <a:pt x="631011" y="576853"/>
                  <a:pt x="638568" y="541587"/>
                  <a:pt x="634790" y="521435"/>
                </a:cubicBezTo>
                <a:cubicBezTo>
                  <a:pt x="631012" y="501283"/>
                  <a:pt x="631011" y="481131"/>
                  <a:pt x="619676" y="476093"/>
                </a:cubicBezTo>
                <a:cubicBezTo>
                  <a:pt x="608341" y="471055"/>
                  <a:pt x="588188" y="496245"/>
                  <a:pt x="566777" y="491207"/>
                </a:cubicBezTo>
                <a:cubicBezTo>
                  <a:pt x="545366" y="486169"/>
                  <a:pt x="518916" y="455941"/>
                  <a:pt x="491207" y="445865"/>
                </a:cubicBezTo>
                <a:cubicBezTo>
                  <a:pt x="463498" y="435789"/>
                  <a:pt x="434529" y="447124"/>
                  <a:pt x="400522" y="430750"/>
                </a:cubicBezTo>
                <a:cubicBezTo>
                  <a:pt x="366515" y="414376"/>
                  <a:pt x="301021" y="384148"/>
                  <a:pt x="287167" y="347623"/>
                </a:cubicBezTo>
                <a:cubicBezTo>
                  <a:pt x="273313" y="311098"/>
                  <a:pt x="328731" y="241825"/>
                  <a:pt x="317395" y="211597"/>
                </a:cubicBezTo>
                <a:cubicBezTo>
                  <a:pt x="306060" y="181369"/>
                  <a:pt x="272053" y="201520"/>
                  <a:pt x="219154" y="166254"/>
                </a:cubicBezTo>
                <a:cubicBezTo>
                  <a:pt x="166255" y="130988"/>
                  <a:pt x="21411" y="26449"/>
                  <a:pt x="0" y="0"/>
                </a:cubicBezTo>
              </a:path>
            </a:pathLst>
          </a:custGeom>
          <a:noFill/>
          <a:ln w="57150" cap="rnd">
            <a:solidFill>
              <a:srgbClr val="E46C0A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Равнобедренный треугольник 162">
            <a:extLst>
              <a:ext uri="{FF2B5EF4-FFF2-40B4-BE49-F238E27FC236}">
                <a16:creationId xmlns:a16="http://schemas.microsoft.com/office/drawing/2014/main" xmlns="" id="{1ACEAF68-F4E9-42D8-804F-5875B75F9F45}"/>
              </a:ext>
            </a:extLst>
          </p:cNvPr>
          <p:cNvSpPr/>
          <p:nvPr/>
        </p:nvSpPr>
        <p:spPr>
          <a:xfrm>
            <a:off x="898419" y="1894484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4" name="Равнобедренный треугольник 163">
            <a:extLst>
              <a:ext uri="{FF2B5EF4-FFF2-40B4-BE49-F238E27FC236}">
                <a16:creationId xmlns:a16="http://schemas.microsoft.com/office/drawing/2014/main" xmlns="" id="{71CA2CA7-AE69-4882-A321-FD3602AA37EC}"/>
              </a:ext>
            </a:extLst>
          </p:cNvPr>
          <p:cNvSpPr/>
          <p:nvPr/>
        </p:nvSpPr>
        <p:spPr>
          <a:xfrm>
            <a:off x="2042054" y="297226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5" name="Равнобедренный треугольник 164">
            <a:extLst>
              <a:ext uri="{FF2B5EF4-FFF2-40B4-BE49-F238E27FC236}">
                <a16:creationId xmlns:a16="http://schemas.microsoft.com/office/drawing/2014/main" xmlns="" id="{7DED5C27-A26B-4A4C-9F12-21CA572C0B0A}"/>
              </a:ext>
            </a:extLst>
          </p:cNvPr>
          <p:cNvSpPr/>
          <p:nvPr/>
        </p:nvSpPr>
        <p:spPr>
          <a:xfrm>
            <a:off x="4396800" y="5533140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6" name="Равнобедренный треугольник 165">
            <a:extLst>
              <a:ext uri="{FF2B5EF4-FFF2-40B4-BE49-F238E27FC236}">
                <a16:creationId xmlns:a16="http://schemas.microsoft.com/office/drawing/2014/main" xmlns="" id="{BE454A6E-DA8A-40D4-8E0E-39074177CE5F}"/>
              </a:ext>
            </a:extLst>
          </p:cNvPr>
          <p:cNvSpPr/>
          <p:nvPr/>
        </p:nvSpPr>
        <p:spPr>
          <a:xfrm>
            <a:off x="1490877" y="2363434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7" name="Равнобедренный треугольник 166">
            <a:extLst>
              <a:ext uri="{FF2B5EF4-FFF2-40B4-BE49-F238E27FC236}">
                <a16:creationId xmlns:a16="http://schemas.microsoft.com/office/drawing/2014/main" xmlns="" id="{E7D8B416-86CD-48ED-8D69-F49A8D202910}"/>
              </a:ext>
            </a:extLst>
          </p:cNvPr>
          <p:cNvSpPr/>
          <p:nvPr/>
        </p:nvSpPr>
        <p:spPr>
          <a:xfrm>
            <a:off x="1563214" y="245626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8" name="Равнобедренный треугольник 167">
            <a:extLst>
              <a:ext uri="{FF2B5EF4-FFF2-40B4-BE49-F238E27FC236}">
                <a16:creationId xmlns:a16="http://schemas.microsoft.com/office/drawing/2014/main" xmlns="" id="{6A19947E-8AC3-4DE0-A446-3332F643CC84}"/>
              </a:ext>
            </a:extLst>
          </p:cNvPr>
          <p:cNvSpPr/>
          <p:nvPr/>
        </p:nvSpPr>
        <p:spPr>
          <a:xfrm>
            <a:off x="1199075" y="207223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69" name="Равнобедренный треугольник 168">
            <a:extLst>
              <a:ext uri="{FF2B5EF4-FFF2-40B4-BE49-F238E27FC236}">
                <a16:creationId xmlns:a16="http://schemas.microsoft.com/office/drawing/2014/main" xmlns="" id="{3CE5333A-57EA-4EFD-A6B9-6CECEDD6236E}"/>
              </a:ext>
            </a:extLst>
          </p:cNvPr>
          <p:cNvSpPr/>
          <p:nvPr/>
        </p:nvSpPr>
        <p:spPr>
          <a:xfrm>
            <a:off x="1093946" y="2007717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1" name="Равнобедренный треугольник 170">
            <a:extLst>
              <a:ext uri="{FF2B5EF4-FFF2-40B4-BE49-F238E27FC236}">
                <a16:creationId xmlns:a16="http://schemas.microsoft.com/office/drawing/2014/main" xmlns="" id="{1CCDD250-590E-484C-9591-13CAE0CA0CB8}"/>
              </a:ext>
            </a:extLst>
          </p:cNvPr>
          <p:cNvSpPr/>
          <p:nvPr/>
        </p:nvSpPr>
        <p:spPr>
          <a:xfrm>
            <a:off x="2727706" y="3786334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72" name="Равнобедренный треугольник 171">
            <a:extLst>
              <a:ext uri="{FF2B5EF4-FFF2-40B4-BE49-F238E27FC236}">
                <a16:creationId xmlns:a16="http://schemas.microsoft.com/office/drawing/2014/main" xmlns="" id="{619A5535-4068-4639-8E24-B1142D4F91A6}"/>
              </a:ext>
            </a:extLst>
          </p:cNvPr>
          <p:cNvSpPr/>
          <p:nvPr/>
        </p:nvSpPr>
        <p:spPr>
          <a:xfrm>
            <a:off x="2216237" y="3329709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3" name="Равнобедренный треугольник 172">
            <a:extLst>
              <a:ext uri="{FF2B5EF4-FFF2-40B4-BE49-F238E27FC236}">
                <a16:creationId xmlns:a16="http://schemas.microsoft.com/office/drawing/2014/main" xmlns="" id="{6C0B529F-7BAF-4C2E-A2CA-CC5911B3FEA5}"/>
              </a:ext>
            </a:extLst>
          </p:cNvPr>
          <p:cNvSpPr/>
          <p:nvPr/>
        </p:nvSpPr>
        <p:spPr>
          <a:xfrm>
            <a:off x="4458018" y="5859042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4" name="Равнобедренный треугольник 173">
            <a:extLst>
              <a:ext uri="{FF2B5EF4-FFF2-40B4-BE49-F238E27FC236}">
                <a16:creationId xmlns:a16="http://schemas.microsoft.com/office/drawing/2014/main" xmlns="" id="{2A55628F-FEC6-443C-BD6B-B5C8977331AB}"/>
              </a:ext>
            </a:extLst>
          </p:cNvPr>
          <p:cNvSpPr/>
          <p:nvPr/>
        </p:nvSpPr>
        <p:spPr>
          <a:xfrm>
            <a:off x="1042326" y="187241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5" name="Равнобедренный треугольник 174">
            <a:extLst>
              <a:ext uri="{FF2B5EF4-FFF2-40B4-BE49-F238E27FC236}">
                <a16:creationId xmlns:a16="http://schemas.microsoft.com/office/drawing/2014/main" xmlns="" id="{78239D91-2986-42B7-8A85-104546665334}"/>
              </a:ext>
            </a:extLst>
          </p:cNvPr>
          <p:cNvSpPr/>
          <p:nvPr/>
        </p:nvSpPr>
        <p:spPr>
          <a:xfrm>
            <a:off x="2654199" y="3658757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176" name="Равнобедренный треугольник 175">
            <a:extLst>
              <a:ext uri="{FF2B5EF4-FFF2-40B4-BE49-F238E27FC236}">
                <a16:creationId xmlns:a16="http://schemas.microsoft.com/office/drawing/2014/main" xmlns="" id="{91EDC16E-EC48-4C7F-A73F-1EA2EE1D8263}"/>
              </a:ext>
            </a:extLst>
          </p:cNvPr>
          <p:cNvSpPr/>
          <p:nvPr/>
        </p:nvSpPr>
        <p:spPr>
          <a:xfrm>
            <a:off x="3102430" y="4367781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7" name="Равнобедренный треугольник 176">
            <a:extLst>
              <a:ext uri="{FF2B5EF4-FFF2-40B4-BE49-F238E27FC236}">
                <a16:creationId xmlns:a16="http://schemas.microsoft.com/office/drawing/2014/main" xmlns="" id="{76C60098-CBC1-4A08-9E18-1648E227B951}"/>
              </a:ext>
            </a:extLst>
          </p:cNvPr>
          <p:cNvSpPr/>
          <p:nvPr/>
        </p:nvSpPr>
        <p:spPr>
          <a:xfrm>
            <a:off x="2339224" y="3524846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xmlns="" id="{C62FD994-1204-4B1B-8D72-C8304D1A4A4F}"/>
              </a:ext>
            </a:extLst>
          </p:cNvPr>
          <p:cNvSpPr/>
          <p:nvPr/>
        </p:nvSpPr>
        <p:spPr>
          <a:xfrm>
            <a:off x="3786690" y="4957408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xmlns="" id="{DF5ED2B0-9BDC-4676-82F1-32D1E627A6D0}"/>
              </a:ext>
            </a:extLst>
          </p:cNvPr>
          <p:cNvSpPr/>
          <p:nvPr/>
        </p:nvSpPr>
        <p:spPr>
          <a:xfrm>
            <a:off x="3558298" y="4754071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xmlns="" id="{3B6C9CE9-B0CC-40A0-B8F7-8A7FBCFC3205}"/>
              </a:ext>
            </a:extLst>
          </p:cNvPr>
          <p:cNvSpPr/>
          <p:nvPr/>
        </p:nvSpPr>
        <p:spPr>
          <a:xfrm>
            <a:off x="4264918" y="5400683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1" name="Равнобедренный треугольник 180">
            <a:extLst>
              <a:ext uri="{FF2B5EF4-FFF2-40B4-BE49-F238E27FC236}">
                <a16:creationId xmlns:a16="http://schemas.microsoft.com/office/drawing/2014/main" xmlns="" id="{02F6AC86-AE0E-4E63-8A87-7539F1E4F3BB}"/>
              </a:ext>
            </a:extLst>
          </p:cNvPr>
          <p:cNvSpPr/>
          <p:nvPr/>
        </p:nvSpPr>
        <p:spPr>
          <a:xfrm>
            <a:off x="1548945" y="2340178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2" name="Прямоугольник: скругленные углы 176">
            <a:extLst>
              <a:ext uri="{FF2B5EF4-FFF2-40B4-BE49-F238E27FC236}">
                <a16:creationId xmlns:a16="http://schemas.microsoft.com/office/drawing/2014/main" xmlns="" id="{64ACA699-7403-49BE-891A-46A1DF3D77CA}"/>
              </a:ext>
            </a:extLst>
          </p:cNvPr>
          <p:cNvSpPr/>
          <p:nvPr/>
        </p:nvSpPr>
        <p:spPr>
          <a:xfrm>
            <a:off x="2160612" y="2761732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А-147</a:t>
            </a:r>
          </a:p>
        </p:txBody>
      </p:sp>
      <p:sp>
        <p:nvSpPr>
          <p:cNvPr id="183" name="Прямоугольник: скругленные углы 177">
            <a:extLst>
              <a:ext uri="{FF2B5EF4-FFF2-40B4-BE49-F238E27FC236}">
                <a16:creationId xmlns:a16="http://schemas.microsoft.com/office/drawing/2014/main" xmlns="" id="{73D8020E-6158-41ED-BE15-45AF3B7D4C67}"/>
              </a:ext>
            </a:extLst>
          </p:cNvPr>
          <p:cNvSpPr/>
          <p:nvPr/>
        </p:nvSpPr>
        <p:spPr>
          <a:xfrm>
            <a:off x="4357769" y="6263625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А-147</a:t>
            </a:r>
          </a:p>
        </p:txBody>
      </p:sp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СОЧИ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3347864" y="5793289"/>
            <a:ext cx="2652682" cy="1067469"/>
            <a:chOff x="6428209" y="4993021"/>
            <a:chExt cx="2608288" cy="633726"/>
          </a:xfrm>
        </p:grpSpPr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1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133060"/>
              <a:ext cx="2608287" cy="49368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50362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497806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464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06" y="3216045"/>
            <a:ext cx="2596726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3" y="795184"/>
            <a:ext cx="612988" cy="95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150"/>
          <p:cNvSpPr>
            <a:spLocks noChangeArrowheads="1"/>
          </p:cNvSpPr>
          <p:nvPr/>
        </p:nvSpPr>
        <p:spPr bwMode="auto">
          <a:xfrm>
            <a:off x="1188604" y="732197"/>
            <a:ext cx="1511756" cy="1001177"/>
          </a:xfrm>
          <a:prstGeom prst="wedgeRectCallout">
            <a:avLst>
              <a:gd name="adj1" fmla="val 19874"/>
              <a:gd name="adj2" fmla="val 42775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700" b="1" dirty="0">
                <a:latin typeface="Arial" charset="0"/>
                <a:cs typeface="Arial" charset="0"/>
              </a:rPr>
              <a:t>р. </a:t>
            </a:r>
            <a:r>
              <a:rPr lang="ru-RU" sz="700" b="1" dirty="0" err="1" smtClean="0">
                <a:latin typeface="Arial" charset="0"/>
                <a:cs typeface="Arial" charset="0"/>
              </a:rPr>
              <a:t>Цусхвадже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 Протяженность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15 </a:t>
            </a:r>
            <a:r>
              <a:rPr lang="ru-RU" sz="700" b="1" dirty="0">
                <a:latin typeface="Arial" charset="0"/>
                <a:cs typeface="Arial" charset="0"/>
              </a:rPr>
              <a:t>км.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700" b="1" dirty="0">
                <a:latin typeface="Arial" charset="0"/>
                <a:cs typeface="Arial" charset="0"/>
              </a:rPr>
              <a:t>–  </a:t>
            </a:r>
            <a:r>
              <a:rPr lang="ru-RU" sz="700" b="1" dirty="0" smtClean="0">
                <a:latin typeface="Arial" charset="0"/>
                <a:cs typeface="Arial" charset="0"/>
              </a:rPr>
              <a:t>5-30 м</a:t>
            </a:r>
            <a:r>
              <a:rPr lang="ru-RU" sz="700" b="1" dirty="0">
                <a:latin typeface="Arial" charset="0"/>
                <a:cs typeface="Arial" charset="0"/>
              </a:rPr>
              <a:t>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0,4-1 </a:t>
            </a:r>
            <a:r>
              <a:rPr lang="ru-RU" sz="700" b="1" dirty="0">
                <a:latin typeface="Arial" charset="0"/>
                <a:cs typeface="Arial" charset="0"/>
              </a:rPr>
              <a:t>м</a:t>
            </a:r>
            <a:r>
              <a:rPr lang="ru-RU" sz="700" b="1" dirty="0" smtClean="0">
                <a:latin typeface="Arial" charset="0"/>
                <a:cs typeface="Arial" charset="0"/>
              </a:rPr>
              <a:t>.</a:t>
            </a:r>
            <a:r>
              <a:rPr lang="ru-RU" sz="700" b="1" dirty="0">
                <a:latin typeface="Arial" charset="0"/>
                <a:cs typeface="Arial" charset="0"/>
              </a:rPr>
              <a:t>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700" b="1" dirty="0">
                <a:latin typeface="Arial" charset="0"/>
                <a:cs typeface="Arial" charset="0"/>
              </a:rPr>
              <a:t>течения м/с – </a:t>
            </a:r>
            <a:r>
              <a:rPr lang="ru-RU" sz="700" b="1" dirty="0" smtClean="0">
                <a:latin typeface="Arial" charset="0"/>
                <a:cs typeface="Arial" charset="0"/>
              </a:rPr>
              <a:t>1,8 м/с.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700" b="1" dirty="0">
                <a:latin typeface="Arial" charset="0"/>
                <a:cs typeface="Arial" charset="0"/>
              </a:rPr>
              <a:t>дна </a:t>
            </a:r>
            <a:r>
              <a:rPr lang="ru-RU" sz="700" b="1" dirty="0" smtClean="0">
                <a:latin typeface="Arial" charset="0"/>
                <a:cs typeface="Arial" charset="0"/>
              </a:rPr>
              <a:t>–каменистое. 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НЯ– 55,77 </a:t>
            </a:r>
            <a:r>
              <a:rPr lang="ru-RU" sz="7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ОЯ– 56,20 </a:t>
            </a:r>
            <a:r>
              <a:rPr lang="ru-RU" sz="700" b="1" dirty="0">
                <a:latin typeface="Arial" charset="0"/>
                <a:cs typeface="Arial" charset="0"/>
              </a:rPr>
              <a:t>м.</a:t>
            </a:r>
            <a:endParaRPr lang="ru-RU" sz="7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3" name="AutoShape 150"/>
          <p:cNvSpPr>
            <a:spLocks noChangeArrowheads="1"/>
          </p:cNvSpPr>
          <p:nvPr/>
        </p:nvSpPr>
        <p:spPr bwMode="auto">
          <a:xfrm>
            <a:off x="2740415" y="735597"/>
            <a:ext cx="1615561" cy="1012696"/>
          </a:xfrm>
          <a:prstGeom prst="wedgeRectCallout">
            <a:avLst>
              <a:gd name="adj1" fmla="val -28421"/>
              <a:gd name="adj2" fmla="val 45471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700" b="1" dirty="0">
                <a:latin typeface="Arial" charset="0"/>
                <a:cs typeface="Arial" charset="0"/>
              </a:rPr>
              <a:t>р</a:t>
            </a:r>
            <a:r>
              <a:rPr lang="ru-RU" sz="700" b="1" dirty="0" smtClean="0">
                <a:latin typeface="Arial" charset="0"/>
                <a:cs typeface="Arial" charset="0"/>
              </a:rPr>
              <a:t>. Сочи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 Протяженность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45 </a:t>
            </a:r>
            <a:r>
              <a:rPr lang="ru-RU" sz="700" b="1" dirty="0">
                <a:latin typeface="Arial" charset="0"/>
                <a:cs typeface="Arial" charset="0"/>
              </a:rPr>
              <a:t>км.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700" b="1" dirty="0">
                <a:latin typeface="Arial" charset="0"/>
                <a:cs typeface="Arial" charset="0"/>
              </a:rPr>
              <a:t>–  </a:t>
            </a:r>
            <a:r>
              <a:rPr lang="ru-RU" sz="700" b="1" dirty="0" smtClean="0">
                <a:latin typeface="Arial" charset="0"/>
                <a:cs typeface="Arial" charset="0"/>
              </a:rPr>
              <a:t>6-35 м</a:t>
            </a:r>
            <a:r>
              <a:rPr lang="ru-RU" sz="700" b="1" dirty="0">
                <a:latin typeface="Arial" charset="0"/>
                <a:cs typeface="Arial" charset="0"/>
              </a:rPr>
              <a:t>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0,5-1,5 </a:t>
            </a:r>
            <a:r>
              <a:rPr lang="ru-RU" sz="700" b="1" dirty="0">
                <a:latin typeface="Arial" charset="0"/>
                <a:cs typeface="Arial" charset="0"/>
              </a:rPr>
              <a:t>м</a:t>
            </a:r>
            <a:r>
              <a:rPr lang="ru-RU" sz="700" b="1" dirty="0" smtClean="0">
                <a:latin typeface="Arial" charset="0"/>
                <a:cs typeface="Arial" charset="0"/>
              </a:rPr>
              <a:t>.</a:t>
            </a:r>
            <a:r>
              <a:rPr lang="ru-RU" sz="700" b="1" dirty="0">
                <a:latin typeface="Arial" charset="0"/>
                <a:cs typeface="Arial" charset="0"/>
              </a:rPr>
              <a:t>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700" b="1" dirty="0">
                <a:latin typeface="Arial" charset="0"/>
                <a:cs typeface="Arial" charset="0"/>
              </a:rPr>
              <a:t>течения м/с – </a:t>
            </a:r>
            <a:r>
              <a:rPr lang="ru-RU" sz="700" b="1" dirty="0" smtClean="0">
                <a:latin typeface="Arial" charset="0"/>
                <a:cs typeface="Arial" charset="0"/>
              </a:rPr>
              <a:t>1,6-2,5 м/с.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700" b="1" dirty="0">
                <a:latin typeface="Arial" charset="0"/>
                <a:cs typeface="Arial" charset="0"/>
              </a:rPr>
              <a:t>дна </a:t>
            </a:r>
            <a:r>
              <a:rPr lang="ru-RU" sz="700" b="1" dirty="0" smtClean="0">
                <a:latin typeface="Arial" charset="0"/>
                <a:cs typeface="Arial" charset="0"/>
              </a:rPr>
              <a:t>–песчано-каменное</a:t>
            </a:r>
            <a:r>
              <a:rPr lang="ru-RU" sz="700" b="1" dirty="0">
                <a:latin typeface="Arial" charset="0"/>
                <a:cs typeface="Arial" charset="0"/>
              </a:rPr>
              <a:t>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НЯ– 94,96 </a:t>
            </a:r>
            <a:r>
              <a:rPr lang="ru-RU" sz="7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ОЯ– 96,31 </a:t>
            </a:r>
            <a:r>
              <a:rPr lang="ru-RU" sz="700" b="1" dirty="0">
                <a:latin typeface="Arial" charset="0"/>
                <a:cs typeface="Arial" charset="0"/>
              </a:rPr>
              <a:t>м.</a:t>
            </a:r>
            <a:endParaRPr lang="ru-RU" sz="7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" name="AutoShape 150"/>
          <p:cNvSpPr>
            <a:spLocks noChangeArrowheads="1"/>
          </p:cNvSpPr>
          <p:nvPr/>
        </p:nvSpPr>
        <p:spPr bwMode="auto">
          <a:xfrm>
            <a:off x="4386456" y="732197"/>
            <a:ext cx="1629909" cy="1008440"/>
          </a:xfrm>
          <a:prstGeom prst="wedgeRectCallout">
            <a:avLst>
              <a:gd name="adj1" fmla="val 40684"/>
              <a:gd name="adj2" fmla="val 17443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700" b="1" dirty="0">
                <a:latin typeface="Arial" charset="0"/>
                <a:cs typeface="Arial" charset="0"/>
              </a:rPr>
              <a:t>р</a:t>
            </a:r>
            <a:r>
              <a:rPr lang="ru-RU" sz="700" b="1" dirty="0" smtClean="0">
                <a:latin typeface="Arial" charset="0"/>
                <a:cs typeface="Arial" charset="0"/>
              </a:rPr>
              <a:t>. </a:t>
            </a:r>
            <a:r>
              <a:rPr lang="ru-RU" sz="700" b="1" dirty="0" err="1" smtClean="0">
                <a:latin typeface="Arial" charset="0"/>
                <a:cs typeface="Arial" charset="0"/>
              </a:rPr>
              <a:t>Херота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 Протяженность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15,5 </a:t>
            </a:r>
            <a:r>
              <a:rPr lang="ru-RU" sz="700" b="1" dirty="0">
                <a:latin typeface="Arial" charset="0"/>
                <a:cs typeface="Arial" charset="0"/>
              </a:rPr>
              <a:t>км.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700" b="1" dirty="0">
                <a:latin typeface="Arial" charset="0"/>
                <a:cs typeface="Arial" charset="0"/>
              </a:rPr>
              <a:t>–  </a:t>
            </a:r>
            <a:r>
              <a:rPr lang="ru-RU" sz="700" b="1" dirty="0" smtClean="0">
                <a:latin typeface="Arial" charset="0"/>
                <a:cs typeface="Arial" charset="0"/>
              </a:rPr>
              <a:t>2-6 м</a:t>
            </a:r>
            <a:r>
              <a:rPr lang="ru-RU" sz="700" b="1" dirty="0">
                <a:latin typeface="Arial" charset="0"/>
                <a:cs typeface="Arial" charset="0"/>
              </a:rPr>
              <a:t>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700" b="1" dirty="0">
                <a:latin typeface="Arial" charset="0"/>
                <a:cs typeface="Arial" charset="0"/>
              </a:rPr>
              <a:t>– </a:t>
            </a:r>
            <a:r>
              <a:rPr lang="ru-RU" sz="700" b="1" dirty="0" smtClean="0">
                <a:latin typeface="Arial" charset="0"/>
                <a:cs typeface="Arial" charset="0"/>
              </a:rPr>
              <a:t>0,1-2,4 </a:t>
            </a:r>
            <a:r>
              <a:rPr lang="ru-RU" sz="700" b="1" dirty="0">
                <a:latin typeface="Arial" charset="0"/>
                <a:cs typeface="Arial" charset="0"/>
              </a:rPr>
              <a:t>м</a:t>
            </a:r>
            <a:r>
              <a:rPr lang="ru-RU" sz="700" b="1" dirty="0" smtClean="0">
                <a:latin typeface="Arial" charset="0"/>
                <a:cs typeface="Arial" charset="0"/>
              </a:rPr>
              <a:t>.</a:t>
            </a:r>
            <a:r>
              <a:rPr lang="ru-RU" sz="700" b="1" dirty="0">
                <a:latin typeface="Arial" charset="0"/>
                <a:cs typeface="Arial" charset="0"/>
              </a:rPr>
              <a:t>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700" b="1" dirty="0">
                <a:latin typeface="Arial" charset="0"/>
                <a:cs typeface="Arial" charset="0"/>
              </a:rPr>
              <a:t>течения м/с – </a:t>
            </a:r>
            <a:r>
              <a:rPr lang="ru-RU" sz="700" b="1" dirty="0" smtClean="0">
                <a:latin typeface="Arial" charset="0"/>
                <a:cs typeface="Arial" charset="0"/>
              </a:rPr>
              <a:t>8-12 м/с.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700" b="1" dirty="0">
                <a:latin typeface="Arial" charset="0"/>
                <a:cs typeface="Arial" charset="0"/>
              </a:rPr>
              <a:t>дна </a:t>
            </a:r>
            <a:r>
              <a:rPr lang="ru-RU" sz="700" b="1" dirty="0" smtClean="0">
                <a:latin typeface="Arial" charset="0"/>
                <a:cs typeface="Arial" charset="0"/>
              </a:rPr>
              <a:t>–песчано-каменное</a:t>
            </a:r>
            <a:r>
              <a:rPr lang="ru-RU" sz="700" b="1" dirty="0">
                <a:latin typeface="Arial" charset="0"/>
                <a:cs typeface="Arial" charset="0"/>
              </a:rPr>
              <a:t>. </a:t>
            </a:r>
            <a:endParaRPr lang="ru-RU" sz="7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НЯ– 1,6 </a:t>
            </a:r>
            <a:r>
              <a:rPr lang="ru-RU" sz="7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700" b="1" dirty="0" smtClean="0">
                <a:latin typeface="Arial" charset="0"/>
                <a:cs typeface="Arial" charset="0"/>
              </a:rPr>
              <a:t>ОЯ– 2,2 </a:t>
            </a:r>
            <a:r>
              <a:rPr lang="ru-RU" sz="700" b="1" dirty="0">
                <a:latin typeface="Arial" charset="0"/>
                <a:cs typeface="Arial" charset="0"/>
              </a:rPr>
              <a:t>м.</a:t>
            </a:r>
            <a:endParaRPr lang="ru-RU" sz="7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665" y="2940239"/>
            <a:ext cx="2588866" cy="3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487806" y="4797152"/>
            <a:ext cx="2608287" cy="2007477"/>
            <a:chOff x="6487806" y="4797152"/>
            <a:chExt cx="2608287" cy="2007477"/>
          </a:xfrm>
        </p:grpSpPr>
        <p:sp>
          <p:nvSpPr>
            <p:cNvPr id="1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8" name="Равнобедренный треугольник 27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32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33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9" y="4924400"/>
            <a:ext cx="25543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9" y="5229200"/>
            <a:ext cx="2539008" cy="155513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206701"/>
              </p:ext>
            </p:extLst>
          </p:nvPr>
        </p:nvGraphicFramePr>
        <p:xfrm>
          <a:off x="6084168" y="762896"/>
          <a:ext cx="2995414" cy="2019300"/>
        </p:xfrm>
        <a:graphic>
          <a:graphicData uri="http://schemas.openxmlformats.org/drawingml/2006/table">
            <a:tbl>
              <a:tblPr firstRow="1" firstCol="1" bandRow="1"/>
              <a:tblGrid>
                <a:gridCol w="331118"/>
                <a:gridCol w="1008112"/>
                <a:gridCol w="864096"/>
                <a:gridCol w="792088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Характеристика населенных пунктов,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попадающих в зону возможного подтопления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Населенный пункт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жилых домов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населения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мкр</a:t>
                      </a: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. Дагомыс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Каткова Щель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514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мкр. Мирный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мкр. Лазаревское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Аше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</a:t>
                      </a:r>
                      <a:r>
                        <a:rPr lang="ru-RU" sz="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Макопсе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г. Сочи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3000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7000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Кепша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Лоо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Вардане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Нижняя Хобза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Бзогу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" name="Полилиния 183"/>
          <p:cNvSpPr/>
          <p:nvPr/>
        </p:nvSpPr>
        <p:spPr>
          <a:xfrm rot="1764648">
            <a:off x="3244154" y="4399092"/>
            <a:ext cx="262659" cy="16030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Равнобедренный треугольник 157">
            <a:extLst>
              <a:ext uri="{FF2B5EF4-FFF2-40B4-BE49-F238E27FC236}">
                <a16:creationId xmlns:a16="http://schemas.microsoft.com/office/drawing/2014/main" xmlns="" id="{E4457D05-9F6D-48A2-A1DA-68C6008A5DC2}"/>
              </a:ext>
            </a:extLst>
          </p:cNvPr>
          <p:cNvSpPr/>
          <p:nvPr/>
        </p:nvSpPr>
        <p:spPr>
          <a:xfrm>
            <a:off x="3276597" y="4290799"/>
            <a:ext cx="115213" cy="10684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 rot="1764648">
            <a:off x="2152482" y="3009870"/>
            <a:ext cx="201434" cy="153636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xmlns="" id="{46AE9385-7D91-4A6F-9FF2-02EC40117D91}"/>
              </a:ext>
            </a:extLst>
          </p:cNvPr>
          <p:cNvSpPr/>
          <p:nvPr/>
        </p:nvSpPr>
        <p:spPr>
          <a:xfrm>
            <a:off x="2262744" y="3018093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70" name="Равнобедренный треугольник 169">
            <a:extLst>
              <a:ext uri="{FF2B5EF4-FFF2-40B4-BE49-F238E27FC236}">
                <a16:creationId xmlns:a16="http://schemas.microsoft.com/office/drawing/2014/main" xmlns="" id="{A31B7F06-B8C1-47A1-9436-F3220AAF1CE3}"/>
              </a:ext>
            </a:extLst>
          </p:cNvPr>
          <p:cNvSpPr/>
          <p:nvPr/>
        </p:nvSpPr>
        <p:spPr>
          <a:xfrm>
            <a:off x="2126050" y="3034764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86" name="Полилиния 185"/>
          <p:cNvSpPr/>
          <p:nvPr/>
        </p:nvSpPr>
        <p:spPr>
          <a:xfrm rot="1764648">
            <a:off x="2098062" y="2378761"/>
            <a:ext cx="164569" cy="12028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олилиния 186"/>
          <p:cNvSpPr/>
          <p:nvPr/>
        </p:nvSpPr>
        <p:spPr>
          <a:xfrm rot="1764648">
            <a:off x="1678502" y="2539701"/>
            <a:ext cx="164569" cy="12028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олилиния 187"/>
          <p:cNvSpPr/>
          <p:nvPr/>
        </p:nvSpPr>
        <p:spPr>
          <a:xfrm rot="1764648">
            <a:off x="1726816" y="2046194"/>
            <a:ext cx="164569" cy="12028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олилиния 188"/>
          <p:cNvSpPr/>
          <p:nvPr/>
        </p:nvSpPr>
        <p:spPr>
          <a:xfrm rot="1764648">
            <a:off x="900567" y="1774403"/>
            <a:ext cx="164569" cy="12028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олилиния 189"/>
          <p:cNvSpPr/>
          <p:nvPr/>
        </p:nvSpPr>
        <p:spPr>
          <a:xfrm rot="1764648">
            <a:off x="3650167" y="4860727"/>
            <a:ext cx="164569" cy="12028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олилиния 190"/>
          <p:cNvSpPr/>
          <p:nvPr/>
        </p:nvSpPr>
        <p:spPr>
          <a:xfrm rot="1764648">
            <a:off x="4928180" y="4581721"/>
            <a:ext cx="208070" cy="14267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олилиния 191"/>
          <p:cNvSpPr/>
          <p:nvPr/>
        </p:nvSpPr>
        <p:spPr>
          <a:xfrm rot="1764648">
            <a:off x="3070707" y="4202378"/>
            <a:ext cx="195945" cy="149828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Равнобедренный треугольник 119">
            <a:extLst>
              <a:ext uri="{FF2B5EF4-FFF2-40B4-BE49-F238E27FC236}">
                <a16:creationId xmlns:a16="http://schemas.microsoft.com/office/drawing/2014/main" xmlns="" id="{21A94255-05C0-4E15-9BA4-250C27318AFB}"/>
              </a:ext>
            </a:extLst>
          </p:cNvPr>
          <p:cNvSpPr/>
          <p:nvPr/>
        </p:nvSpPr>
        <p:spPr>
          <a:xfrm>
            <a:off x="3086197" y="4211297"/>
            <a:ext cx="108012" cy="108012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93" name="Полилиния 192"/>
          <p:cNvSpPr/>
          <p:nvPr/>
        </p:nvSpPr>
        <p:spPr>
          <a:xfrm rot="1764648">
            <a:off x="2840662" y="3836415"/>
            <a:ext cx="184052" cy="15924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олилиния 193"/>
          <p:cNvSpPr/>
          <p:nvPr/>
        </p:nvSpPr>
        <p:spPr>
          <a:xfrm rot="1764648">
            <a:off x="2949022" y="4038509"/>
            <a:ext cx="184052" cy="15924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олилиния 194"/>
          <p:cNvSpPr/>
          <p:nvPr/>
        </p:nvSpPr>
        <p:spPr>
          <a:xfrm rot="19461093">
            <a:off x="3862826" y="3022689"/>
            <a:ext cx="184052" cy="15924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8" y="849021"/>
            <a:ext cx="9144000" cy="600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383324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</a:t>
            </a:r>
            <a:r>
              <a:rPr lang="ru-RU" altLang="ru-RU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Кепша</a:t>
            </a: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 г. Сочи Краснодарского края</a:t>
            </a: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383463" y="3798089"/>
            <a:ext cx="661384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Кепша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044847" y="3846286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4295775" y="2362200"/>
            <a:ext cx="885825" cy="2981325"/>
          </a:xfrm>
          <a:custGeom>
            <a:avLst/>
            <a:gdLst>
              <a:gd name="connsiteX0" fmla="*/ 28575 w 885825"/>
              <a:gd name="connsiteY0" fmla="*/ 28575 h 2981325"/>
              <a:gd name="connsiteX1" fmla="*/ 57150 w 885825"/>
              <a:gd name="connsiteY1" fmla="*/ 76200 h 2981325"/>
              <a:gd name="connsiteX2" fmla="*/ 123825 w 885825"/>
              <a:gd name="connsiteY2" fmla="*/ 161925 h 2981325"/>
              <a:gd name="connsiteX3" fmla="*/ 161925 w 885825"/>
              <a:gd name="connsiteY3" fmla="*/ 257175 h 2981325"/>
              <a:gd name="connsiteX4" fmla="*/ 171450 w 885825"/>
              <a:gd name="connsiteY4" fmla="*/ 285750 h 2981325"/>
              <a:gd name="connsiteX5" fmla="*/ 190500 w 885825"/>
              <a:gd name="connsiteY5" fmla="*/ 314325 h 2981325"/>
              <a:gd name="connsiteX6" fmla="*/ 209550 w 885825"/>
              <a:gd name="connsiteY6" fmla="*/ 381000 h 2981325"/>
              <a:gd name="connsiteX7" fmla="*/ 219075 w 885825"/>
              <a:gd name="connsiteY7" fmla="*/ 409575 h 2981325"/>
              <a:gd name="connsiteX8" fmla="*/ 228600 w 885825"/>
              <a:gd name="connsiteY8" fmla="*/ 447675 h 2981325"/>
              <a:gd name="connsiteX9" fmla="*/ 247650 w 885825"/>
              <a:gd name="connsiteY9" fmla="*/ 504825 h 2981325"/>
              <a:gd name="connsiteX10" fmla="*/ 257175 w 885825"/>
              <a:gd name="connsiteY10" fmla="*/ 561975 h 2981325"/>
              <a:gd name="connsiteX11" fmla="*/ 228600 w 885825"/>
              <a:gd name="connsiteY11" fmla="*/ 762000 h 2981325"/>
              <a:gd name="connsiteX12" fmla="*/ 219075 w 885825"/>
              <a:gd name="connsiteY12" fmla="*/ 790575 h 2981325"/>
              <a:gd name="connsiteX13" fmla="*/ 180975 w 885825"/>
              <a:gd name="connsiteY13" fmla="*/ 847725 h 2981325"/>
              <a:gd name="connsiteX14" fmla="*/ 161925 w 885825"/>
              <a:gd name="connsiteY14" fmla="*/ 876300 h 2981325"/>
              <a:gd name="connsiteX15" fmla="*/ 152400 w 885825"/>
              <a:gd name="connsiteY15" fmla="*/ 904875 h 2981325"/>
              <a:gd name="connsiteX16" fmla="*/ 133350 w 885825"/>
              <a:gd name="connsiteY16" fmla="*/ 933450 h 2981325"/>
              <a:gd name="connsiteX17" fmla="*/ 114300 w 885825"/>
              <a:gd name="connsiteY17" fmla="*/ 990600 h 2981325"/>
              <a:gd name="connsiteX18" fmla="*/ 95250 w 885825"/>
              <a:gd name="connsiteY18" fmla="*/ 1057275 h 2981325"/>
              <a:gd name="connsiteX19" fmla="*/ 104775 w 885825"/>
              <a:gd name="connsiteY19" fmla="*/ 1181100 h 2981325"/>
              <a:gd name="connsiteX20" fmla="*/ 123825 w 885825"/>
              <a:gd name="connsiteY20" fmla="*/ 1247775 h 2981325"/>
              <a:gd name="connsiteX21" fmla="*/ 133350 w 885825"/>
              <a:gd name="connsiteY21" fmla="*/ 1295400 h 2981325"/>
              <a:gd name="connsiteX22" fmla="*/ 152400 w 885825"/>
              <a:gd name="connsiteY22" fmla="*/ 1352550 h 2981325"/>
              <a:gd name="connsiteX23" fmla="*/ 171450 w 885825"/>
              <a:gd name="connsiteY23" fmla="*/ 1409700 h 2981325"/>
              <a:gd name="connsiteX24" fmla="*/ 180975 w 885825"/>
              <a:gd name="connsiteY24" fmla="*/ 1438275 h 2981325"/>
              <a:gd name="connsiteX25" fmla="*/ 209550 w 885825"/>
              <a:gd name="connsiteY25" fmla="*/ 1495425 h 2981325"/>
              <a:gd name="connsiteX26" fmla="*/ 219075 w 885825"/>
              <a:gd name="connsiteY26" fmla="*/ 1533525 h 2981325"/>
              <a:gd name="connsiteX27" fmla="*/ 238125 w 885825"/>
              <a:gd name="connsiteY27" fmla="*/ 1600200 h 2981325"/>
              <a:gd name="connsiteX28" fmla="*/ 257175 w 885825"/>
              <a:gd name="connsiteY28" fmla="*/ 1676400 h 2981325"/>
              <a:gd name="connsiteX29" fmla="*/ 266700 w 885825"/>
              <a:gd name="connsiteY29" fmla="*/ 1781175 h 2981325"/>
              <a:gd name="connsiteX30" fmla="*/ 276225 w 885825"/>
              <a:gd name="connsiteY30" fmla="*/ 1809750 h 2981325"/>
              <a:gd name="connsiteX31" fmla="*/ 266700 w 885825"/>
              <a:gd name="connsiteY31" fmla="*/ 2162175 h 2981325"/>
              <a:gd name="connsiteX32" fmla="*/ 238125 w 885825"/>
              <a:gd name="connsiteY32" fmla="*/ 2219325 h 2981325"/>
              <a:gd name="connsiteX33" fmla="*/ 200025 w 885825"/>
              <a:gd name="connsiteY33" fmla="*/ 2266950 h 2981325"/>
              <a:gd name="connsiteX34" fmla="*/ 161925 w 885825"/>
              <a:gd name="connsiteY34" fmla="*/ 2324100 h 2981325"/>
              <a:gd name="connsiteX35" fmla="*/ 123825 w 885825"/>
              <a:gd name="connsiteY35" fmla="*/ 2371725 h 2981325"/>
              <a:gd name="connsiteX36" fmla="*/ 85725 w 885825"/>
              <a:gd name="connsiteY36" fmla="*/ 2428875 h 2981325"/>
              <a:gd name="connsiteX37" fmla="*/ 66675 w 885825"/>
              <a:gd name="connsiteY37" fmla="*/ 2457450 h 2981325"/>
              <a:gd name="connsiteX38" fmla="*/ 47625 w 885825"/>
              <a:gd name="connsiteY38" fmla="*/ 2514600 h 2981325"/>
              <a:gd name="connsiteX39" fmla="*/ 9525 w 885825"/>
              <a:gd name="connsiteY39" fmla="*/ 2571750 h 2981325"/>
              <a:gd name="connsiteX40" fmla="*/ 0 w 885825"/>
              <a:gd name="connsiteY40" fmla="*/ 2619375 h 2981325"/>
              <a:gd name="connsiteX41" fmla="*/ 9525 w 885825"/>
              <a:gd name="connsiteY41" fmla="*/ 2714625 h 2981325"/>
              <a:gd name="connsiteX42" fmla="*/ 47625 w 885825"/>
              <a:gd name="connsiteY42" fmla="*/ 2800350 h 2981325"/>
              <a:gd name="connsiteX43" fmla="*/ 104775 w 885825"/>
              <a:gd name="connsiteY43" fmla="*/ 2857500 h 2981325"/>
              <a:gd name="connsiteX44" fmla="*/ 123825 w 885825"/>
              <a:gd name="connsiteY44" fmla="*/ 2886075 h 2981325"/>
              <a:gd name="connsiteX45" fmla="*/ 152400 w 885825"/>
              <a:gd name="connsiteY45" fmla="*/ 2895600 h 2981325"/>
              <a:gd name="connsiteX46" fmla="*/ 180975 w 885825"/>
              <a:gd name="connsiteY46" fmla="*/ 2914650 h 2981325"/>
              <a:gd name="connsiteX47" fmla="*/ 266700 w 885825"/>
              <a:gd name="connsiteY47" fmla="*/ 2943225 h 2981325"/>
              <a:gd name="connsiteX48" fmla="*/ 323850 w 885825"/>
              <a:gd name="connsiteY48" fmla="*/ 2962275 h 2981325"/>
              <a:gd name="connsiteX49" fmla="*/ 352425 w 885825"/>
              <a:gd name="connsiteY49" fmla="*/ 2971800 h 2981325"/>
              <a:gd name="connsiteX50" fmla="*/ 390525 w 885825"/>
              <a:gd name="connsiteY50" fmla="*/ 2981325 h 2981325"/>
              <a:gd name="connsiteX51" fmla="*/ 561975 w 885825"/>
              <a:gd name="connsiteY51" fmla="*/ 2971800 h 2981325"/>
              <a:gd name="connsiteX52" fmla="*/ 590550 w 885825"/>
              <a:gd name="connsiteY52" fmla="*/ 2962275 h 2981325"/>
              <a:gd name="connsiteX53" fmla="*/ 647700 w 885825"/>
              <a:gd name="connsiteY53" fmla="*/ 2924175 h 2981325"/>
              <a:gd name="connsiteX54" fmla="*/ 676275 w 885825"/>
              <a:gd name="connsiteY54" fmla="*/ 2857500 h 2981325"/>
              <a:gd name="connsiteX55" fmla="*/ 695325 w 885825"/>
              <a:gd name="connsiteY55" fmla="*/ 2828925 h 2981325"/>
              <a:gd name="connsiteX56" fmla="*/ 714375 w 885825"/>
              <a:gd name="connsiteY56" fmla="*/ 2771775 h 2981325"/>
              <a:gd name="connsiteX57" fmla="*/ 704850 w 885825"/>
              <a:gd name="connsiteY57" fmla="*/ 2495550 h 2981325"/>
              <a:gd name="connsiteX58" fmla="*/ 695325 w 885825"/>
              <a:gd name="connsiteY58" fmla="*/ 2466975 h 2981325"/>
              <a:gd name="connsiteX59" fmla="*/ 685800 w 885825"/>
              <a:gd name="connsiteY59" fmla="*/ 2400300 h 2981325"/>
              <a:gd name="connsiteX60" fmla="*/ 695325 w 885825"/>
              <a:gd name="connsiteY60" fmla="*/ 2124075 h 2981325"/>
              <a:gd name="connsiteX61" fmla="*/ 704850 w 885825"/>
              <a:gd name="connsiteY61" fmla="*/ 2095500 h 2981325"/>
              <a:gd name="connsiteX62" fmla="*/ 714375 w 885825"/>
              <a:gd name="connsiteY62" fmla="*/ 2047875 h 2981325"/>
              <a:gd name="connsiteX63" fmla="*/ 723900 w 885825"/>
              <a:gd name="connsiteY63" fmla="*/ 2019300 h 2981325"/>
              <a:gd name="connsiteX64" fmla="*/ 733425 w 885825"/>
              <a:gd name="connsiteY64" fmla="*/ 1981200 h 2981325"/>
              <a:gd name="connsiteX65" fmla="*/ 752475 w 885825"/>
              <a:gd name="connsiteY65" fmla="*/ 1924050 h 2981325"/>
              <a:gd name="connsiteX66" fmla="*/ 771525 w 885825"/>
              <a:gd name="connsiteY66" fmla="*/ 1895475 h 2981325"/>
              <a:gd name="connsiteX67" fmla="*/ 790575 w 885825"/>
              <a:gd name="connsiteY67" fmla="*/ 1838325 h 2981325"/>
              <a:gd name="connsiteX68" fmla="*/ 809625 w 885825"/>
              <a:gd name="connsiteY68" fmla="*/ 1781175 h 2981325"/>
              <a:gd name="connsiteX69" fmla="*/ 819150 w 885825"/>
              <a:gd name="connsiteY69" fmla="*/ 1752600 h 2981325"/>
              <a:gd name="connsiteX70" fmla="*/ 828675 w 885825"/>
              <a:gd name="connsiteY70" fmla="*/ 1714500 h 2981325"/>
              <a:gd name="connsiteX71" fmla="*/ 847725 w 885825"/>
              <a:gd name="connsiteY71" fmla="*/ 1685925 h 2981325"/>
              <a:gd name="connsiteX72" fmla="*/ 866775 w 885825"/>
              <a:gd name="connsiteY72" fmla="*/ 1609725 h 2981325"/>
              <a:gd name="connsiteX73" fmla="*/ 876300 w 885825"/>
              <a:gd name="connsiteY73" fmla="*/ 1571625 h 2981325"/>
              <a:gd name="connsiteX74" fmla="*/ 885825 w 885825"/>
              <a:gd name="connsiteY74" fmla="*/ 1524000 h 2981325"/>
              <a:gd name="connsiteX75" fmla="*/ 876300 w 885825"/>
              <a:gd name="connsiteY75" fmla="*/ 1038225 h 2981325"/>
              <a:gd name="connsiteX76" fmla="*/ 866775 w 885825"/>
              <a:gd name="connsiteY76" fmla="*/ 990600 h 2981325"/>
              <a:gd name="connsiteX77" fmla="*/ 847725 w 885825"/>
              <a:gd name="connsiteY77" fmla="*/ 857250 h 2981325"/>
              <a:gd name="connsiteX78" fmla="*/ 838200 w 885825"/>
              <a:gd name="connsiteY78" fmla="*/ 742950 h 2981325"/>
              <a:gd name="connsiteX79" fmla="*/ 828675 w 885825"/>
              <a:gd name="connsiteY79" fmla="*/ 704850 h 2981325"/>
              <a:gd name="connsiteX80" fmla="*/ 819150 w 885825"/>
              <a:gd name="connsiteY80" fmla="*/ 647700 h 2981325"/>
              <a:gd name="connsiteX81" fmla="*/ 800100 w 885825"/>
              <a:gd name="connsiteY81" fmla="*/ 590550 h 2981325"/>
              <a:gd name="connsiteX82" fmla="*/ 771525 w 885825"/>
              <a:gd name="connsiteY82" fmla="*/ 485775 h 2981325"/>
              <a:gd name="connsiteX83" fmla="*/ 752475 w 885825"/>
              <a:gd name="connsiteY83" fmla="*/ 428625 h 2981325"/>
              <a:gd name="connsiteX84" fmla="*/ 742950 w 885825"/>
              <a:gd name="connsiteY84" fmla="*/ 400050 h 2981325"/>
              <a:gd name="connsiteX85" fmla="*/ 704850 w 885825"/>
              <a:gd name="connsiteY85" fmla="*/ 342900 h 2981325"/>
              <a:gd name="connsiteX86" fmla="*/ 676275 w 885825"/>
              <a:gd name="connsiteY86" fmla="*/ 276225 h 2981325"/>
              <a:gd name="connsiteX87" fmla="*/ 666750 w 885825"/>
              <a:gd name="connsiteY87" fmla="*/ 247650 h 2981325"/>
              <a:gd name="connsiteX88" fmla="*/ 638175 w 885825"/>
              <a:gd name="connsiteY88" fmla="*/ 228600 h 2981325"/>
              <a:gd name="connsiteX89" fmla="*/ 600075 w 885825"/>
              <a:gd name="connsiteY89" fmla="*/ 171450 h 2981325"/>
              <a:gd name="connsiteX90" fmla="*/ 561975 w 885825"/>
              <a:gd name="connsiteY90" fmla="*/ 142875 h 2981325"/>
              <a:gd name="connsiteX91" fmla="*/ 533400 w 885825"/>
              <a:gd name="connsiteY91" fmla="*/ 133350 h 2981325"/>
              <a:gd name="connsiteX92" fmla="*/ 504825 w 885825"/>
              <a:gd name="connsiteY92" fmla="*/ 114300 h 2981325"/>
              <a:gd name="connsiteX93" fmla="*/ 466725 w 885825"/>
              <a:gd name="connsiteY93" fmla="*/ 95250 h 2981325"/>
              <a:gd name="connsiteX94" fmla="*/ 438150 w 885825"/>
              <a:gd name="connsiteY94" fmla="*/ 76200 h 2981325"/>
              <a:gd name="connsiteX95" fmla="*/ 361950 w 885825"/>
              <a:gd name="connsiteY95" fmla="*/ 57150 h 2981325"/>
              <a:gd name="connsiteX96" fmla="*/ 304800 w 885825"/>
              <a:gd name="connsiteY96" fmla="*/ 38100 h 2981325"/>
              <a:gd name="connsiteX97" fmla="*/ 266700 w 885825"/>
              <a:gd name="connsiteY97" fmla="*/ 19050 h 2981325"/>
              <a:gd name="connsiteX98" fmla="*/ 209550 w 885825"/>
              <a:gd name="connsiteY98" fmla="*/ 0 h 2981325"/>
              <a:gd name="connsiteX99" fmla="*/ 57150 w 885825"/>
              <a:gd name="connsiteY99" fmla="*/ 9525 h 2981325"/>
              <a:gd name="connsiteX100" fmla="*/ 28575 w 885825"/>
              <a:gd name="connsiteY100" fmla="*/ 2857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885825" h="2981325">
                <a:moveTo>
                  <a:pt x="28575" y="28575"/>
                </a:moveTo>
                <a:cubicBezTo>
                  <a:pt x="28575" y="39687"/>
                  <a:pt x="46042" y="61389"/>
                  <a:pt x="57150" y="76200"/>
                </a:cubicBezTo>
                <a:cubicBezTo>
                  <a:pt x="104187" y="138917"/>
                  <a:pt x="74390" y="63054"/>
                  <a:pt x="123825" y="161925"/>
                </a:cubicBezTo>
                <a:cubicBezTo>
                  <a:pt x="151855" y="217986"/>
                  <a:pt x="138385" y="186555"/>
                  <a:pt x="161925" y="257175"/>
                </a:cubicBezTo>
                <a:cubicBezTo>
                  <a:pt x="165100" y="266700"/>
                  <a:pt x="165881" y="277396"/>
                  <a:pt x="171450" y="285750"/>
                </a:cubicBezTo>
                <a:cubicBezTo>
                  <a:pt x="177800" y="295275"/>
                  <a:pt x="185380" y="304086"/>
                  <a:pt x="190500" y="314325"/>
                </a:cubicBezTo>
                <a:cubicBezTo>
                  <a:pt x="198113" y="329550"/>
                  <a:pt x="205481" y="366758"/>
                  <a:pt x="209550" y="381000"/>
                </a:cubicBezTo>
                <a:cubicBezTo>
                  <a:pt x="212308" y="390654"/>
                  <a:pt x="216317" y="399921"/>
                  <a:pt x="219075" y="409575"/>
                </a:cubicBezTo>
                <a:cubicBezTo>
                  <a:pt x="222671" y="422162"/>
                  <a:pt x="224838" y="435136"/>
                  <a:pt x="228600" y="447675"/>
                </a:cubicBezTo>
                <a:cubicBezTo>
                  <a:pt x="234370" y="466909"/>
                  <a:pt x="244349" y="485018"/>
                  <a:pt x="247650" y="504825"/>
                </a:cubicBezTo>
                <a:lnTo>
                  <a:pt x="257175" y="561975"/>
                </a:lnTo>
                <a:cubicBezTo>
                  <a:pt x="246314" y="724886"/>
                  <a:pt x="262744" y="659569"/>
                  <a:pt x="228600" y="762000"/>
                </a:cubicBezTo>
                <a:cubicBezTo>
                  <a:pt x="225425" y="771525"/>
                  <a:pt x="224644" y="782221"/>
                  <a:pt x="219075" y="790575"/>
                </a:cubicBezTo>
                <a:lnTo>
                  <a:pt x="180975" y="847725"/>
                </a:lnTo>
                <a:cubicBezTo>
                  <a:pt x="174625" y="857250"/>
                  <a:pt x="165545" y="865440"/>
                  <a:pt x="161925" y="876300"/>
                </a:cubicBezTo>
                <a:cubicBezTo>
                  <a:pt x="158750" y="885825"/>
                  <a:pt x="156890" y="895895"/>
                  <a:pt x="152400" y="904875"/>
                </a:cubicBezTo>
                <a:cubicBezTo>
                  <a:pt x="147280" y="915114"/>
                  <a:pt x="137999" y="922989"/>
                  <a:pt x="133350" y="933450"/>
                </a:cubicBezTo>
                <a:cubicBezTo>
                  <a:pt x="125195" y="951800"/>
                  <a:pt x="120650" y="971550"/>
                  <a:pt x="114300" y="990600"/>
                </a:cubicBezTo>
                <a:cubicBezTo>
                  <a:pt x="100635" y="1031594"/>
                  <a:pt x="107210" y="1009435"/>
                  <a:pt x="95250" y="1057275"/>
                </a:cubicBezTo>
                <a:cubicBezTo>
                  <a:pt x="98425" y="1098550"/>
                  <a:pt x="99938" y="1139987"/>
                  <a:pt x="104775" y="1181100"/>
                </a:cubicBezTo>
                <a:cubicBezTo>
                  <a:pt x="108734" y="1214754"/>
                  <a:pt x="116297" y="1217662"/>
                  <a:pt x="123825" y="1247775"/>
                </a:cubicBezTo>
                <a:cubicBezTo>
                  <a:pt x="127752" y="1263481"/>
                  <a:pt x="129090" y="1279781"/>
                  <a:pt x="133350" y="1295400"/>
                </a:cubicBezTo>
                <a:cubicBezTo>
                  <a:pt x="138634" y="1314773"/>
                  <a:pt x="146050" y="1333500"/>
                  <a:pt x="152400" y="1352550"/>
                </a:cubicBezTo>
                <a:lnTo>
                  <a:pt x="171450" y="1409700"/>
                </a:lnTo>
                <a:cubicBezTo>
                  <a:pt x="174625" y="1419225"/>
                  <a:pt x="175406" y="1429921"/>
                  <a:pt x="180975" y="1438275"/>
                </a:cubicBezTo>
                <a:cubicBezTo>
                  <a:pt x="201847" y="1469584"/>
                  <a:pt x="199691" y="1460919"/>
                  <a:pt x="209550" y="1495425"/>
                </a:cubicBezTo>
                <a:cubicBezTo>
                  <a:pt x="213146" y="1508012"/>
                  <a:pt x="215479" y="1520938"/>
                  <a:pt x="219075" y="1533525"/>
                </a:cubicBezTo>
                <a:cubicBezTo>
                  <a:pt x="234986" y="1589212"/>
                  <a:pt x="223237" y="1533202"/>
                  <a:pt x="238125" y="1600200"/>
                </a:cubicBezTo>
                <a:cubicBezTo>
                  <a:pt x="253450" y="1669164"/>
                  <a:pt x="240154" y="1625338"/>
                  <a:pt x="257175" y="1676400"/>
                </a:cubicBezTo>
                <a:cubicBezTo>
                  <a:pt x="260350" y="1711325"/>
                  <a:pt x="261740" y="1746458"/>
                  <a:pt x="266700" y="1781175"/>
                </a:cubicBezTo>
                <a:cubicBezTo>
                  <a:pt x="268120" y="1791114"/>
                  <a:pt x="276225" y="1799710"/>
                  <a:pt x="276225" y="1809750"/>
                </a:cubicBezTo>
                <a:cubicBezTo>
                  <a:pt x="276225" y="1927268"/>
                  <a:pt x="272569" y="2044804"/>
                  <a:pt x="266700" y="2162175"/>
                </a:cubicBezTo>
                <a:cubicBezTo>
                  <a:pt x="265370" y="2188776"/>
                  <a:pt x="249273" y="2197029"/>
                  <a:pt x="238125" y="2219325"/>
                </a:cubicBezTo>
                <a:cubicBezTo>
                  <a:pt x="215121" y="2265333"/>
                  <a:pt x="248195" y="2234837"/>
                  <a:pt x="200025" y="2266950"/>
                </a:cubicBezTo>
                <a:cubicBezTo>
                  <a:pt x="177377" y="2334894"/>
                  <a:pt x="209491" y="2252751"/>
                  <a:pt x="161925" y="2324100"/>
                </a:cubicBezTo>
                <a:cubicBezTo>
                  <a:pt x="125119" y="2379309"/>
                  <a:pt x="187732" y="2329120"/>
                  <a:pt x="123825" y="2371725"/>
                </a:cubicBezTo>
                <a:lnTo>
                  <a:pt x="85725" y="2428875"/>
                </a:lnTo>
                <a:cubicBezTo>
                  <a:pt x="79375" y="2438400"/>
                  <a:pt x="70295" y="2446590"/>
                  <a:pt x="66675" y="2457450"/>
                </a:cubicBezTo>
                <a:cubicBezTo>
                  <a:pt x="60325" y="2476500"/>
                  <a:pt x="58764" y="2497892"/>
                  <a:pt x="47625" y="2514600"/>
                </a:cubicBezTo>
                <a:lnTo>
                  <a:pt x="9525" y="2571750"/>
                </a:lnTo>
                <a:cubicBezTo>
                  <a:pt x="6350" y="2587625"/>
                  <a:pt x="0" y="2603186"/>
                  <a:pt x="0" y="2619375"/>
                </a:cubicBezTo>
                <a:cubicBezTo>
                  <a:pt x="0" y="2651283"/>
                  <a:pt x="3645" y="2683263"/>
                  <a:pt x="9525" y="2714625"/>
                </a:cubicBezTo>
                <a:cubicBezTo>
                  <a:pt x="14907" y="2743328"/>
                  <a:pt x="27292" y="2777476"/>
                  <a:pt x="47625" y="2800350"/>
                </a:cubicBezTo>
                <a:cubicBezTo>
                  <a:pt x="65523" y="2820486"/>
                  <a:pt x="89831" y="2835084"/>
                  <a:pt x="104775" y="2857500"/>
                </a:cubicBezTo>
                <a:cubicBezTo>
                  <a:pt x="111125" y="2867025"/>
                  <a:pt x="114886" y="2878924"/>
                  <a:pt x="123825" y="2886075"/>
                </a:cubicBezTo>
                <a:cubicBezTo>
                  <a:pt x="131665" y="2892347"/>
                  <a:pt x="143420" y="2891110"/>
                  <a:pt x="152400" y="2895600"/>
                </a:cubicBezTo>
                <a:cubicBezTo>
                  <a:pt x="162639" y="2900720"/>
                  <a:pt x="170514" y="2910001"/>
                  <a:pt x="180975" y="2914650"/>
                </a:cubicBezTo>
                <a:lnTo>
                  <a:pt x="266700" y="2943225"/>
                </a:lnTo>
                <a:lnTo>
                  <a:pt x="323850" y="2962275"/>
                </a:lnTo>
                <a:cubicBezTo>
                  <a:pt x="333375" y="2965450"/>
                  <a:pt x="342685" y="2969365"/>
                  <a:pt x="352425" y="2971800"/>
                </a:cubicBezTo>
                <a:lnTo>
                  <a:pt x="390525" y="2981325"/>
                </a:lnTo>
                <a:cubicBezTo>
                  <a:pt x="447675" y="2978150"/>
                  <a:pt x="504995" y="2977227"/>
                  <a:pt x="561975" y="2971800"/>
                </a:cubicBezTo>
                <a:cubicBezTo>
                  <a:pt x="571970" y="2970848"/>
                  <a:pt x="581773" y="2967151"/>
                  <a:pt x="590550" y="2962275"/>
                </a:cubicBezTo>
                <a:cubicBezTo>
                  <a:pt x="610564" y="2951156"/>
                  <a:pt x="647700" y="2924175"/>
                  <a:pt x="647700" y="2924175"/>
                </a:cubicBezTo>
                <a:cubicBezTo>
                  <a:pt x="658386" y="2892117"/>
                  <a:pt x="657443" y="2890456"/>
                  <a:pt x="676275" y="2857500"/>
                </a:cubicBezTo>
                <a:cubicBezTo>
                  <a:pt x="681955" y="2847561"/>
                  <a:pt x="690676" y="2839386"/>
                  <a:pt x="695325" y="2828925"/>
                </a:cubicBezTo>
                <a:cubicBezTo>
                  <a:pt x="703480" y="2810575"/>
                  <a:pt x="714375" y="2771775"/>
                  <a:pt x="714375" y="2771775"/>
                </a:cubicBezTo>
                <a:cubicBezTo>
                  <a:pt x="711200" y="2679700"/>
                  <a:pt x="710597" y="2587500"/>
                  <a:pt x="704850" y="2495550"/>
                </a:cubicBezTo>
                <a:cubicBezTo>
                  <a:pt x="704224" y="2485529"/>
                  <a:pt x="697294" y="2476820"/>
                  <a:pt x="695325" y="2466975"/>
                </a:cubicBezTo>
                <a:cubicBezTo>
                  <a:pt x="690922" y="2444960"/>
                  <a:pt x="688975" y="2422525"/>
                  <a:pt x="685800" y="2400300"/>
                </a:cubicBezTo>
                <a:cubicBezTo>
                  <a:pt x="688975" y="2308225"/>
                  <a:pt x="689578" y="2216025"/>
                  <a:pt x="695325" y="2124075"/>
                </a:cubicBezTo>
                <a:cubicBezTo>
                  <a:pt x="695951" y="2114054"/>
                  <a:pt x="702415" y="2105240"/>
                  <a:pt x="704850" y="2095500"/>
                </a:cubicBezTo>
                <a:cubicBezTo>
                  <a:pt x="708777" y="2079794"/>
                  <a:pt x="710448" y="2063581"/>
                  <a:pt x="714375" y="2047875"/>
                </a:cubicBezTo>
                <a:cubicBezTo>
                  <a:pt x="716810" y="2038135"/>
                  <a:pt x="721142" y="2028954"/>
                  <a:pt x="723900" y="2019300"/>
                </a:cubicBezTo>
                <a:cubicBezTo>
                  <a:pt x="727496" y="2006713"/>
                  <a:pt x="729663" y="1993739"/>
                  <a:pt x="733425" y="1981200"/>
                </a:cubicBezTo>
                <a:cubicBezTo>
                  <a:pt x="739195" y="1961966"/>
                  <a:pt x="741336" y="1940758"/>
                  <a:pt x="752475" y="1924050"/>
                </a:cubicBezTo>
                <a:cubicBezTo>
                  <a:pt x="758825" y="1914525"/>
                  <a:pt x="766876" y="1905936"/>
                  <a:pt x="771525" y="1895475"/>
                </a:cubicBezTo>
                <a:cubicBezTo>
                  <a:pt x="779680" y="1877125"/>
                  <a:pt x="784225" y="1857375"/>
                  <a:pt x="790575" y="1838325"/>
                </a:cubicBezTo>
                <a:lnTo>
                  <a:pt x="809625" y="1781175"/>
                </a:lnTo>
                <a:cubicBezTo>
                  <a:pt x="812800" y="1771650"/>
                  <a:pt x="816715" y="1762340"/>
                  <a:pt x="819150" y="1752600"/>
                </a:cubicBezTo>
                <a:cubicBezTo>
                  <a:pt x="822325" y="1739900"/>
                  <a:pt x="823518" y="1726532"/>
                  <a:pt x="828675" y="1714500"/>
                </a:cubicBezTo>
                <a:cubicBezTo>
                  <a:pt x="833184" y="1703978"/>
                  <a:pt x="841375" y="1695450"/>
                  <a:pt x="847725" y="1685925"/>
                </a:cubicBezTo>
                <a:lnTo>
                  <a:pt x="866775" y="1609725"/>
                </a:lnTo>
                <a:cubicBezTo>
                  <a:pt x="869950" y="1597025"/>
                  <a:pt x="873733" y="1584462"/>
                  <a:pt x="876300" y="1571625"/>
                </a:cubicBezTo>
                <a:lnTo>
                  <a:pt x="885825" y="1524000"/>
                </a:lnTo>
                <a:cubicBezTo>
                  <a:pt x="882650" y="1362075"/>
                  <a:pt x="882080" y="1200078"/>
                  <a:pt x="876300" y="1038225"/>
                </a:cubicBezTo>
                <a:cubicBezTo>
                  <a:pt x="875722" y="1022046"/>
                  <a:pt x="869065" y="1006627"/>
                  <a:pt x="866775" y="990600"/>
                </a:cubicBezTo>
                <a:cubicBezTo>
                  <a:pt x="844149" y="832221"/>
                  <a:pt x="869259" y="964918"/>
                  <a:pt x="847725" y="857250"/>
                </a:cubicBezTo>
                <a:cubicBezTo>
                  <a:pt x="844550" y="819150"/>
                  <a:pt x="842942" y="780887"/>
                  <a:pt x="838200" y="742950"/>
                </a:cubicBezTo>
                <a:cubicBezTo>
                  <a:pt x="836576" y="729960"/>
                  <a:pt x="831242" y="717687"/>
                  <a:pt x="828675" y="704850"/>
                </a:cubicBezTo>
                <a:cubicBezTo>
                  <a:pt x="824887" y="685912"/>
                  <a:pt x="823834" y="666436"/>
                  <a:pt x="819150" y="647700"/>
                </a:cubicBezTo>
                <a:cubicBezTo>
                  <a:pt x="814280" y="628219"/>
                  <a:pt x="804038" y="610241"/>
                  <a:pt x="800100" y="590550"/>
                </a:cubicBezTo>
                <a:cubicBezTo>
                  <a:pt x="786637" y="523234"/>
                  <a:pt x="795695" y="558284"/>
                  <a:pt x="771525" y="485775"/>
                </a:cubicBezTo>
                <a:lnTo>
                  <a:pt x="752475" y="428625"/>
                </a:lnTo>
                <a:cubicBezTo>
                  <a:pt x="749300" y="419100"/>
                  <a:pt x="748519" y="408404"/>
                  <a:pt x="742950" y="400050"/>
                </a:cubicBezTo>
                <a:lnTo>
                  <a:pt x="704850" y="342900"/>
                </a:lnTo>
                <a:cubicBezTo>
                  <a:pt x="685026" y="263606"/>
                  <a:pt x="709164" y="342004"/>
                  <a:pt x="676275" y="276225"/>
                </a:cubicBezTo>
                <a:cubicBezTo>
                  <a:pt x="671785" y="267245"/>
                  <a:pt x="673022" y="255490"/>
                  <a:pt x="666750" y="247650"/>
                </a:cubicBezTo>
                <a:cubicBezTo>
                  <a:pt x="659599" y="238711"/>
                  <a:pt x="647700" y="234950"/>
                  <a:pt x="638175" y="228600"/>
                </a:cubicBezTo>
                <a:cubicBezTo>
                  <a:pt x="625475" y="209550"/>
                  <a:pt x="618391" y="185187"/>
                  <a:pt x="600075" y="171450"/>
                </a:cubicBezTo>
                <a:cubicBezTo>
                  <a:pt x="587375" y="161925"/>
                  <a:pt x="575758" y="150751"/>
                  <a:pt x="561975" y="142875"/>
                </a:cubicBezTo>
                <a:cubicBezTo>
                  <a:pt x="553258" y="137894"/>
                  <a:pt x="542380" y="137840"/>
                  <a:pt x="533400" y="133350"/>
                </a:cubicBezTo>
                <a:cubicBezTo>
                  <a:pt x="523161" y="128230"/>
                  <a:pt x="514764" y="119980"/>
                  <a:pt x="504825" y="114300"/>
                </a:cubicBezTo>
                <a:cubicBezTo>
                  <a:pt x="492497" y="107255"/>
                  <a:pt x="479053" y="102295"/>
                  <a:pt x="466725" y="95250"/>
                </a:cubicBezTo>
                <a:cubicBezTo>
                  <a:pt x="456786" y="89570"/>
                  <a:pt x="448908" y="80112"/>
                  <a:pt x="438150" y="76200"/>
                </a:cubicBezTo>
                <a:cubicBezTo>
                  <a:pt x="413545" y="67253"/>
                  <a:pt x="386788" y="65429"/>
                  <a:pt x="361950" y="57150"/>
                </a:cubicBezTo>
                <a:cubicBezTo>
                  <a:pt x="342900" y="50800"/>
                  <a:pt x="322761" y="47080"/>
                  <a:pt x="304800" y="38100"/>
                </a:cubicBezTo>
                <a:cubicBezTo>
                  <a:pt x="292100" y="31750"/>
                  <a:pt x="279883" y="24323"/>
                  <a:pt x="266700" y="19050"/>
                </a:cubicBezTo>
                <a:cubicBezTo>
                  <a:pt x="248056" y="11592"/>
                  <a:pt x="209550" y="0"/>
                  <a:pt x="209550" y="0"/>
                </a:cubicBezTo>
                <a:cubicBezTo>
                  <a:pt x="158750" y="3175"/>
                  <a:pt x="107769" y="4197"/>
                  <a:pt x="57150" y="9525"/>
                </a:cubicBezTo>
                <a:cubicBezTo>
                  <a:pt x="25563" y="12850"/>
                  <a:pt x="28575" y="17463"/>
                  <a:pt x="28575" y="28575"/>
                </a:cubicBezTo>
                <a:close/>
              </a:path>
            </a:pathLst>
          </a:cu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2699792" y="2572733"/>
            <a:ext cx="1152128" cy="594945"/>
          </a:xfrm>
          <a:prstGeom prst="wedgeRectCallout">
            <a:avLst>
              <a:gd name="adj1" fmla="val 138537"/>
              <a:gd name="adj2" fmla="val 14064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4579015" y="2913692"/>
            <a:ext cx="398463" cy="253987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4711345" y="4797152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4200494" y="4895579"/>
            <a:ext cx="398463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588224" y="898472"/>
            <a:ext cx="2506640" cy="887710"/>
            <a:chOff x="6428209" y="4986230"/>
            <a:chExt cx="2608288" cy="883287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3450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моста.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588223" y="1864351"/>
            <a:ext cx="2505673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п.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Кепша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312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02356" y="908720"/>
            <a:ext cx="2433740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90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184,64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185,14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43,62134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40,04896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88224" y="4870174"/>
            <a:ext cx="2507869" cy="1966260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3693706" y="1864252"/>
            <a:ext cx="2433740" cy="789362"/>
            <a:chOff x="3824888" y="1222560"/>
            <a:chExt cx="2433740" cy="789362"/>
          </a:xfrm>
          <a:solidFill>
            <a:srgbClr val="0070C0"/>
          </a:solidFill>
        </p:grpSpPr>
        <p:sp>
          <p:nvSpPr>
            <p:cNvPr id="63" name="Равнобедренный треугольник 62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ая выноска 7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190 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220 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Прямоугольная выноска 7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43º37'02.6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40º02'57.2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" y="2246925"/>
            <a:ext cx="2508857" cy="1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00114"/>
            <a:ext cx="250798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034884"/>
            <a:ext cx="250798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" y="2020887"/>
            <a:ext cx="251860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" y="5149566"/>
            <a:ext cx="2451271" cy="15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2816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9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63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224016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 </a:t>
            </a:r>
          </a:p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</a:t>
            </a:r>
            <a:r>
              <a:rPr lang="ru-RU" altLang="ru-RU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Аше МО г. Сочи Краснодарского края</a:t>
            </a:r>
          </a:p>
        </p:txBody>
      </p:sp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4711345" y="4797152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4200494" y="4895579"/>
            <a:ext cx="398463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660232" y="898473"/>
            <a:ext cx="2434632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1,7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60231" y="1988840"/>
            <a:ext cx="2433665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мкр</a:t>
              </a:r>
              <a:r>
                <a:rPr lang="ru-RU" alt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Аше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1774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60231" y="4895579"/>
            <a:ext cx="2435862" cy="189660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10" name="Freeform 52"/>
          <p:cNvSpPr>
            <a:spLocks/>
          </p:cNvSpPr>
          <p:nvPr/>
        </p:nvSpPr>
        <p:spPr bwMode="auto">
          <a:xfrm>
            <a:off x="3726540" y="402439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4928393" y="3175174"/>
            <a:ext cx="1311968" cy="576064"/>
          </a:xfrm>
          <a:prstGeom prst="wedgeRectCallout">
            <a:avLst>
              <a:gd name="adj1" fmla="val -88408"/>
              <a:gd name="adj2" fmla="val -214797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Аше 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см</a:t>
            </a:r>
          </a:p>
          <a:p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 Box 22"/>
          <p:cNvSpPr txBox="1">
            <a:spLocks noChangeArrowheads="1"/>
          </p:cNvSpPr>
          <p:nvPr/>
        </p:nvSpPr>
        <p:spPr bwMode="auto">
          <a:xfrm>
            <a:off x="3765592" y="3828270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Аше</a:t>
            </a:r>
            <a:endParaRPr lang="ru-RU" altLang="ru-RU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3" name="Полилиния 112"/>
          <p:cNvSpPr/>
          <p:nvPr/>
        </p:nvSpPr>
        <p:spPr>
          <a:xfrm>
            <a:off x="1848255" y="2648374"/>
            <a:ext cx="1557674" cy="2205728"/>
          </a:xfrm>
          <a:custGeom>
            <a:avLst/>
            <a:gdLst>
              <a:gd name="connsiteX0" fmla="*/ 1274324 w 1557674"/>
              <a:gd name="connsiteY0" fmla="*/ 17005 h 2205728"/>
              <a:gd name="connsiteX1" fmla="*/ 1167319 w 1557674"/>
              <a:gd name="connsiteY1" fmla="*/ 85098 h 2205728"/>
              <a:gd name="connsiteX2" fmla="*/ 1118681 w 1557674"/>
              <a:gd name="connsiteY2" fmla="*/ 114281 h 2205728"/>
              <a:gd name="connsiteX3" fmla="*/ 1070043 w 1557674"/>
              <a:gd name="connsiteY3" fmla="*/ 153192 h 2205728"/>
              <a:gd name="connsiteX4" fmla="*/ 1040860 w 1557674"/>
              <a:gd name="connsiteY4" fmla="*/ 162920 h 2205728"/>
              <a:gd name="connsiteX5" fmla="*/ 982494 w 1557674"/>
              <a:gd name="connsiteY5" fmla="*/ 211558 h 2205728"/>
              <a:gd name="connsiteX6" fmla="*/ 953311 w 1557674"/>
              <a:gd name="connsiteY6" fmla="*/ 221286 h 2205728"/>
              <a:gd name="connsiteX7" fmla="*/ 904673 w 1557674"/>
              <a:gd name="connsiteY7" fmla="*/ 260196 h 2205728"/>
              <a:gd name="connsiteX8" fmla="*/ 865762 w 1557674"/>
              <a:gd name="connsiteY8" fmla="*/ 308835 h 2205728"/>
              <a:gd name="connsiteX9" fmla="*/ 836579 w 1557674"/>
              <a:gd name="connsiteY9" fmla="*/ 318562 h 2205728"/>
              <a:gd name="connsiteX10" fmla="*/ 778213 w 1557674"/>
              <a:gd name="connsiteY10" fmla="*/ 367200 h 2205728"/>
              <a:gd name="connsiteX11" fmla="*/ 739302 w 1557674"/>
              <a:gd name="connsiteY11" fmla="*/ 406111 h 2205728"/>
              <a:gd name="connsiteX12" fmla="*/ 680936 w 1557674"/>
              <a:gd name="connsiteY12" fmla="*/ 435294 h 2205728"/>
              <a:gd name="connsiteX13" fmla="*/ 632298 w 1557674"/>
              <a:gd name="connsiteY13" fmla="*/ 493660 h 2205728"/>
              <a:gd name="connsiteX14" fmla="*/ 612843 w 1557674"/>
              <a:gd name="connsiteY14" fmla="*/ 522843 h 2205728"/>
              <a:gd name="connsiteX15" fmla="*/ 583660 w 1557674"/>
              <a:gd name="connsiteY15" fmla="*/ 552026 h 2205728"/>
              <a:gd name="connsiteX16" fmla="*/ 564205 w 1557674"/>
              <a:gd name="connsiteY16" fmla="*/ 581209 h 2205728"/>
              <a:gd name="connsiteX17" fmla="*/ 525294 w 1557674"/>
              <a:gd name="connsiteY17" fmla="*/ 629847 h 2205728"/>
              <a:gd name="connsiteX18" fmla="*/ 505839 w 1557674"/>
              <a:gd name="connsiteY18" fmla="*/ 697941 h 2205728"/>
              <a:gd name="connsiteX19" fmla="*/ 496111 w 1557674"/>
              <a:gd name="connsiteY19" fmla="*/ 727124 h 2205728"/>
              <a:gd name="connsiteX20" fmla="*/ 476656 w 1557674"/>
              <a:gd name="connsiteY20" fmla="*/ 814673 h 2205728"/>
              <a:gd name="connsiteX21" fmla="*/ 457200 w 1557674"/>
              <a:gd name="connsiteY21" fmla="*/ 834128 h 2205728"/>
              <a:gd name="connsiteX22" fmla="*/ 379379 w 1557674"/>
              <a:gd name="connsiteY22" fmla="*/ 882766 h 2205728"/>
              <a:gd name="connsiteX23" fmla="*/ 350196 w 1557674"/>
              <a:gd name="connsiteY23" fmla="*/ 892494 h 2205728"/>
              <a:gd name="connsiteX24" fmla="*/ 321013 w 1557674"/>
              <a:gd name="connsiteY24" fmla="*/ 902222 h 2205728"/>
              <a:gd name="connsiteX25" fmla="*/ 301558 w 1557674"/>
              <a:gd name="connsiteY25" fmla="*/ 931405 h 2205728"/>
              <a:gd name="connsiteX26" fmla="*/ 272375 w 1557674"/>
              <a:gd name="connsiteY26" fmla="*/ 950860 h 2205728"/>
              <a:gd name="connsiteX27" fmla="*/ 262647 w 1557674"/>
              <a:gd name="connsiteY27" fmla="*/ 980043 h 2205728"/>
              <a:gd name="connsiteX28" fmla="*/ 243192 w 1557674"/>
              <a:gd name="connsiteY28" fmla="*/ 1009226 h 2205728"/>
              <a:gd name="connsiteX29" fmla="*/ 233464 w 1557674"/>
              <a:gd name="connsiteY29" fmla="*/ 1038409 h 2205728"/>
              <a:gd name="connsiteX30" fmla="*/ 214009 w 1557674"/>
              <a:gd name="connsiteY30" fmla="*/ 1067592 h 2205728"/>
              <a:gd name="connsiteX31" fmla="*/ 194554 w 1557674"/>
              <a:gd name="connsiteY31" fmla="*/ 1125958 h 2205728"/>
              <a:gd name="connsiteX32" fmla="*/ 184826 w 1557674"/>
              <a:gd name="connsiteY32" fmla="*/ 1155141 h 2205728"/>
              <a:gd name="connsiteX33" fmla="*/ 175098 w 1557674"/>
              <a:gd name="connsiteY33" fmla="*/ 1184324 h 2205728"/>
              <a:gd name="connsiteX34" fmla="*/ 165371 w 1557674"/>
              <a:gd name="connsiteY34" fmla="*/ 1242690 h 2205728"/>
              <a:gd name="connsiteX35" fmla="*/ 155643 w 1557674"/>
              <a:gd name="connsiteY35" fmla="*/ 1271873 h 2205728"/>
              <a:gd name="connsiteX36" fmla="*/ 126460 w 1557674"/>
              <a:gd name="connsiteY36" fmla="*/ 1369149 h 2205728"/>
              <a:gd name="connsiteX37" fmla="*/ 107005 w 1557674"/>
              <a:gd name="connsiteY37" fmla="*/ 1427515 h 2205728"/>
              <a:gd name="connsiteX38" fmla="*/ 97277 w 1557674"/>
              <a:gd name="connsiteY38" fmla="*/ 1456698 h 2205728"/>
              <a:gd name="connsiteX39" fmla="*/ 77822 w 1557674"/>
              <a:gd name="connsiteY39" fmla="*/ 1476154 h 2205728"/>
              <a:gd name="connsiteX40" fmla="*/ 38911 w 1557674"/>
              <a:gd name="connsiteY40" fmla="*/ 1592886 h 2205728"/>
              <a:gd name="connsiteX41" fmla="*/ 29183 w 1557674"/>
              <a:gd name="connsiteY41" fmla="*/ 1622069 h 2205728"/>
              <a:gd name="connsiteX42" fmla="*/ 0 w 1557674"/>
              <a:gd name="connsiteY42" fmla="*/ 1680435 h 2205728"/>
              <a:gd name="connsiteX43" fmla="*/ 9728 w 1557674"/>
              <a:gd name="connsiteY43" fmla="*/ 1777711 h 2205728"/>
              <a:gd name="connsiteX44" fmla="*/ 19456 w 1557674"/>
              <a:gd name="connsiteY44" fmla="*/ 1806894 h 2205728"/>
              <a:gd name="connsiteX45" fmla="*/ 77822 w 1557674"/>
              <a:gd name="connsiteY45" fmla="*/ 1826349 h 2205728"/>
              <a:gd name="connsiteX46" fmla="*/ 165371 w 1557674"/>
              <a:gd name="connsiteY46" fmla="*/ 1855532 h 2205728"/>
              <a:gd name="connsiteX47" fmla="*/ 223736 w 1557674"/>
              <a:gd name="connsiteY47" fmla="*/ 1884715 h 2205728"/>
              <a:gd name="connsiteX48" fmla="*/ 282102 w 1557674"/>
              <a:gd name="connsiteY48" fmla="*/ 1904171 h 2205728"/>
              <a:gd name="connsiteX49" fmla="*/ 330741 w 1557674"/>
              <a:gd name="connsiteY49" fmla="*/ 1933354 h 2205728"/>
              <a:gd name="connsiteX50" fmla="*/ 359924 w 1557674"/>
              <a:gd name="connsiteY50" fmla="*/ 1952809 h 2205728"/>
              <a:gd name="connsiteX51" fmla="*/ 389107 w 1557674"/>
              <a:gd name="connsiteY51" fmla="*/ 1962537 h 2205728"/>
              <a:gd name="connsiteX52" fmla="*/ 418290 w 1557674"/>
              <a:gd name="connsiteY52" fmla="*/ 1981992 h 2205728"/>
              <a:gd name="connsiteX53" fmla="*/ 476656 w 1557674"/>
              <a:gd name="connsiteY53" fmla="*/ 2001447 h 2205728"/>
              <a:gd name="connsiteX54" fmla="*/ 505839 w 1557674"/>
              <a:gd name="connsiteY54" fmla="*/ 2011175 h 2205728"/>
              <a:gd name="connsiteX55" fmla="*/ 583660 w 1557674"/>
              <a:gd name="connsiteY55" fmla="*/ 2030630 h 2205728"/>
              <a:gd name="connsiteX56" fmla="*/ 612843 w 1557674"/>
              <a:gd name="connsiteY56" fmla="*/ 2050086 h 2205728"/>
              <a:gd name="connsiteX57" fmla="*/ 632298 w 1557674"/>
              <a:gd name="connsiteY57" fmla="*/ 2079269 h 2205728"/>
              <a:gd name="connsiteX58" fmla="*/ 661481 w 1557674"/>
              <a:gd name="connsiteY58" fmla="*/ 2088996 h 2205728"/>
              <a:gd name="connsiteX59" fmla="*/ 710119 w 1557674"/>
              <a:gd name="connsiteY59" fmla="*/ 2118179 h 2205728"/>
              <a:gd name="connsiteX60" fmla="*/ 758758 w 1557674"/>
              <a:gd name="connsiteY60" fmla="*/ 2166817 h 2205728"/>
              <a:gd name="connsiteX61" fmla="*/ 787941 w 1557674"/>
              <a:gd name="connsiteY61" fmla="*/ 2176545 h 2205728"/>
              <a:gd name="connsiteX62" fmla="*/ 817124 w 1557674"/>
              <a:gd name="connsiteY62" fmla="*/ 2196000 h 2205728"/>
              <a:gd name="connsiteX63" fmla="*/ 856034 w 1557674"/>
              <a:gd name="connsiteY63" fmla="*/ 2205728 h 2205728"/>
              <a:gd name="connsiteX64" fmla="*/ 953311 w 1557674"/>
              <a:gd name="connsiteY64" fmla="*/ 2196000 h 2205728"/>
              <a:gd name="connsiteX65" fmla="*/ 1089498 w 1557674"/>
              <a:gd name="connsiteY65" fmla="*/ 2157090 h 2205728"/>
              <a:gd name="connsiteX66" fmla="*/ 1118681 w 1557674"/>
              <a:gd name="connsiteY66" fmla="*/ 2147362 h 2205728"/>
              <a:gd name="connsiteX67" fmla="*/ 1206230 w 1557674"/>
              <a:gd name="connsiteY67" fmla="*/ 2118179 h 2205728"/>
              <a:gd name="connsiteX68" fmla="*/ 1235413 w 1557674"/>
              <a:gd name="connsiteY68" fmla="*/ 2108452 h 2205728"/>
              <a:gd name="connsiteX69" fmla="*/ 1284051 w 1557674"/>
              <a:gd name="connsiteY69" fmla="*/ 2079269 h 2205728"/>
              <a:gd name="connsiteX70" fmla="*/ 1332690 w 1557674"/>
              <a:gd name="connsiteY70" fmla="*/ 2050086 h 2205728"/>
              <a:gd name="connsiteX71" fmla="*/ 1352145 w 1557674"/>
              <a:gd name="connsiteY71" fmla="*/ 2030630 h 2205728"/>
              <a:gd name="connsiteX72" fmla="*/ 1381328 w 1557674"/>
              <a:gd name="connsiteY72" fmla="*/ 2020903 h 2205728"/>
              <a:gd name="connsiteX73" fmla="*/ 1400783 w 1557674"/>
              <a:gd name="connsiteY73" fmla="*/ 1962537 h 2205728"/>
              <a:gd name="connsiteX74" fmla="*/ 1420239 w 1557674"/>
              <a:gd name="connsiteY74" fmla="*/ 1933354 h 2205728"/>
              <a:gd name="connsiteX75" fmla="*/ 1439694 w 1557674"/>
              <a:gd name="connsiteY75" fmla="*/ 1865260 h 2205728"/>
              <a:gd name="connsiteX76" fmla="*/ 1478605 w 1557674"/>
              <a:gd name="connsiteY76" fmla="*/ 1816622 h 2205728"/>
              <a:gd name="connsiteX77" fmla="*/ 1507788 w 1557674"/>
              <a:gd name="connsiteY77" fmla="*/ 1729073 h 2205728"/>
              <a:gd name="connsiteX78" fmla="*/ 1517515 w 1557674"/>
              <a:gd name="connsiteY78" fmla="*/ 1699890 h 2205728"/>
              <a:gd name="connsiteX79" fmla="*/ 1536971 w 1557674"/>
              <a:gd name="connsiteY79" fmla="*/ 1670707 h 2205728"/>
              <a:gd name="connsiteX80" fmla="*/ 1536971 w 1557674"/>
              <a:gd name="connsiteY80" fmla="*/ 1378877 h 2205728"/>
              <a:gd name="connsiteX81" fmla="*/ 1527243 w 1557674"/>
              <a:gd name="connsiteY81" fmla="*/ 1349694 h 2205728"/>
              <a:gd name="connsiteX82" fmla="*/ 1498060 w 1557674"/>
              <a:gd name="connsiteY82" fmla="*/ 1252417 h 2205728"/>
              <a:gd name="connsiteX83" fmla="*/ 1459149 w 1557674"/>
              <a:gd name="connsiteY83" fmla="*/ 1194052 h 2205728"/>
              <a:gd name="connsiteX84" fmla="*/ 1439694 w 1557674"/>
              <a:gd name="connsiteY84" fmla="*/ 1125958 h 2205728"/>
              <a:gd name="connsiteX85" fmla="*/ 1410511 w 1557674"/>
              <a:gd name="connsiteY85" fmla="*/ 1038409 h 2205728"/>
              <a:gd name="connsiteX86" fmla="*/ 1400783 w 1557674"/>
              <a:gd name="connsiteY86" fmla="*/ 1009226 h 2205728"/>
              <a:gd name="connsiteX87" fmla="*/ 1391056 w 1557674"/>
              <a:gd name="connsiteY87" fmla="*/ 980043 h 2205728"/>
              <a:gd name="connsiteX88" fmla="*/ 1371600 w 1557674"/>
              <a:gd name="connsiteY88" fmla="*/ 960588 h 2205728"/>
              <a:gd name="connsiteX89" fmla="*/ 1352145 w 1557674"/>
              <a:gd name="connsiteY89" fmla="*/ 863311 h 2205728"/>
              <a:gd name="connsiteX90" fmla="*/ 1342417 w 1557674"/>
              <a:gd name="connsiteY90" fmla="*/ 834128 h 2205728"/>
              <a:gd name="connsiteX91" fmla="*/ 1322962 w 1557674"/>
              <a:gd name="connsiteY91" fmla="*/ 756307 h 2205728"/>
              <a:gd name="connsiteX92" fmla="*/ 1303507 w 1557674"/>
              <a:gd name="connsiteY92" fmla="*/ 688213 h 2205728"/>
              <a:gd name="connsiteX93" fmla="*/ 1293779 w 1557674"/>
              <a:gd name="connsiteY93" fmla="*/ 639575 h 2205728"/>
              <a:gd name="connsiteX94" fmla="*/ 1274324 w 1557674"/>
              <a:gd name="connsiteY94" fmla="*/ 561754 h 2205728"/>
              <a:gd name="connsiteX95" fmla="*/ 1264596 w 1557674"/>
              <a:gd name="connsiteY95" fmla="*/ 532571 h 2205728"/>
              <a:gd name="connsiteX96" fmla="*/ 1245141 w 1557674"/>
              <a:gd name="connsiteY96" fmla="*/ 454749 h 2205728"/>
              <a:gd name="connsiteX97" fmla="*/ 1245141 w 1557674"/>
              <a:gd name="connsiteY97" fmla="*/ 114281 h 2205728"/>
              <a:gd name="connsiteX98" fmla="*/ 1274324 w 1557674"/>
              <a:gd name="connsiteY98" fmla="*/ 17005 h 22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557674" h="2205728">
                <a:moveTo>
                  <a:pt x="1274324" y="17005"/>
                </a:moveTo>
                <a:cubicBezTo>
                  <a:pt x="1261354" y="12141"/>
                  <a:pt x="1179666" y="72750"/>
                  <a:pt x="1167319" y="85098"/>
                </a:cubicBezTo>
                <a:cubicBezTo>
                  <a:pt x="1140614" y="111805"/>
                  <a:pt x="1156565" y="101654"/>
                  <a:pt x="1118681" y="114281"/>
                </a:cubicBezTo>
                <a:cubicBezTo>
                  <a:pt x="1100584" y="132379"/>
                  <a:pt x="1094588" y="140920"/>
                  <a:pt x="1070043" y="153192"/>
                </a:cubicBezTo>
                <a:cubicBezTo>
                  <a:pt x="1060872" y="157778"/>
                  <a:pt x="1050031" y="158334"/>
                  <a:pt x="1040860" y="162920"/>
                </a:cubicBezTo>
                <a:cubicBezTo>
                  <a:pt x="977207" y="194747"/>
                  <a:pt x="1047036" y="168530"/>
                  <a:pt x="982494" y="211558"/>
                </a:cubicBezTo>
                <a:cubicBezTo>
                  <a:pt x="973962" y="217246"/>
                  <a:pt x="963039" y="218043"/>
                  <a:pt x="953311" y="221286"/>
                </a:cubicBezTo>
                <a:cubicBezTo>
                  <a:pt x="897557" y="304918"/>
                  <a:pt x="971795" y="206500"/>
                  <a:pt x="904673" y="260196"/>
                </a:cubicBezTo>
                <a:cubicBezTo>
                  <a:pt x="864914" y="292002"/>
                  <a:pt x="905420" y="285040"/>
                  <a:pt x="865762" y="308835"/>
                </a:cubicBezTo>
                <a:cubicBezTo>
                  <a:pt x="856969" y="314111"/>
                  <a:pt x="846307" y="315320"/>
                  <a:pt x="836579" y="318562"/>
                </a:cubicBezTo>
                <a:cubicBezTo>
                  <a:pt x="735383" y="419758"/>
                  <a:pt x="873016" y="285941"/>
                  <a:pt x="778213" y="367200"/>
                </a:cubicBezTo>
                <a:cubicBezTo>
                  <a:pt x="764286" y="379137"/>
                  <a:pt x="756703" y="400310"/>
                  <a:pt x="739302" y="406111"/>
                </a:cubicBezTo>
                <a:cubicBezTo>
                  <a:pt x="699028" y="419536"/>
                  <a:pt x="718651" y="410151"/>
                  <a:pt x="680936" y="435294"/>
                </a:cubicBezTo>
                <a:cubicBezTo>
                  <a:pt x="632633" y="507750"/>
                  <a:pt x="694714" y="418760"/>
                  <a:pt x="632298" y="493660"/>
                </a:cubicBezTo>
                <a:cubicBezTo>
                  <a:pt x="624814" y="502641"/>
                  <a:pt x="620327" y="513862"/>
                  <a:pt x="612843" y="522843"/>
                </a:cubicBezTo>
                <a:cubicBezTo>
                  <a:pt x="604036" y="533411"/>
                  <a:pt x="592467" y="541458"/>
                  <a:pt x="583660" y="552026"/>
                </a:cubicBezTo>
                <a:cubicBezTo>
                  <a:pt x="576176" y="561007"/>
                  <a:pt x="571508" y="572080"/>
                  <a:pt x="564205" y="581209"/>
                </a:cubicBezTo>
                <a:cubicBezTo>
                  <a:pt x="540074" y="611372"/>
                  <a:pt x="545257" y="589921"/>
                  <a:pt x="525294" y="629847"/>
                </a:cubicBezTo>
                <a:cubicBezTo>
                  <a:pt x="517517" y="645401"/>
                  <a:pt x="509997" y="683389"/>
                  <a:pt x="505839" y="697941"/>
                </a:cubicBezTo>
                <a:cubicBezTo>
                  <a:pt x="503022" y="707800"/>
                  <a:pt x="498335" y="717114"/>
                  <a:pt x="496111" y="727124"/>
                </a:cubicBezTo>
                <a:cubicBezTo>
                  <a:pt x="493108" y="740637"/>
                  <a:pt x="488247" y="795354"/>
                  <a:pt x="476656" y="814673"/>
                </a:cubicBezTo>
                <a:cubicBezTo>
                  <a:pt x="471937" y="822537"/>
                  <a:pt x="462929" y="826966"/>
                  <a:pt x="457200" y="834128"/>
                </a:cubicBezTo>
                <a:cubicBezTo>
                  <a:pt x="417959" y="883178"/>
                  <a:pt x="463589" y="854696"/>
                  <a:pt x="379379" y="882766"/>
                </a:cubicBezTo>
                <a:lnTo>
                  <a:pt x="350196" y="892494"/>
                </a:lnTo>
                <a:lnTo>
                  <a:pt x="321013" y="902222"/>
                </a:lnTo>
                <a:cubicBezTo>
                  <a:pt x="314528" y="911950"/>
                  <a:pt x="309825" y="923138"/>
                  <a:pt x="301558" y="931405"/>
                </a:cubicBezTo>
                <a:cubicBezTo>
                  <a:pt x="293291" y="939672"/>
                  <a:pt x="279678" y="941731"/>
                  <a:pt x="272375" y="950860"/>
                </a:cubicBezTo>
                <a:cubicBezTo>
                  <a:pt x="265969" y="958867"/>
                  <a:pt x="267233" y="970872"/>
                  <a:pt x="262647" y="980043"/>
                </a:cubicBezTo>
                <a:cubicBezTo>
                  <a:pt x="257419" y="990500"/>
                  <a:pt x="248420" y="998769"/>
                  <a:pt x="243192" y="1009226"/>
                </a:cubicBezTo>
                <a:cubicBezTo>
                  <a:pt x="238606" y="1018397"/>
                  <a:pt x="238050" y="1029238"/>
                  <a:pt x="233464" y="1038409"/>
                </a:cubicBezTo>
                <a:cubicBezTo>
                  <a:pt x="228236" y="1048866"/>
                  <a:pt x="218757" y="1056908"/>
                  <a:pt x="214009" y="1067592"/>
                </a:cubicBezTo>
                <a:cubicBezTo>
                  <a:pt x="205680" y="1086332"/>
                  <a:pt x="201039" y="1106503"/>
                  <a:pt x="194554" y="1125958"/>
                </a:cubicBezTo>
                <a:lnTo>
                  <a:pt x="184826" y="1155141"/>
                </a:lnTo>
                <a:lnTo>
                  <a:pt x="175098" y="1184324"/>
                </a:lnTo>
                <a:cubicBezTo>
                  <a:pt x="171856" y="1203779"/>
                  <a:pt x="169650" y="1223436"/>
                  <a:pt x="165371" y="1242690"/>
                </a:cubicBezTo>
                <a:cubicBezTo>
                  <a:pt x="163147" y="1252700"/>
                  <a:pt x="158460" y="1262014"/>
                  <a:pt x="155643" y="1271873"/>
                </a:cubicBezTo>
                <a:cubicBezTo>
                  <a:pt x="126237" y="1374788"/>
                  <a:pt x="172697" y="1230438"/>
                  <a:pt x="126460" y="1369149"/>
                </a:cubicBezTo>
                <a:lnTo>
                  <a:pt x="107005" y="1427515"/>
                </a:lnTo>
                <a:cubicBezTo>
                  <a:pt x="103762" y="1437243"/>
                  <a:pt x="104527" y="1449447"/>
                  <a:pt x="97277" y="1456698"/>
                </a:cubicBezTo>
                <a:lnTo>
                  <a:pt x="77822" y="1476154"/>
                </a:lnTo>
                <a:lnTo>
                  <a:pt x="38911" y="1592886"/>
                </a:lnTo>
                <a:cubicBezTo>
                  <a:pt x="35668" y="1602614"/>
                  <a:pt x="34871" y="1613537"/>
                  <a:pt x="29183" y="1622069"/>
                </a:cubicBezTo>
                <a:cubicBezTo>
                  <a:pt x="4040" y="1659784"/>
                  <a:pt x="13425" y="1640161"/>
                  <a:pt x="0" y="1680435"/>
                </a:cubicBezTo>
                <a:cubicBezTo>
                  <a:pt x="3243" y="1712860"/>
                  <a:pt x="4773" y="1745503"/>
                  <a:pt x="9728" y="1777711"/>
                </a:cubicBezTo>
                <a:cubicBezTo>
                  <a:pt x="11287" y="1787846"/>
                  <a:pt x="11112" y="1800934"/>
                  <a:pt x="19456" y="1806894"/>
                </a:cubicBezTo>
                <a:cubicBezTo>
                  <a:pt x="36144" y="1818814"/>
                  <a:pt x="58367" y="1819864"/>
                  <a:pt x="77822" y="1826349"/>
                </a:cubicBezTo>
                <a:lnTo>
                  <a:pt x="165371" y="1855532"/>
                </a:lnTo>
                <a:cubicBezTo>
                  <a:pt x="271787" y="1891003"/>
                  <a:pt x="110611" y="1834436"/>
                  <a:pt x="223736" y="1884715"/>
                </a:cubicBezTo>
                <a:cubicBezTo>
                  <a:pt x="242476" y="1893044"/>
                  <a:pt x="282102" y="1904171"/>
                  <a:pt x="282102" y="1904171"/>
                </a:cubicBezTo>
                <a:cubicBezTo>
                  <a:pt x="320104" y="1942171"/>
                  <a:pt x="280229" y="1908098"/>
                  <a:pt x="330741" y="1933354"/>
                </a:cubicBezTo>
                <a:cubicBezTo>
                  <a:pt x="341198" y="1938582"/>
                  <a:pt x="349467" y="1947581"/>
                  <a:pt x="359924" y="1952809"/>
                </a:cubicBezTo>
                <a:cubicBezTo>
                  <a:pt x="369095" y="1957395"/>
                  <a:pt x="379936" y="1957951"/>
                  <a:pt x="389107" y="1962537"/>
                </a:cubicBezTo>
                <a:cubicBezTo>
                  <a:pt x="399564" y="1967765"/>
                  <a:pt x="407606" y="1977244"/>
                  <a:pt x="418290" y="1981992"/>
                </a:cubicBezTo>
                <a:cubicBezTo>
                  <a:pt x="437030" y="1990321"/>
                  <a:pt x="457201" y="1994962"/>
                  <a:pt x="476656" y="2001447"/>
                </a:cubicBezTo>
                <a:cubicBezTo>
                  <a:pt x="486384" y="2004690"/>
                  <a:pt x="495784" y="2009164"/>
                  <a:pt x="505839" y="2011175"/>
                </a:cubicBezTo>
                <a:cubicBezTo>
                  <a:pt x="564532" y="2022914"/>
                  <a:pt x="538792" y="2015675"/>
                  <a:pt x="583660" y="2030630"/>
                </a:cubicBezTo>
                <a:cubicBezTo>
                  <a:pt x="593388" y="2037115"/>
                  <a:pt x="604576" y="2041819"/>
                  <a:pt x="612843" y="2050086"/>
                </a:cubicBezTo>
                <a:cubicBezTo>
                  <a:pt x="621110" y="2058353"/>
                  <a:pt x="623169" y="2071966"/>
                  <a:pt x="632298" y="2079269"/>
                </a:cubicBezTo>
                <a:cubicBezTo>
                  <a:pt x="640305" y="2085674"/>
                  <a:pt x="651753" y="2085754"/>
                  <a:pt x="661481" y="2088996"/>
                </a:cubicBezTo>
                <a:cubicBezTo>
                  <a:pt x="744646" y="2172165"/>
                  <a:pt x="609113" y="2042426"/>
                  <a:pt x="710119" y="2118179"/>
                </a:cubicBezTo>
                <a:cubicBezTo>
                  <a:pt x="728462" y="2131936"/>
                  <a:pt x="737006" y="2159566"/>
                  <a:pt x="758758" y="2166817"/>
                </a:cubicBezTo>
                <a:cubicBezTo>
                  <a:pt x="768486" y="2170060"/>
                  <a:pt x="778770" y="2171959"/>
                  <a:pt x="787941" y="2176545"/>
                </a:cubicBezTo>
                <a:cubicBezTo>
                  <a:pt x="798398" y="2181773"/>
                  <a:pt x="806378" y="2191395"/>
                  <a:pt x="817124" y="2196000"/>
                </a:cubicBezTo>
                <a:cubicBezTo>
                  <a:pt x="829412" y="2201266"/>
                  <a:pt x="843064" y="2202485"/>
                  <a:pt x="856034" y="2205728"/>
                </a:cubicBezTo>
                <a:cubicBezTo>
                  <a:pt x="888460" y="2202485"/>
                  <a:pt x="921167" y="2201357"/>
                  <a:pt x="953311" y="2196000"/>
                </a:cubicBezTo>
                <a:cubicBezTo>
                  <a:pt x="1002167" y="2187857"/>
                  <a:pt x="1043240" y="2172509"/>
                  <a:pt x="1089498" y="2157090"/>
                </a:cubicBezTo>
                <a:lnTo>
                  <a:pt x="1118681" y="2147362"/>
                </a:lnTo>
                <a:lnTo>
                  <a:pt x="1206230" y="2118179"/>
                </a:lnTo>
                <a:lnTo>
                  <a:pt x="1235413" y="2108452"/>
                </a:lnTo>
                <a:cubicBezTo>
                  <a:pt x="1284706" y="2059156"/>
                  <a:pt x="1220914" y="2117151"/>
                  <a:pt x="1284051" y="2079269"/>
                </a:cubicBezTo>
                <a:cubicBezTo>
                  <a:pt x="1350816" y="2039211"/>
                  <a:pt x="1250021" y="2077640"/>
                  <a:pt x="1332690" y="2050086"/>
                </a:cubicBezTo>
                <a:cubicBezTo>
                  <a:pt x="1339175" y="2043601"/>
                  <a:pt x="1344281" y="2035349"/>
                  <a:pt x="1352145" y="2030630"/>
                </a:cubicBezTo>
                <a:cubicBezTo>
                  <a:pt x="1360938" y="2025354"/>
                  <a:pt x="1375368" y="2029247"/>
                  <a:pt x="1381328" y="2020903"/>
                </a:cubicBezTo>
                <a:cubicBezTo>
                  <a:pt x="1393248" y="2004215"/>
                  <a:pt x="1389407" y="1979600"/>
                  <a:pt x="1400783" y="1962537"/>
                </a:cubicBezTo>
                <a:lnTo>
                  <a:pt x="1420239" y="1933354"/>
                </a:lnTo>
                <a:cubicBezTo>
                  <a:pt x="1423357" y="1920881"/>
                  <a:pt x="1432714" y="1879220"/>
                  <a:pt x="1439694" y="1865260"/>
                </a:cubicBezTo>
                <a:cubicBezTo>
                  <a:pt x="1451966" y="1840715"/>
                  <a:pt x="1460507" y="1834719"/>
                  <a:pt x="1478605" y="1816622"/>
                </a:cubicBezTo>
                <a:lnTo>
                  <a:pt x="1507788" y="1729073"/>
                </a:lnTo>
                <a:cubicBezTo>
                  <a:pt x="1511030" y="1719345"/>
                  <a:pt x="1511827" y="1708422"/>
                  <a:pt x="1517515" y="1699890"/>
                </a:cubicBezTo>
                <a:lnTo>
                  <a:pt x="1536971" y="1670707"/>
                </a:lnTo>
                <a:cubicBezTo>
                  <a:pt x="1573612" y="1560776"/>
                  <a:pt x="1553816" y="1631554"/>
                  <a:pt x="1536971" y="1378877"/>
                </a:cubicBezTo>
                <a:cubicBezTo>
                  <a:pt x="1536289" y="1368646"/>
                  <a:pt x="1530060" y="1359553"/>
                  <a:pt x="1527243" y="1349694"/>
                </a:cubicBezTo>
                <a:cubicBezTo>
                  <a:pt x="1520446" y="1325905"/>
                  <a:pt x="1509617" y="1269752"/>
                  <a:pt x="1498060" y="1252417"/>
                </a:cubicBezTo>
                <a:lnTo>
                  <a:pt x="1459149" y="1194052"/>
                </a:lnTo>
                <a:cubicBezTo>
                  <a:pt x="1426450" y="1095949"/>
                  <a:pt x="1476349" y="1248142"/>
                  <a:pt x="1439694" y="1125958"/>
                </a:cubicBezTo>
                <a:cubicBezTo>
                  <a:pt x="1439684" y="1125923"/>
                  <a:pt x="1415381" y="1053018"/>
                  <a:pt x="1410511" y="1038409"/>
                </a:cubicBezTo>
                <a:lnTo>
                  <a:pt x="1400783" y="1009226"/>
                </a:lnTo>
                <a:cubicBezTo>
                  <a:pt x="1397541" y="999498"/>
                  <a:pt x="1398307" y="987293"/>
                  <a:pt x="1391056" y="980043"/>
                </a:cubicBezTo>
                <a:lnTo>
                  <a:pt x="1371600" y="960588"/>
                </a:lnTo>
                <a:cubicBezTo>
                  <a:pt x="1365115" y="928162"/>
                  <a:pt x="1362602" y="894682"/>
                  <a:pt x="1352145" y="863311"/>
                </a:cubicBezTo>
                <a:cubicBezTo>
                  <a:pt x="1348902" y="853583"/>
                  <a:pt x="1345115" y="844021"/>
                  <a:pt x="1342417" y="834128"/>
                </a:cubicBezTo>
                <a:cubicBezTo>
                  <a:pt x="1335382" y="808332"/>
                  <a:pt x="1331418" y="781673"/>
                  <a:pt x="1322962" y="756307"/>
                </a:cubicBezTo>
                <a:cubicBezTo>
                  <a:pt x="1312127" y="723802"/>
                  <a:pt x="1311652" y="724866"/>
                  <a:pt x="1303507" y="688213"/>
                </a:cubicBezTo>
                <a:cubicBezTo>
                  <a:pt x="1299920" y="672073"/>
                  <a:pt x="1297497" y="655685"/>
                  <a:pt x="1293779" y="639575"/>
                </a:cubicBezTo>
                <a:cubicBezTo>
                  <a:pt x="1287767" y="613521"/>
                  <a:pt x="1282780" y="587120"/>
                  <a:pt x="1274324" y="561754"/>
                </a:cubicBezTo>
                <a:cubicBezTo>
                  <a:pt x="1271081" y="552026"/>
                  <a:pt x="1267294" y="542464"/>
                  <a:pt x="1264596" y="532571"/>
                </a:cubicBezTo>
                <a:cubicBezTo>
                  <a:pt x="1257561" y="506774"/>
                  <a:pt x="1245141" y="454749"/>
                  <a:pt x="1245141" y="454749"/>
                </a:cubicBezTo>
                <a:cubicBezTo>
                  <a:pt x="1231603" y="292304"/>
                  <a:pt x="1229148" y="322197"/>
                  <a:pt x="1245141" y="114281"/>
                </a:cubicBezTo>
                <a:cubicBezTo>
                  <a:pt x="1258969" y="-65489"/>
                  <a:pt x="1287294" y="21869"/>
                  <a:pt x="1274324" y="1700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555"/>
            <a:ext cx="2394894" cy="15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15" y="3429000"/>
            <a:ext cx="2435980" cy="14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8183"/>
            <a:ext cx="2394894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87" y="3276600"/>
            <a:ext cx="244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" y="5250295"/>
            <a:ext cx="2450971" cy="154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4978909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5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8" y="831185"/>
            <a:ext cx="9144000" cy="603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78117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-19712" y="-7738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подтопление в Центральном районе в МО г. Сочи Краснодарского края</a:t>
            </a: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827977" y="3928853"/>
            <a:ext cx="1724176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latin typeface="Times New Roman" pitchFamily="18" charset="0"/>
                <a:cs typeface="Times New Roman" pitchFamily="18" charset="0"/>
              </a:rPr>
              <a:t>Центральный район г. Сочи</a:t>
            </a:r>
            <a:endParaRPr lang="ru-RU" sz="105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27977" y="414460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Группа 195"/>
          <p:cNvGrpSpPr/>
          <p:nvPr/>
        </p:nvGrpSpPr>
        <p:grpSpPr>
          <a:xfrm>
            <a:off x="6660232" y="898473"/>
            <a:ext cx="2434632" cy="1018516"/>
            <a:chOff x="6428209" y="4986230"/>
            <a:chExt cx="2608288" cy="1013441"/>
          </a:xfrm>
        </p:grpSpPr>
        <p:sp>
          <p:nvSpPr>
            <p:cNvPr id="19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7000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км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660231" y="2009981"/>
            <a:ext cx="2433665" cy="1155578"/>
            <a:chOff x="6428209" y="4993020"/>
            <a:chExt cx="2608288" cy="1149819"/>
          </a:xfrm>
        </p:grpSpPr>
        <p:sp>
          <p:nvSpPr>
            <p:cNvPr id="20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9078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Центральном районе в МО г.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Сочи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137607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5295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6678710" y="4938106"/>
            <a:ext cx="2435861" cy="1891007"/>
            <a:chOff x="6487806" y="4797152"/>
            <a:chExt cx="2608287" cy="2007477"/>
          </a:xfrm>
        </p:grpSpPr>
        <p:sp>
          <p:nvSpPr>
            <p:cNvPr id="20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22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3" name="Равнобедренный треугольник 21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Равнобедренный треугольник 21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Равнобедренный треугольник 21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17" name="Group 56"/>
            <p:cNvGrpSpPr>
              <a:grpSpLocks/>
            </p:cNvGrpSpPr>
            <p:nvPr/>
          </p:nvGrpSpPr>
          <p:grpSpPr bwMode="auto">
            <a:xfrm>
              <a:off x="8717017" y="5703130"/>
              <a:ext cx="309161" cy="45971"/>
              <a:chOff x="604" y="6436"/>
              <a:chExt cx="1736" cy="118"/>
            </a:xfrm>
          </p:grpSpPr>
          <p:sp>
            <p:nvSpPr>
              <p:cNvPr id="21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Line 60"/>
              <p:cNvSpPr>
                <a:spLocks noChangeShapeType="1"/>
              </p:cNvSpPr>
              <p:nvPr/>
            </p:nvSpPr>
            <p:spPr bwMode="auto">
              <a:xfrm>
                <a:off x="604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91" name="AutoShape 54"/>
          <p:cNvSpPr>
            <a:spLocks noChangeArrowheads="1"/>
          </p:cNvSpPr>
          <p:nvPr/>
        </p:nvSpPr>
        <p:spPr bwMode="auto">
          <a:xfrm>
            <a:off x="3310107" y="891426"/>
            <a:ext cx="1371277" cy="682298"/>
          </a:xfrm>
          <a:prstGeom prst="wedgeRectCallout">
            <a:avLst>
              <a:gd name="adj1" fmla="val 92329"/>
              <a:gd name="adj2" fmla="val 6152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Псахе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2587132" y="1591609"/>
            <a:ext cx="3965021" cy="3889669"/>
          </a:xfrm>
          <a:custGeom>
            <a:avLst/>
            <a:gdLst>
              <a:gd name="connsiteX0" fmla="*/ 1488332 w 1646879"/>
              <a:gd name="connsiteY0" fmla="*/ 348944 h 4492927"/>
              <a:gd name="connsiteX1" fmla="*/ 1536970 w 1646879"/>
              <a:gd name="connsiteY1" fmla="*/ 300306 h 4492927"/>
              <a:gd name="connsiteX2" fmla="*/ 1546698 w 1646879"/>
              <a:gd name="connsiteY2" fmla="*/ 271123 h 4492927"/>
              <a:gd name="connsiteX3" fmla="*/ 1556425 w 1646879"/>
              <a:gd name="connsiteY3" fmla="*/ 144664 h 4492927"/>
              <a:gd name="connsiteX4" fmla="*/ 1566153 w 1646879"/>
              <a:gd name="connsiteY4" fmla="*/ 86298 h 4492927"/>
              <a:gd name="connsiteX5" fmla="*/ 1313234 w 1646879"/>
              <a:gd name="connsiteY5" fmla="*/ 37659 h 4492927"/>
              <a:gd name="connsiteX6" fmla="*/ 1254868 w 1646879"/>
              <a:gd name="connsiteY6" fmla="*/ 76570 h 4492927"/>
              <a:gd name="connsiteX7" fmla="*/ 1225685 w 1646879"/>
              <a:gd name="connsiteY7" fmla="*/ 96025 h 4492927"/>
              <a:gd name="connsiteX8" fmla="*/ 1186774 w 1646879"/>
              <a:gd name="connsiteY8" fmla="*/ 144664 h 4492927"/>
              <a:gd name="connsiteX9" fmla="*/ 1128408 w 1646879"/>
              <a:gd name="connsiteY9" fmla="*/ 183574 h 4492927"/>
              <a:gd name="connsiteX10" fmla="*/ 1070042 w 1646879"/>
              <a:gd name="connsiteY10" fmla="*/ 232212 h 4492927"/>
              <a:gd name="connsiteX11" fmla="*/ 1031132 w 1646879"/>
              <a:gd name="connsiteY11" fmla="*/ 280851 h 4492927"/>
              <a:gd name="connsiteX12" fmla="*/ 992221 w 1646879"/>
              <a:gd name="connsiteY12" fmla="*/ 329489 h 4492927"/>
              <a:gd name="connsiteX13" fmla="*/ 963038 w 1646879"/>
              <a:gd name="connsiteY13" fmla="*/ 387855 h 4492927"/>
              <a:gd name="connsiteX14" fmla="*/ 943583 w 1646879"/>
              <a:gd name="connsiteY14" fmla="*/ 475404 h 4492927"/>
              <a:gd name="connsiteX15" fmla="*/ 933855 w 1646879"/>
              <a:gd name="connsiteY15" fmla="*/ 854783 h 4492927"/>
              <a:gd name="connsiteX16" fmla="*/ 924127 w 1646879"/>
              <a:gd name="connsiteY16" fmla="*/ 1078519 h 4492927"/>
              <a:gd name="connsiteX17" fmla="*/ 914400 w 1646879"/>
              <a:gd name="connsiteY17" fmla="*/ 1107702 h 4492927"/>
              <a:gd name="connsiteX18" fmla="*/ 894944 w 1646879"/>
              <a:gd name="connsiteY18" fmla="*/ 1185523 h 4492927"/>
              <a:gd name="connsiteX19" fmla="*/ 836578 w 1646879"/>
              <a:gd name="connsiteY19" fmla="*/ 1263344 h 4492927"/>
              <a:gd name="connsiteX20" fmla="*/ 826851 w 1646879"/>
              <a:gd name="connsiteY20" fmla="*/ 1292527 h 4492927"/>
              <a:gd name="connsiteX21" fmla="*/ 807395 w 1646879"/>
              <a:gd name="connsiteY21" fmla="*/ 1311983 h 4492927"/>
              <a:gd name="connsiteX22" fmla="*/ 768485 w 1646879"/>
              <a:gd name="connsiteY22" fmla="*/ 1399532 h 4492927"/>
              <a:gd name="connsiteX23" fmla="*/ 749030 w 1646879"/>
              <a:gd name="connsiteY23" fmla="*/ 1467625 h 4492927"/>
              <a:gd name="connsiteX24" fmla="*/ 729574 w 1646879"/>
              <a:gd name="connsiteY24" fmla="*/ 1487081 h 4492927"/>
              <a:gd name="connsiteX25" fmla="*/ 710119 w 1646879"/>
              <a:gd name="connsiteY25" fmla="*/ 1545446 h 4492927"/>
              <a:gd name="connsiteX26" fmla="*/ 690664 w 1646879"/>
              <a:gd name="connsiteY26" fmla="*/ 1623268 h 4492927"/>
              <a:gd name="connsiteX27" fmla="*/ 680936 w 1646879"/>
              <a:gd name="connsiteY27" fmla="*/ 1652451 h 4492927"/>
              <a:gd name="connsiteX28" fmla="*/ 671208 w 1646879"/>
              <a:gd name="connsiteY28" fmla="*/ 1691361 h 4492927"/>
              <a:gd name="connsiteX29" fmla="*/ 651753 w 1646879"/>
              <a:gd name="connsiteY29" fmla="*/ 1720544 h 4492927"/>
              <a:gd name="connsiteX30" fmla="*/ 622570 w 1646879"/>
              <a:gd name="connsiteY30" fmla="*/ 1778910 h 4492927"/>
              <a:gd name="connsiteX31" fmla="*/ 603115 w 1646879"/>
              <a:gd name="connsiteY31" fmla="*/ 1856732 h 4492927"/>
              <a:gd name="connsiteX32" fmla="*/ 583659 w 1646879"/>
              <a:gd name="connsiteY32" fmla="*/ 1885915 h 4492927"/>
              <a:gd name="connsiteX33" fmla="*/ 554476 w 1646879"/>
              <a:gd name="connsiteY33" fmla="*/ 1934553 h 4492927"/>
              <a:gd name="connsiteX34" fmla="*/ 544749 w 1646879"/>
              <a:gd name="connsiteY34" fmla="*/ 1963736 h 4492927"/>
              <a:gd name="connsiteX35" fmla="*/ 525293 w 1646879"/>
              <a:gd name="connsiteY35" fmla="*/ 1992919 h 4492927"/>
              <a:gd name="connsiteX36" fmla="*/ 515566 w 1646879"/>
              <a:gd name="connsiteY36" fmla="*/ 2022102 h 4492927"/>
              <a:gd name="connsiteX37" fmla="*/ 496110 w 1646879"/>
              <a:gd name="connsiteY37" fmla="*/ 2041557 h 4492927"/>
              <a:gd name="connsiteX38" fmla="*/ 476655 w 1646879"/>
              <a:gd name="connsiteY38" fmla="*/ 2109651 h 4492927"/>
              <a:gd name="connsiteX39" fmla="*/ 389106 w 1646879"/>
              <a:gd name="connsiteY39" fmla="*/ 2177744 h 4492927"/>
              <a:gd name="connsiteX40" fmla="*/ 359923 w 1646879"/>
              <a:gd name="connsiteY40" fmla="*/ 2197200 h 4492927"/>
              <a:gd name="connsiteX41" fmla="*/ 330740 w 1646879"/>
              <a:gd name="connsiteY41" fmla="*/ 2206927 h 4492927"/>
              <a:gd name="connsiteX42" fmla="*/ 272374 w 1646879"/>
              <a:gd name="connsiteY42" fmla="*/ 2265293 h 4492927"/>
              <a:gd name="connsiteX43" fmla="*/ 252919 w 1646879"/>
              <a:gd name="connsiteY43" fmla="*/ 2284749 h 4492927"/>
              <a:gd name="connsiteX44" fmla="*/ 243191 w 1646879"/>
              <a:gd name="connsiteY44" fmla="*/ 2313932 h 4492927"/>
              <a:gd name="connsiteX45" fmla="*/ 223736 w 1646879"/>
              <a:gd name="connsiteY45" fmla="*/ 2343115 h 4492927"/>
              <a:gd name="connsiteX46" fmla="*/ 214008 w 1646879"/>
              <a:gd name="connsiteY46" fmla="*/ 2391753 h 4492927"/>
              <a:gd name="connsiteX47" fmla="*/ 194553 w 1646879"/>
              <a:gd name="connsiteY47" fmla="*/ 2450119 h 4492927"/>
              <a:gd name="connsiteX48" fmla="*/ 184825 w 1646879"/>
              <a:gd name="connsiteY48" fmla="*/ 2489029 h 4492927"/>
              <a:gd name="connsiteX49" fmla="*/ 145915 w 1646879"/>
              <a:gd name="connsiteY49" fmla="*/ 2596034 h 4492927"/>
              <a:gd name="connsiteX50" fmla="*/ 136187 w 1646879"/>
              <a:gd name="connsiteY50" fmla="*/ 2732221 h 4492927"/>
              <a:gd name="connsiteX51" fmla="*/ 116732 w 1646879"/>
              <a:gd name="connsiteY51" fmla="*/ 2936502 h 4492927"/>
              <a:gd name="connsiteX52" fmla="*/ 107004 w 1646879"/>
              <a:gd name="connsiteY52" fmla="*/ 3432612 h 4492927"/>
              <a:gd name="connsiteX53" fmla="*/ 77821 w 1646879"/>
              <a:gd name="connsiteY53" fmla="*/ 3481251 h 4492927"/>
              <a:gd name="connsiteX54" fmla="*/ 58366 w 1646879"/>
              <a:gd name="connsiteY54" fmla="*/ 3539617 h 4492927"/>
              <a:gd name="connsiteX55" fmla="*/ 48638 w 1646879"/>
              <a:gd name="connsiteY55" fmla="*/ 3568800 h 4492927"/>
              <a:gd name="connsiteX56" fmla="*/ 29183 w 1646879"/>
              <a:gd name="connsiteY56" fmla="*/ 3636893 h 4492927"/>
              <a:gd name="connsiteX57" fmla="*/ 19455 w 1646879"/>
              <a:gd name="connsiteY57" fmla="*/ 3850902 h 4492927"/>
              <a:gd name="connsiteX58" fmla="*/ 0 w 1646879"/>
              <a:gd name="connsiteY58" fmla="*/ 4026000 h 4492927"/>
              <a:gd name="connsiteX59" fmla="*/ 9727 w 1646879"/>
              <a:gd name="connsiteY59" fmla="*/ 4210825 h 4492927"/>
              <a:gd name="connsiteX60" fmla="*/ 29183 w 1646879"/>
              <a:gd name="connsiteY60" fmla="*/ 4230281 h 4492927"/>
              <a:gd name="connsiteX61" fmla="*/ 58366 w 1646879"/>
              <a:gd name="connsiteY61" fmla="*/ 4278919 h 4492927"/>
              <a:gd name="connsiteX62" fmla="*/ 87549 w 1646879"/>
              <a:gd name="connsiteY62" fmla="*/ 4327557 h 4492927"/>
              <a:gd name="connsiteX63" fmla="*/ 97276 w 1646879"/>
              <a:gd name="connsiteY63" fmla="*/ 4356740 h 4492927"/>
              <a:gd name="connsiteX64" fmla="*/ 145915 w 1646879"/>
              <a:gd name="connsiteY64" fmla="*/ 4405378 h 4492927"/>
              <a:gd name="connsiteX65" fmla="*/ 165370 w 1646879"/>
              <a:gd name="connsiteY65" fmla="*/ 4434561 h 4492927"/>
              <a:gd name="connsiteX66" fmla="*/ 184825 w 1646879"/>
              <a:gd name="connsiteY66" fmla="*/ 4454017 h 4492927"/>
              <a:gd name="connsiteX67" fmla="*/ 243191 w 1646879"/>
              <a:gd name="connsiteY67" fmla="*/ 4483200 h 4492927"/>
              <a:gd name="connsiteX68" fmla="*/ 330740 w 1646879"/>
              <a:gd name="connsiteY68" fmla="*/ 4492927 h 4492927"/>
              <a:gd name="connsiteX69" fmla="*/ 418289 w 1646879"/>
              <a:gd name="connsiteY69" fmla="*/ 4483200 h 4492927"/>
              <a:gd name="connsiteX70" fmla="*/ 457200 w 1646879"/>
              <a:gd name="connsiteY70" fmla="*/ 4444289 h 4492927"/>
              <a:gd name="connsiteX71" fmla="*/ 476655 w 1646879"/>
              <a:gd name="connsiteY71" fmla="*/ 4405378 h 4492927"/>
              <a:gd name="connsiteX72" fmla="*/ 486383 w 1646879"/>
              <a:gd name="connsiteY72" fmla="*/ 4376195 h 4492927"/>
              <a:gd name="connsiteX73" fmla="*/ 505838 w 1646879"/>
              <a:gd name="connsiteY73" fmla="*/ 4337285 h 4492927"/>
              <a:gd name="connsiteX74" fmla="*/ 515566 w 1646879"/>
              <a:gd name="connsiteY74" fmla="*/ 4278919 h 4492927"/>
              <a:gd name="connsiteX75" fmla="*/ 525293 w 1646879"/>
              <a:gd name="connsiteY75" fmla="*/ 4230281 h 4492927"/>
              <a:gd name="connsiteX76" fmla="*/ 535021 w 1646879"/>
              <a:gd name="connsiteY76" fmla="*/ 3967634 h 4492927"/>
              <a:gd name="connsiteX77" fmla="*/ 554476 w 1646879"/>
              <a:gd name="connsiteY77" fmla="*/ 3821719 h 4492927"/>
              <a:gd name="connsiteX78" fmla="*/ 564204 w 1646879"/>
              <a:gd name="connsiteY78" fmla="*/ 3792536 h 4492927"/>
              <a:gd name="connsiteX79" fmla="*/ 573932 w 1646879"/>
              <a:gd name="connsiteY79" fmla="*/ 3743898 h 4492927"/>
              <a:gd name="connsiteX80" fmla="*/ 593387 w 1646879"/>
              <a:gd name="connsiteY80" fmla="*/ 3685532 h 4492927"/>
              <a:gd name="connsiteX81" fmla="*/ 632298 w 1646879"/>
              <a:gd name="connsiteY81" fmla="*/ 3568800 h 4492927"/>
              <a:gd name="connsiteX82" fmla="*/ 651753 w 1646879"/>
              <a:gd name="connsiteY82" fmla="*/ 3510434 h 4492927"/>
              <a:gd name="connsiteX83" fmla="*/ 661481 w 1646879"/>
              <a:gd name="connsiteY83" fmla="*/ 3481251 h 4492927"/>
              <a:gd name="connsiteX84" fmla="*/ 680936 w 1646879"/>
              <a:gd name="connsiteY84" fmla="*/ 3374246 h 4492927"/>
              <a:gd name="connsiteX85" fmla="*/ 690664 w 1646879"/>
              <a:gd name="connsiteY85" fmla="*/ 3335336 h 4492927"/>
              <a:gd name="connsiteX86" fmla="*/ 690664 w 1646879"/>
              <a:gd name="connsiteY86" fmla="*/ 2479302 h 4492927"/>
              <a:gd name="connsiteX87" fmla="*/ 719847 w 1646879"/>
              <a:gd name="connsiteY87" fmla="*/ 2382025 h 4492927"/>
              <a:gd name="connsiteX88" fmla="*/ 739302 w 1646879"/>
              <a:gd name="connsiteY88" fmla="*/ 2352842 h 4492927"/>
              <a:gd name="connsiteX89" fmla="*/ 778213 w 1646879"/>
              <a:gd name="connsiteY89" fmla="*/ 2294476 h 4492927"/>
              <a:gd name="connsiteX90" fmla="*/ 787940 w 1646879"/>
              <a:gd name="connsiteY90" fmla="*/ 2265293 h 4492927"/>
              <a:gd name="connsiteX91" fmla="*/ 904672 w 1646879"/>
              <a:gd name="connsiteY91" fmla="*/ 2168017 h 4492927"/>
              <a:gd name="connsiteX92" fmla="*/ 963038 w 1646879"/>
              <a:gd name="connsiteY92" fmla="*/ 2148561 h 4492927"/>
              <a:gd name="connsiteX93" fmla="*/ 992221 w 1646879"/>
              <a:gd name="connsiteY93" fmla="*/ 2138834 h 4492927"/>
              <a:gd name="connsiteX94" fmla="*/ 1070042 w 1646879"/>
              <a:gd name="connsiteY94" fmla="*/ 2119378 h 4492927"/>
              <a:gd name="connsiteX95" fmla="*/ 1118681 w 1646879"/>
              <a:gd name="connsiteY95" fmla="*/ 2061012 h 4492927"/>
              <a:gd name="connsiteX96" fmla="*/ 1138136 w 1646879"/>
              <a:gd name="connsiteY96" fmla="*/ 2031829 h 4492927"/>
              <a:gd name="connsiteX97" fmla="*/ 1157591 w 1646879"/>
              <a:gd name="connsiteY97" fmla="*/ 1954008 h 4492927"/>
              <a:gd name="connsiteX98" fmla="*/ 1177047 w 1646879"/>
              <a:gd name="connsiteY98" fmla="*/ 1895642 h 4492927"/>
              <a:gd name="connsiteX99" fmla="*/ 1186774 w 1646879"/>
              <a:gd name="connsiteY99" fmla="*/ 1866459 h 4492927"/>
              <a:gd name="connsiteX100" fmla="*/ 1206230 w 1646879"/>
              <a:gd name="connsiteY100" fmla="*/ 1798366 h 4492927"/>
              <a:gd name="connsiteX101" fmla="*/ 1196502 w 1646879"/>
              <a:gd name="connsiteY101" fmla="*/ 1613540 h 4492927"/>
              <a:gd name="connsiteX102" fmla="*/ 1177047 w 1646879"/>
              <a:gd name="connsiteY102" fmla="*/ 1516264 h 4492927"/>
              <a:gd name="connsiteX103" fmla="*/ 1186774 w 1646879"/>
              <a:gd name="connsiteY103" fmla="*/ 1360621 h 4492927"/>
              <a:gd name="connsiteX104" fmla="*/ 1235413 w 1646879"/>
              <a:gd name="connsiteY104" fmla="*/ 1321710 h 4492927"/>
              <a:gd name="connsiteX105" fmla="*/ 1391055 w 1646879"/>
              <a:gd name="connsiteY105" fmla="*/ 1292527 h 4492927"/>
              <a:gd name="connsiteX106" fmla="*/ 1459149 w 1646879"/>
              <a:gd name="connsiteY106" fmla="*/ 1282800 h 4492927"/>
              <a:gd name="connsiteX107" fmla="*/ 1488332 w 1646879"/>
              <a:gd name="connsiteY107" fmla="*/ 1263344 h 4492927"/>
              <a:gd name="connsiteX108" fmla="*/ 1517515 w 1646879"/>
              <a:gd name="connsiteY108" fmla="*/ 1253617 h 4492927"/>
              <a:gd name="connsiteX109" fmla="*/ 1546698 w 1646879"/>
              <a:gd name="connsiteY109" fmla="*/ 1195251 h 4492927"/>
              <a:gd name="connsiteX110" fmla="*/ 1566153 w 1646879"/>
              <a:gd name="connsiteY110" fmla="*/ 1166068 h 4492927"/>
              <a:gd name="connsiteX111" fmla="*/ 1595336 w 1646879"/>
              <a:gd name="connsiteY111" fmla="*/ 1049336 h 4492927"/>
              <a:gd name="connsiteX112" fmla="*/ 1605064 w 1646879"/>
              <a:gd name="connsiteY112" fmla="*/ 961787 h 4492927"/>
              <a:gd name="connsiteX113" fmla="*/ 1614791 w 1646879"/>
              <a:gd name="connsiteY113" fmla="*/ 903421 h 4492927"/>
              <a:gd name="connsiteX114" fmla="*/ 1634247 w 1646879"/>
              <a:gd name="connsiteY114" fmla="*/ 738051 h 4492927"/>
              <a:gd name="connsiteX115" fmla="*/ 1624519 w 1646879"/>
              <a:gd name="connsiteY115" fmla="*/ 271123 h 4492927"/>
              <a:gd name="connsiteX116" fmla="*/ 1556425 w 1646879"/>
              <a:gd name="connsiteY116" fmla="*/ 280851 h 4492927"/>
              <a:gd name="connsiteX117" fmla="*/ 1527242 w 1646879"/>
              <a:gd name="connsiteY117" fmla="*/ 300306 h 44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646879" h="4492927">
                <a:moveTo>
                  <a:pt x="1488332" y="348944"/>
                </a:moveTo>
                <a:cubicBezTo>
                  <a:pt x="1504545" y="332731"/>
                  <a:pt x="1523213" y="318649"/>
                  <a:pt x="1536970" y="300306"/>
                </a:cubicBezTo>
                <a:cubicBezTo>
                  <a:pt x="1543122" y="292103"/>
                  <a:pt x="1545426" y="281298"/>
                  <a:pt x="1546698" y="271123"/>
                </a:cubicBezTo>
                <a:cubicBezTo>
                  <a:pt x="1551942" y="229172"/>
                  <a:pt x="1551999" y="186709"/>
                  <a:pt x="1556425" y="144664"/>
                </a:cubicBezTo>
                <a:cubicBezTo>
                  <a:pt x="1558490" y="125049"/>
                  <a:pt x="1562910" y="105753"/>
                  <a:pt x="1566153" y="86298"/>
                </a:cubicBezTo>
                <a:cubicBezTo>
                  <a:pt x="1524707" y="-38042"/>
                  <a:pt x="1557163" y="-2996"/>
                  <a:pt x="1313234" y="37659"/>
                </a:cubicBezTo>
                <a:cubicBezTo>
                  <a:pt x="1290170" y="41503"/>
                  <a:pt x="1274323" y="63600"/>
                  <a:pt x="1254868" y="76570"/>
                </a:cubicBezTo>
                <a:lnTo>
                  <a:pt x="1225685" y="96025"/>
                </a:lnTo>
                <a:cubicBezTo>
                  <a:pt x="1212922" y="115170"/>
                  <a:pt x="1205256" y="130803"/>
                  <a:pt x="1186774" y="144664"/>
                </a:cubicBezTo>
                <a:cubicBezTo>
                  <a:pt x="1168068" y="158693"/>
                  <a:pt x="1144942" y="167040"/>
                  <a:pt x="1128408" y="183574"/>
                </a:cubicBezTo>
                <a:cubicBezTo>
                  <a:pt x="1059078" y="252904"/>
                  <a:pt x="1137764" y="178033"/>
                  <a:pt x="1070042" y="232212"/>
                </a:cubicBezTo>
                <a:cubicBezTo>
                  <a:pt x="1043946" y="253089"/>
                  <a:pt x="1053602" y="252763"/>
                  <a:pt x="1031132" y="280851"/>
                </a:cubicBezTo>
                <a:cubicBezTo>
                  <a:pt x="1007001" y="311014"/>
                  <a:pt x="1012184" y="289563"/>
                  <a:pt x="992221" y="329489"/>
                </a:cubicBezTo>
                <a:cubicBezTo>
                  <a:pt x="951947" y="410037"/>
                  <a:pt x="1018793" y="304221"/>
                  <a:pt x="963038" y="387855"/>
                </a:cubicBezTo>
                <a:cubicBezTo>
                  <a:pt x="958730" y="405085"/>
                  <a:pt x="944269" y="460305"/>
                  <a:pt x="943583" y="475404"/>
                </a:cubicBezTo>
                <a:cubicBezTo>
                  <a:pt x="937839" y="601775"/>
                  <a:pt x="937934" y="728348"/>
                  <a:pt x="933855" y="854783"/>
                </a:cubicBezTo>
                <a:cubicBezTo>
                  <a:pt x="931448" y="929393"/>
                  <a:pt x="929852" y="1004090"/>
                  <a:pt x="924127" y="1078519"/>
                </a:cubicBezTo>
                <a:cubicBezTo>
                  <a:pt x="923341" y="1088743"/>
                  <a:pt x="916887" y="1097754"/>
                  <a:pt x="914400" y="1107702"/>
                </a:cubicBezTo>
                <a:cubicBezTo>
                  <a:pt x="910480" y="1123384"/>
                  <a:pt x="905052" y="1167329"/>
                  <a:pt x="894944" y="1185523"/>
                </a:cubicBezTo>
                <a:cubicBezTo>
                  <a:pt x="867444" y="1235024"/>
                  <a:pt x="866097" y="1233826"/>
                  <a:pt x="836578" y="1263344"/>
                </a:cubicBezTo>
                <a:cubicBezTo>
                  <a:pt x="833336" y="1273072"/>
                  <a:pt x="832126" y="1283734"/>
                  <a:pt x="826851" y="1292527"/>
                </a:cubicBezTo>
                <a:cubicBezTo>
                  <a:pt x="822132" y="1300392"/>
                  <a:pt x="811497" y="1303780"/>
                  <a:pt x="807395" y="1311983"/>
                </a:cubicBezTo>
                <a:cubicBezTo>
                  <a:pt x="737934" y="1450905"/>
                  <a:pt x="825715" y="1313685"/>
                  <a:pt x="768485" y="1399532"/>
                </a:cubicBezTo>
                <a:cubicBezTo>
                  <a:pt x="762000" y="1422230"/>
                  <a:pt x="758617" y="1446054"/>
                  <a:pt x="749030" y="1467625"/>
                </a:cubicBezTo>
                <a:cubicBezTo>
                  <a:pt x="745305" y="1476006"/>
                  <a:pt x="733676" y="1478878"/>
                  <a:pt x="729574" y="1487081"/>
                </a:cubicBezTo>
                <a:cubicBezTo>
                  <a:pt x="720403" y="1505423"/>
                  <a:pt x="716604" y="1525991"/>
                  <a:pt x="710119" y="1545446"/>
                </a:cubicBezTo>
                <a:cubicBezTo>
                  <a:pt x="687881" y="1612160"/>
                  <a:pt x="714143" y="1529349"/>
                  <a:pt x="690664" y="1623268"/>
                </a:cubicBezTo>
                <a:cubicBezTo>
                  <a:pt x="688177" y="1633216"/>
                  <a:pt x="683753" y="1642592"/>
                  <a:pt x="680936" y="1652451"/>
                </a:cubicBezTo>
                <a:cubicBezTo>
                  <a:pt x="677263" y="1665306"/>
                  <a:pt x="676474" y="1679073"/>
                  <a:pt x="671208" y="1691361"/>
                </a:cubicBezTo>
                <a:cubicBezTo>
                  <a:pt x="666603" y="1702107"/>
                  <a:pt x="656981" y="1710087"/>
                  <a:pt x="651753" y="1720544"/>
                </a:cubicBezTo>
                <a:cubicBezTo>
                  <a:pt x="611479" y="1801092"/>
                  <a:pt x="678325" y="1695276"/>
                  <a:pt x="622570" y="1778910"/>
                </a:cubicBezTo>
                <a:cubicBezTo>
                  <a:pt x="618871" y="1797403"/>
                  <a:pt x="613084" y="1836794"/>
                  <a:pt x="603115" y="1856732"/>
                </a:cubicBezTo>
                <a:cubicBezTo>
                  <a:pt x="597886" y="1867189"/>
                  <a:pt x="590144" y="1876187"/>
                  <a:pt x="583659" y="1885915"/>
                </a:cubicBezTo>
                <a:cubicBezTo>
                  <a:pt x="556104" y="1968585"/>
                  <a:pt x="594535" y="1867789"/>
                  <a:pt x="554476" y="1934553"/>
                </a:cubicBezTo>
                <a:cubicBezTo>
                  <a:pt x="549200" y="1943346"/>
                  <a:pt x="549335" y="1954565"/>
                  <a:pt x="544749" y="1963736"/>
                </a:cubicBezTo>
                <a:cubicBezTo>
                  <a:pt x="539520" y="1974193"/>
                  <a:pt x="531778" y="1983191"/>
                  <a:pt x="525293" y="1992919"/>
                </a:cubicBezTo>
                <a:cubicBezTo>
                  <a:pt x="522051" y="2002647"/>
                  <a:pt x="520842" y="2013309"/>
                  <a:pt x="515566" y="2022102"/>
                </a:cubicBezTo>
                <a:cubicBezTo>
                  <a:pt x="510847" y="2029966"/>
                  <a:pt x="500212" y="2033354"/>
                  <a:pt x="496110" y="2041557"/>
                </a:cubicBezTo>
                <a:cubicBezTo>
                  <a:pt x="493361" y="2047055"/>
                  <a:pt x="483352" y="2101041"/>
                  <a:pt x="476655" y="2109651"/>
                </a:cubicBezTo>
                <a:cubicBezTo>
                  <a:pt x="430723" y="2168707"/>
                  <a:pt x="437055" y="2161762"/>
                  <a:pt x="389106" y="2177744"/>
                </a:cubicBezTo>
                <a:cubicBezTo>
                  <a:pt x="379378" y="2184229"/>
                  <a:pt x="370380" y="2191971"/>
                  <a:pt x="359923" y="2197200"/>
                </a:cubicBezTo>
                <a:cubicBezTo>
                  <a:pt x="350752" y="2201786"/>
                  <a:pt x="338834" y="2200632"/>
                  <a:pt x="330740" y="2206927"/>
                </a:cubicBezTo>
                <a:cubicBezTo>
                  <a:pt x="309022" y="2223819"/>
                  <a:pt x="291829" y="2245838"/>
                  <a:pt x="272374" y="2265293"/>
                </a:cubicBezTo>
                <a:lnTo>
                  <a:pt x="252919" y="2284749"/>
                </a:lnTo>
                <a:cubicBezTo>
                  <a:pt x="249676" y="2294477"/>
                  <a:pt x="247777" y="2304761"/>
                  <a:pt x="243191" y="2313932"/>
                </a:cubicBezTo>
                <a:cubicBezTo>
                  <a:pt x="237963" y="2324389"/>
                  <a:pt x="227841" y="2332168"/>
                  <a:pt x="223736" y="2343115"/>
                </a:cubicBezTo>
                <a:cubicBezTo>
                  <a:pt x="217931" y="2358596"/>
                  <a:pt x="218358" y="2375802"/>
                  <a:pt x="214008" y="2391753"/>
                </a:cubicBezTo>
                <a:cubicBezTo>
                  <a:pt x="208612" y="2411538"/>
                  <a:pt x="199527" y="2430224"/>
                  <a:pt x="194553" y="2450119"/>
                </a:cubicBezTo>
                <a:cubicBezTo>
                  <a:pt x="191310" y="2463089"/>
                  <a:pt x="188667" y="2476224"/>
                  <a:pt x="184825" y="2489029"/>
                </a:cubicBezTo>
                <a:cubicBezTo>
                  <a:pt x="169838" y="2538986"/>
                  <a:pt x="164480" y="2549620"/>
                  <a:pt x="145915" y="2596034"/>
                </a:cubicBezTo>
                <a:cubicBezTo>
                  <a:pt x="142672" y="2641430"/>
                  <a:pt x="140074" y="2686876"/>
                  <a:pt x="136187" y="2732221"/>
                </a:cubicBezTo>
                <a:cubicBezTo>
                  <a:pt x="130345" y="2800373"/>
                  <a:pt x="119580" y="2868160"/>
                  <a:pt x="116732" y="2936502"/>
                </a:cubicBezTo>
                <a:cubicBezTo>
                  <a:pt x="109846" y="3101760"/>
                  <a:pt x="113126" y="3267324"/>
                  <a:pt x="107004" y="3432612"/>
                </a:cubicBezTo>
                <a:cubicBezTo>
                  <a:pt x="106033" y="3458838"/>
                  <a:pt x="94100" y="3464971"/>
                  <a:pt x="77821" y="3481251"/>
                </a:cubicBezTo>
                <a:lnTo>
                  <a:pt x="58366" y="3539617"/>
                </a:lnTo>
                <a:cubicBezTo>
                  <a:pt x="55123" y="3549345"/>
                  <a:pt x="51125" y="3558852"/>
                  <a:pt x="48638" y="3568800"/>
                </a:cubicBezTo>
                <a:cubicBezTo>
                  <a:pt x="36423" y="3617658"/>
                  <a:pt x="43137" y="3595027"/>
                  <a:pt x="29183" y="3636893"/>
                </a:cubicBezTo>
                <a:cubicBezTo>
                  <a:pt x="25940" y="3708229"/>
                  <a:pt x="23775" y="3779623"/>
                  <a:pt x="19455" y="3850902"/>
                </a:cubicBezTo>
                <a:cubicBezTo>
                  <a:pt x="14486" y="3932896"/>
                  <a:pt x="10416" y="3953080"/>
                  <a:pt x="0" y="4026000"/>
                </a:cubicBezTo>
                <a:cubicBezTo>
                  <a:pt x="3242" y="4087608"/>
                  <a:pt x="1002" y="4149751"/>
                  <a:pt x="9727" y="4210825"/>
                </a:cubicBezTo>
                <a:cubicBezTo>
                  <a:pt x="11024" y="4219904"/>
                  <a:pt x="24464" y="4222416"/>
                  <a:pt x="29183" y="4230281"/>
                </a:cubicBezTo>
                <a:cubicBezTo>
                  <a:pt x="67065" y="4293418"/>
                  <a:pt x="9070" y="4229626"/>
                  <a:pt x="58366" y="4278919"/>
                </a:cubicBezTo>
                <a:cubicBezTo>
                  <a:pt x="85921" y="4361589"/>
                  <a:pt x="47490" y="4260793"/>
                  <a:pt x="87549" y="4327557"/>
                </a:cubicBezTo>
                <a:cubicBezTo>
                  <a:pt x="92825" y="4336350"/>
                  <a:pt x="92690" y="4347569"/>
                  <a:pt x="97276" y="4356740"/>
                </a:cubicBezTo>
                <a:cubicBezTo>
                  <a:pt x="113488" y="4389165"/>
                  <a:pt x="116733" y="4385924"/>
                  <a:pt x="145915" y="4405378"/>
                </a:cubicBezTo>
                <a:cubicBezTo>
                  <a:pt x="152400" y="4415106"/>
                  <a:pt x="158067" y="4425432"/>
                  <a:pt x="165370" y="4434561"/>
                </a:cubicBezTo>
                <a:cubicBezTo>
                  <a:pt x="171099" y="4441723"/>
                  <a:pt x="177663" y="4448288"/>
                  <a:pt x="184825" y="4454017"/>
                </a:cubicBezTo>
                <a:cubicBezTo>
                  <a:pt x="202514" y="4468168"/>
                  <a:pt x="220481" y="4479415"/>
                  <a:pt x="243191" y="4483200"/>
                </a:cubicBezTo>
                <a:cubicBezTo>
                  <a:pt x="272154" y="4488027"/>
                  <a:pt x="301557" y="4489685"/>
                  <a:pt x="330740" y="4492927"/>
                </a:cubicBezTo>
                <a:cubicBezTo>
                  <a:pt x="359923" y="4489685"/>
                  <a:pt x="390884" y="4493740"/>
                  <a:pt x="418289" y="4483200"/>
                </a:cubicBezTo>
                <a:cubicBezTo>
                  <a:pt x="435409" y="4476615"/>
                  <a:pt x="457200" y="4444289"/>
                  <a:pt x="457200" y="4444289"/>
                </a:cubicBezTo>
                <a:cubicBezTo>
                  <a:pt x="463685" y="4431319"/>
                  <a:pt x="470943" y="4418707"/>
                  <a:pt x="476655" y="4405378"/>
                </a:cubicBezTo>
                <a:cubicBezTo>
                  <a:pt x="480694" y="4395953"/>
                  <a:pt x="482344" y="4385620"/>
                  <a:pt x="486383" y="4376195"/>
                </a:cubicBezTo>
                <a:cubicBezTo>
                  <a:pt x="492095" y="4362867"/>
                  <a:pt x="499353" y="4350255"/>
                  <a:pt x="505838" y="4337285"/>
                </a:cubicBezTo>
                <a:cubicBezTo>
                  <a:pt x="509081" y="4317830"/>
                  <a:pt x="512038" y="4298325"/>
                  <a:pt x="515566" y="4278919"/>
                </a:cubicBezTo>
                <a:cubicBezTo>
                  <a:pt x="518524" y="4262652"/>
                  <a:pt x="524262" y="4246783"/>
                  <a:pt x="525293" y="4230281"/>
                </a:cubicBezTo>
                <a:cubicBezTo>
                  <a:pt x="530758" y="4142843"/>
                  <a:pt x="530023" y="4055100"/>
                  <a:pt x="535021" y="3967634"/>
                </a:cubicBezTo>
                <a:cubicBezTo>
                  <a:pt x="535589" y="3957700"/>
                  <a:pt x="551580" y="3836197"/>
                  <a:pt x="554476" y="3821719"/>
                </a:cubicBezTo>
                <a:cubicBezTo>
                  <a:pt x="556487" y="3811664"/>
                  <a:pt x="561717" y="3802484"/>
                  <a:pt x="564204" y="3792536"/>
                </a:cubicBezTo>
                <a:cubicBezTo>
                  <a:pt x="568214" y="3776496"/>
                  <a:pt x="569582" y="3759849"/>
                  <a:pt x="573932" y="3743898"/>
                </a:cubicBezTo>
                <a:cubicBezTo>
                  <a:pt x="579328" y="3724113"/>
                  <a:pt x="586902" y="3704987"/>
                  <a:pt x="593387" y="3685532"/>
                </a:cubicBezTo>
                <a:lnTo>
                  <a:pt x="632298" y="3568800"/>
                </a:lnTo>
                <a:lnTo>
                  <a:pt x="651753" y="3510434"/>
                </a:lnTo>
                <a:lnTo>
                  <a:pt x="661481" y="3481251"/>
                </a:lnTo>
                <a:cubicBezTo>
                  <a:pt x="668521" y="3439007"/>
                  <a:pt x="671871" y="3415039"/>
                  <a:pt x="680936" y="3374246"/>
                </a:cubicBezTo>
                <a:cubicBezTo>
                  <a:pt x="683836" y="3361195"/>
                  <a:pt x="687421" y="3348306"/>
                  <a:pt x="690664" y="3335336"/>
                </a:cubicBezTo>
                <a:cubicBezTo>
                  <a:pt x="677144" y="2929756"/>
                  <a:pt x="674475" y="2997346"/>
                  <a:pt x="690664" y="2479302"/>
                </a:cubicBezTo>
                <a:cubicBezTo>
                  <a:pt x="692048" y="2435017"/>
                  <a:pt x="699457" y="2417708"/>
                  <a:pt x="719847" y="2382025"/>
                </a:cubicBezTo>
                <a:cubicBezTo>
                  <a:pt x="725647" y="2371874"/>
                  <a:pt x="734074" y="2363299"/>
                  <a:pt x="739302" y="2352842"/>
                </a:cubicBezTo>
                <a:cubicBezTo>
                  <a:pt x="767458" y="2296531"/>
                  <a:pt x="722893" y="2349796"/>
                  <a:pt x="778213" y="2294476"/>
                </a:cubicBezTo>
                <a:cubicBezTo>
                  <a:pt x="781455" y="2284748"/>
                  <a:pt x="781645" y="2273387"/>
                  <a:pt x="787940" y="2265293"/>
                </a:cubicBezTo>
                <a:cubicBezTo>
                  <a:pt x="806905" y="2240909"/>
                  <a:pt x="870948" y="2179259"/>
                  <a:pt x="904672" y="2168017"/>
                </a:cubicBezTo>
                <a:lnTo>
                  <a:pt x="963038" y="2148561"/>
                </a:lnTo>
                <a:cubicBezTo>
                  <a:pt x="972766" y="2145318"/>
                  <a:pt x="982273" y="2141321"/>
                  <a:pt x="992221" y="2138834"/>
                </a:cubicBezTo>
                <a:lnTo>
                  <a:pt x="1070042" y="2119378"/>
                </a:lnTo>
                <a:cubicBezTo>
                  <a:pt x="1097693" y="2091729"/>
                  <a:pt x="1089776" y="2101480"/>
                  <a:pt x="1118681" y="2061012"/>
                </a:cubicBezTo>
                <a:cubicBezTo>
                  <a:pt x="1125476" y="2051498"/>
                  <a:pt x="1132908" y="2042286"/>
                  <a:pt x="1138136" y="2031829"/>
                </a:cubicBezTo>
                <a:cubicBezTo>
                  <a:pt x="1149945" y="2008212"/>
                  <a:pt x="1150929" y="1978435"/>
                  <a:pt x="1157591" y="1954008"/>
                </a:cubicBezTo>
                <a:cubicBezTo>
                  <a:pt x="1162987" y="1934223"/>
                  <a:pt x="1170562" y="1915097"/>
                  <a:pt x="1177047" y="1895642"/>
                </a:cubicBezTo>
                <a:cubicBezTo>
                  <a:pt x="1180290" y="1885914"/>
                  <a:pt x="1184287" y="1876407"/>
                  <a:pt x="1186774" y="1866459"/>
                </a:cubicBezTo>
                <a:cubicBezTo>
                  <a:pt x="1198989" y="1817601"/>
                  <a:pt x="1192274" y="1840232"/>
                  <a:pt x="1206230" y="1798366"/>
                </a:cubicBezTo>
                <a:cubicBezTo>
                  <a:pt x="1202987" y="1736757"/>
                  <a:pt x="1201422" y="1675037"/>
                  <a:pt x="1196502" y="1613540"/>
                </a:cubicBezTo>
                <a:cubicBezTo>
                  <a:pt x="1193696" y="1578470"/>
                  <a:pt x="1185376" y="1549580"/>
                  <a:pt x="1177047" y="1516264"/>
                </a:cubicBezTo>
                <a:cubicBezTo>
                  <a:pt x="1180289" y="1464383"/>
                  <a:pt x="1178228" y="1411896"/>
                  <a:pt x="1186774" y="1360621"/>
                </a:cubicBezTo>
                <a:cubicBezTo>
                  <a:pt x="1188391" y="1350920"/>
                  <a:pt x="1231878" y="1323281"/>
                  <a:pt x="1235413" y="1321710"/>
                </a:cubicBezTo>
                <a:cubicBezTo>
                  <a:pt x="1298334" y="1293744"/>
                  <a:pt x="1315258" y="1301444"/>
                  <a:pt x="1391055" y="1292527"/>
                </a:cubicBezTo>
                <a:cubicBezTo>
                  <a:pt x="1413826" y="1289848"/>
                  <a:pt x="1436451" y="1286042"/>
                  <a:pt x="1459149" y="1282800"/>
                </a:cubicBezTo>
                <a:cubicBezTo>
                  <a:pt x="1468877" y="1276315"/>
                  <a:pt x="1477875" y="1268573"/>
                  <a:pt x="1488332" y="1263344"/>
                </a:cubicBezTo>
                <a:cubicBezTo>
                  <a:pt x="1497503" y="1258758"/>
                  <a:pt x="1509508" y="1260022"/>
                  <a:pt x="1517515" y="1253617"/>
                </a:cubicBezTo>
                <a:cubicBezTo>
                  <a:pt x="1540745" y="1235033"/>
                  <a:pt x="1534951" y="1218746"/>
                  <a:pt x="1546698" y="1195251"/>
                </a:cubicBezTo>
                <a:cubicBezTo>
                  <a:pt x="1551926" y="1184794"/>
                  <a:pt x="1559668" y="1175796"/>
                  <a:pt x="1566153" y="1166068"/>
                </a:cubicBezTo>
                <a:cubicBezTo>
                  <a:pt x="1575881" y="1127157"/>
                  <a:pt x="1590907" y="1089199"/>
                  <a:pt x="1595336" y="1049336"/>
                </a:cubicBezTo>
                <a:cubicBezTo>
                  <a:pt x="1598579" y="1020153"/>
                  <a:pt x="1601183" y="990892"/>
                  <a:pt x="1605064" y="961787"/>
                </a:cubicBezTo>
                <a:cubicBezTo>
                  <a:pt x="1607671" y="942236"/>
                  <a:pt x="1612345" y="922992"/>
                  <a:pt x="1614791" y="903421"/>
                </a:cubicBezTo>
                <a:cubicBezTo>
                  <a:pt x="1650803" y="615321"/>
                  <a:pt x="1603022" y="956613"/>
                  <a:pt x="1634247" y="738051"/>
                </a:cubicBezTo>
                <a:cubicBezTo>
                  <a:pt x="1643131" y="595899"/>
                  <a:pt x="1661872" y="399783"/>
                  <a:pt x="1624519" y="271123"/>
                </a:cubicBezTo>
                <a:cubicBezTo>
                  <a:pt x="1618126" y="249104"/>
                  <a:pt x="1579123" y="277608"/>
                  <a:pt x="1556425" y="280851"/>
                </a:cubicBezTo>
                <a:lnTo>
                  <a:pt x="1527242" y="300306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Freeform 7"/>
          <p:cNvSpPr>
            <a:spLocks/>
          </p:cNvSpPr>
          <p:nvPr/>
        </p:nvSpPr>
        <p:spPr bwMode="auto">
          <a:xfrm>
            <a:off x="4211960" y="2708920"/>
            <a:ext cx="195693" cy="34803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 flipV="1">
            <a:off x="4211959" y="2564904"/>
            <a:ext cx="195693" cy="45732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7"/>
          <p:cNvSpPr>
            <a:spLocks/>
          </p:cNvSpPr>
          <p:nvPr/>
        </p:nvSpPr>
        <p:spPr bwMode="auto">
          <a:xfrm>
            <a:off x="3922336" y="3501008"/>
            <a:ext cx="195693" cy="34803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7"/>
          <p:cNvSpPr>
            <a:spLocks/>
          </p:cNvSpPr>
          <p:nvPr/>
        </p:nvSpPr>
        <p:spPr bwMode="auto">
          <a:xfrm flipV="1">
            <a:off x="3923928" y="3383268"/>
            <a:ext cx="195693" cy="45732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Line 60"/>
          <p:cNvSpPr>
            <a:spLocks noChangeShapeType="1"/>
          </p:cNvSpPr>
          <p:nvPr/>
        </p:nvSpPr>
        <p:spPr bwMode="auto">
          <a:xfrm>
            <a:off x="8735833" y="5734544"/>
            <a:ext cx="302928" cy="3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4" name="Group 56"/>
          <p:cNvGrpSpPr>
            <a:grpSpLocks/>
          </p:cNvGrpSpPr>
          <p:nvPr/>
        </p:nvGrpSpPr>
        <p:grpSpPr bwMode="auto">
          <a:xfrm rot="2766876">
            <a:off x="2934982" y="6002723"/>
            <a:ext cx="675924" cy="104008"/>
            <a:chOff x="639" y="6436"/>
            <a:chExt cx="1701" cy="118"/>
          </a:xfrm>
        </p:grpSpPr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198650"/>
            <a:ext cx="2540151" cy="159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40" y="3429000"/>
            <a:ext cx="2435980" cy="1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10" y="3276600"/>
            <a:ext cx="241518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" y="4924530"/>
            <a:ext cx="254015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39" y="5198650"/>
            <a:ext cx="2505398" cy="163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39" y="4883987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6" y="637634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8"/>
            <a:ext cx="9151479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8289335" y="3932256"/>
            <a:ext cx="832644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8693603" y="3751901"/>
            <a:ext cx="832644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7784967" y="3807235"/>
            <a:ext cx="801465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6503307" y="3801561"/>
            <a:ext cx="91700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9387760" y="4608204"/>
            <a:ext cx="1025216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0879093" y="2098719"/>
            <a:ext cx="938648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9642661" y="3945528"/>
            <a:ext cx="676752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8549788" y="2543484"/>
            <a:ext cx="112792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9681251" y="2698721"/>
            <a:ext cx="775789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0539732" y="3425088"/>
            <a:ext cx="9867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8639320" y="3428429"/>
            <a:ext cx="1043555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7440623" y="1245189"/>
            <a:ext cx="1080236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0530101" y="3038073"/>
            <a:ext cx="90417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7775008" y="2870928"/>
            <a:ext cx="1100410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8462240" y="1947689"/>
            <a:ext cx="1190277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8895639" y="3022207"/>
            <a:ext cx="673085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7881634" y="3159899"/>
            <a:ext cx="90417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9813943" y="1663707"/>
            <a:ext cx="918843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7202745" y="3785625"/>
            <a:ext cx="937182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0402000" y="3731364"/>
            <a:ext cx="110958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9315928" y="1308133"/>
            <a:ext cx="1069233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1132999" y="4379623"/>
            <a:ext cx="66208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9144164" y="1874361"/>
            <a:ext cx="8088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0701317" y="4434955"/>
            <a:ext cx="77212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1200048" y="3674936"/>
            <a:ext cx="841813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0536787" y="2125258"/>
            <a:ext cx="878494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1606542" y="4614944"/>
            <a:ext cx="85832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9624775" y="2154570"/>
            <a:ext cx="1058227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7522504" y="2180715"/>
            <a:ext cx="1184775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7328177" y="2958205"/>
            <a:ext cx="729939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8728472" y="1548931"/>
            <a:ext cx="704263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1379090" y="3967852"/>
            <a:ext cx="447500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7660079" y="4376305"/>
            <a:ext cx="997705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8895855" y="4294074"/>
            <a:ext cx="926179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7112790" y="4068827"/>
            <a:ext cx="56120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0172302" y="3186200"/>
            <a:ext cx="586886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6054480" y="3360858"/>
            <a:ext cx="141586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8546975" y="2905837"/>
            <a:ext cx="1001373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0044101" y="2430922"/>
            <a:ext cx="872992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8587252" y="4816198"/>
            <a:ext cx="1186609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1715239" y="3981621"/>
            <a:ext cx="597890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9501056" y="3416198"/>
            <a:ext cx="920677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8339456" y="1228433"/>
            <a:ext cx="658413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9830969" y="5921553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8049418" y="1740852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8613671" y="445860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8762942" y="2308431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9679712" y="1580486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9048748" y="5131489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6669175" y="3683327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9102964" y="3642048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0441306" y="2781464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7577573" y="3936730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9922239" y="2370060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0976317" y="5292966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7479010" y="3258435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9751482" y="487661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8123814" y="4191383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0697524" y="2450195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9904191" y="2995689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1442415" y="3780086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8841431" y="3107137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9447037" y="3229077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8187121" y="3021004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0263136" y="1914333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0908571" y="3210922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1938428" y="4214359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8017078" y="3535825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1552397" y="2780170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6812635" y="4010213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8886896" y="2771284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7896020" y="2655052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8501034" y="1574574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1016857" y="3570306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9371776" y="2121742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9889875" y="3593994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9158614" y="4567198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0420381" y="3417279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8071408" y="4783218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9012220" y="1755095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6786481" y="4295667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8821345" y="3973189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1473669" y="4032025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1313338" y="4777249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0859742" y="3997738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9843080" y="4379271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1859137" y="5053523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9274517" y="5389795"/>
            <a:ext cx="1828516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811251"/>
            <a:ext cx="7063212" cy="30162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Выставить круглосуточные посты наблюдения на водных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водными объектами и гидротехническими сооружениями (дамбы обвалования, мосты), держать в постоянной готовности материалы и средства к 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восстановлению.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1567680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9" y="63228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50531" y="6250522"/>
            <a:ext cx="1273037" cy="30774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06" tIns="45702" rIns="91406" bIns="45702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291469" y="5564738"/>
            <a:ext cx="1828516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590128" y="4999429"/>
            <a:ext cx="1186609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926017" y="6104781"/>
            <a:ext cx="31258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. Сочи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 rot="21334256">
            <a:off x="4163853" y="5250197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8289335" y="3932256"/>
            <a:ext cx="832644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8693603" y="3751901"/>
            <a:ext cx="832644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7784967" y="3807235"/>
            <a:ext cx="801465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6503307" y="3801561"/>
            <a:ext cx="91700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9387760" y="4608204"/>
            <a:ext cx="1025216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0879093" y="2098719"/>
            <a:ext cx="938648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9642661" y="3945528"/>
            <a:ext cx="676752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8549788" y="2543484"/>
            <a:ext cx="112792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9681251" y="2698721"/>
            <a:ext cx="775789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0539732" y="3425088"/>
            <a:ext cx="9867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8639320" y="3428429"/>
            <a:ext cx="1043555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7440623" y="1245189"/>
            <a:ext cx="1080236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0530101" y="3038073"/>
            <a:ext cx="90417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7775008" y="2870928"/>
            <a:ext cx="1100410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8462240" y="1947689"/>
            <a:ext cx="1190277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8895639" y="3022207"/>
            <a:ext cx="673085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7881634" y="3159899"/>
            <a:ext cx="90417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9813943" y="1663707"/>
            <a:ext cx="918843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7202745" y="3785625"/>
            <a:ext cx="937182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0402000" y="3731364"/>
            <a:ext cx="110958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9315928" y="1308133"/>
            <a:ext cx="1069233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1132999" y="4379623"/>
            <a:ext cx="66208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9144164" y="1874361"/>
            <a:ext cx="8088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0701317" y="4434955"/>
            <a:ext cx="77212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1200048" y="3674936"/>
            <a:ext cx="841813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0536787" y="2125258"/>
            <a:ext cx="878494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1606542" y="4614944"/>
            <a:ext cx="85832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9624775" y="2154570"/>
            <a:ext cx="1058227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7522504" y="2180715"/>
            <a:ext cx="1184775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7328177" y="2958205"/>
            <a:ext cx="729939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8728472" y="1548931"/>
            <a:ext cx="704263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1379090" y="3967852"/>
            <a:ext cx="447500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7660079" y="4376305"/>
            <a:ext cx="997705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8895855" y="4294074"/>
            <a:ext cx="926179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7112790" y="4068827"/>
            <a:ext cx="56120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0172302" y="3186200"/>
            <a:ext cx="586886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6054480" y="3360858"/>
            <a:ext cx="141586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8546975" y="2905837"/>
            <a:ext cx="1001373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0044101" y="2430922"/>
            <a:ext cx="872992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8587252" y="4816198"/>
            <a:ext cx="1186609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1715239" y="3981621"/>
            <a:ext cx="597890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9501056" y="3416198"/>
            <a:ext cx="920677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8339456" y="1228433"/>
            <a:ext cx="658413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9830969" y="5921553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8049418" y="1740852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8613671" y="445860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8762942" y="2308431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9679712" y="1580486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9048748" y="5131489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6669175" y="3683327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9102964" y="3642048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0441306" y="2781464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7577573" y="3936730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9922239" y="2370060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0976317" y="5292966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7479010" y="3258435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9751482" y="487661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8123814" y="4191383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0697524" y="2450195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9904191" y="2995689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1442415" y="3780086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8841431" y="3107137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9447037" y="3229077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8187121" y="3021004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0263136" y="1914333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0908571" y="3210922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1938428" y="4214359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8017078" y="3535825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1552397" y="2780170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6812635" y="4010213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8886896" y="2771284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7896020" y="2655052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8501034" y="1574574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1016857" y="3570306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9371776" y="2121742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9889875" y="3593994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9158614" y="4567198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0420381" y="3417279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8071408" y="4783218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9012220" y="1755095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6786481" y="4295667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8821345" y="3973189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1473669" y="4032025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1313338" y="4777249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0859742" y="3997738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9843080" y="4379271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1859137" y="5053523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9274517" y="5389795"/>
            <a:ext cx="1828516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648049" y="6478095"/>
            <a:ext cx="783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АБХАЗИЯ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0" y="24"/>
            <a:ext cx="9144000" cy="780574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70" tIns="33586" rIns="67170" bIns="33586" anchor="ctr"/>
          <a:lstStyle>
            <a:defPPr>
              <a:defRPr lang="ru-RU"/>
            </a:defPPr>
            <a:lvl1pPr algn="ctr" defTabSz="777875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ПРОГНОЗ </a:t>
            </a:r>
            <a:r>
              <a:rPr lang="ru-RU" sz="1200" dirty="0" smtClean="0">
                <a:solidFill>
                  <a:schemeClr val="bg1"/>
                </a:solidFill>
              </a:rPr>
              <a:t>МЕТЕООБСТАНОВКИ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НА ТЕРРИТОРИИ 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КРАСНОДАРСКОГО </a:t>
            </a:r>
            <a:r>
              <a:rPr lang="ru-RU" sz="1200" dirty="0" smtClean="0">
                <a:solidFill>
                  <a:schemeClr val="bg1"/>
                </a:solidFill>
              </a:rPr>
              <a:t>КРАЯ на </a:t>
            </a:r>
            <a:r>
              <a:rPr lang="ru-RU" sz="1200" dirty="0" smtClean="0">
                <a:solidFill>
                  <a:schemeClr val="bg1"/>
                </a:solidFill>
              </a:rPr>
              <a:t>22.11.2020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" y="8944"/>
            <a:ext cx="746702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39" y="1"/>
            <a:ext cx="976931" cy="747277"/>
          </a:xfrm>
          <a:prstGeom prst="rect">
            <a:avLst/>
          </a:prstGeom>
        </p:spPr>
      </p:pic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50532" y="6417693"/>
            <a:ext cx="1189681" cy="30774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06" tIns="45702" rIns="91406" bIns="45702" rtlCol="0">
            <a:spAutoFit/>
          </a:bodyPr>
          <a:lstStyle/>
          <a:p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Черное море</a:t>
            </a:r>
          </a:p>
        </p:txBody>
      </p:sp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58054" y="4867243"/>
            <a:ext cx="2029826" cy="1946134"/>
            <a:chOff x="3881366" y="5911947"/>
            <a:chExt cx="1921164" cy="906106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5911947"/>
              <a:ext cx="1921164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2" y="5936972"/>
              <a:ext cx="1290132" cy="20988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9" name="Полилиния 4"/>
          <p:cNvSpPr>
            <a:spLocks/>
          </p:cNvSpPr>
          <p:nvPr/>
        </p:nvSpPr>
        <p:spPr bwMode="auto">
          <a:xfrm>
            <a:off x="166730" y="5309651"/>
            <a:ext cx="499515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2" name="Rectangle 656"/>
          <p:cNvSpPr>
            <a:spLocks noChangeArrowheads="1"/>
          </p:cNvSpPr>
          <p:nvPr/>
        </p:nvSpPr>
        <p:spPr bwMode="auto">
          <a:xfrm>
            <a:off x="218877" y="5511134"/>
            <a:ext cx="429950" cy="10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5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6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3" name="TextBox 5"/>
          <p:cNvSpPr txBox="1">
            <a:spLocks noChangeArrowheads="1"/>
          </p:cNvSpPr>
          <p:nvPr/>
        </p:nvSpPr>
        <p:spPr bwMode="auto">
          <a:xfrm>
            <a:off x="809649" y="5157192"/>
            <a:ext cx="1089096" cy="60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риску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Полилиния 4"/>
          <p:cNvSpPr>
            <a:spLocks/>
          </p:cNvSpPr>
          <p:nvPr/>
        </p:nvSpPr>
        <p:spPr bwMode="auto">
          <a:xfrm>
            <a:off x="179512" y="5951588"/>
            <a:ext cx="499515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8" tIns="45709" rIns="91418" bIns="45709" anchor="ctr"/>
          <a:lstStyle/>
          <a:p>
            <a:pPr defTabSz="1280160"/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2" name="Rectangle 656"/>
          <p:cNvSpPr>
            <a:spLocks noChangeArrowheads="1"/>
          </p:cNvSpPr>
          <p:nvPr/>
        </p:nvSpPr>
        <p:spPr bwMode="auto">
          <a:xfrm>
            <a:off x="253618" y="6137285"/>
            <a:ext cx="429950" cy="10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5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6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TextBox 5"/>
          <p:cNvSpPr txBox="1">
            <a:spLocks noChangeArrowheads="1"/>
          </p:cNvSpPr>
          <p:nvPr/>
        </p:nvSpPr>
        <p:spPr bwMode="auto">
          <a:xfrm>
            <a:off x="818608" y="5916106"/>
            <a:ext cx="1089096" cy="73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подверженные риску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подтопления с меньшей вероятностью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908"/>
            <a:ext cx="3471745" cy="20807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1" name="Скругленный прямоугольник 130"/>
          <p:cNvSpPr/>
          <p:nvPr/>
        </p:nvSpPr>
        <p:spPr>
          <a:xfrm>
            <a:off x="4453868" y="787546"/>
            <a:ext cx="4656538" cy="225807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Краснодарскому краю: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 с прояснениями. Ночью местами небольшие осадки, днем осадки, местами сильные в виде дождя, мокрого снега, снега. В отдельных районах налипание мокрого снега, гололедно-изморозевые явления. Ночью и утром местами туман. Ветер восточный с переходом на северо-западный 4-9 м/с, днем 6-11 м/с. Температура воздуха ночью -2…+3°, днем +1…+6°.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Черноморском побережье: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 с прояснениями. Местами осадки. Ветер северо-западный и северный 6-11 м/с, местами 9-14 м/с. Температура воздуха ночью 0…+5°; днем +4…+9°, на юге до +12°.</a:t>
            </a:r>
          </a:p>
        </p:txBody>
      </p:sp>
      <p:sp>
        <p:nvSpPr>
          <p:cNvPr id="132" name="Скругленный прямоугольник 131"/>
          <p:cNvSpPr/>
          <p:nvPr/>
        </p:nvSpPr>
        <p:spPr>
          <a:xfrm>
            <a:off x="4492932" y="3075444"/>
            <a:ext cx="4619624" cy="828175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прогнозом погоды на 22.11.2020г.</a:t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Краснодарском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высокие уровни воды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(Туапсинский район и ГО Сочи) 2 МО.</a:t>
            </a:r>
          </a:p>
        </p:txBody>
      </p:sp>
    </p:spTree>
    <p:extLst>
      <p:ext uri="{BB962C8B-B14F-4D97-AF65-F5344CB8AC3E}">
        <p14:creationId xmlns:p14="http://schemas.microsoft.com/office/powerpoint/2010/main" val="246691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7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олилиния: фигура 47">
            <a:extLst>
              <a:ext uri="{FF2B5EF4-FFF2-40B4-BE49-F238E27FC236}">
                <a16:creationId xmlns:a16="http://schemas.microsoft.com/office/drawing/2014/main" xmlns="" id="{3C0CF06A-1F72-4368-830E-1BF1ADFC46F8}"/>
              </a:ext>
            </a:extLst>
          </p:cNvPr>
          <p:cNvSpPr/>
          <p:nvPr/>
        </p:nvSpPr>
        <p:spPr>
          <a:xfrm>
            <a:off x="5425944" y="2947211"/>
            <a:ext cx="619676" cy="392994"/>
          </a:xfrm>
          <a:custGeom>
            <a:avLst/>
            <a:gdLst>
              <a:gd name="connsiteX0" fmla="*/ 619676 w 619676"/>
              <a:gd name="connsiteY0" fmla="*/ 392994 h 392994"/>
              <a:gd name="connsiteX1" fmla="*/ 551663 w 619676"/>
              <a:gd name="connsiteY1" fmla="*/ 347652 h 392994"/>
              <a:gd name="connsiteX2" fmla="*/ 544106 w 619676"/>
              <a:gd name="connsiteY2" fmla="*/ 272082 h 392994"/>
              <a:gd name="connsiteX3" fmla="*/ 483649 w 619676"/>
              <a:gd name="connsiteY3" fmla="*/ 249410 h 392994"/>
              <a:gd name="connsiteX4" fmla="*/ 483649 w 619676"/>
              <a:gd name="connsiteY4" fmla="*/ 143612 h 392994"/>
              <a:gd name="connsiteX5" fmla="*/ 453421 w 619676"/>
              <a:gd name="connsiteY5" fmla="*/ 75599 h 392994"/>
              <a:gd name="connsiteX6" fmla="*/ 430750 w 619676"/>
              <a:gd name="connsiteY6" fmla="*/ 68042 h 392994"/>
              <a:gd name="connsiteX7" fmla="*/ 392965 w 619676"/>
              <a:gd name="connsiteY7" fmla="*/ 143612 h 392994"/>
              <a:gd name="connsiteX8" fmla="*/ 370294 w 619676"/>
              <a:gd name="connsiteY8" fmla="*/ 105827 h 392994"/>
              <a:gd name="connsiteX9" fmla="*/ 287167 w 619676"/>
              <a:gd name="connsiteY9" fmla="*/ 75599 h 392994"/>
              <a:gd name="connsiteX10" fmla="*/ 241825 w 619676"/>
              <a:gd name="connsiteY10" fmla="*/ 75599 h 392994"/>
              <a:gd name="connsiteX11" fmla="*/ 196482 w 619676"/>
              <a:gd name="connsiteY11" fmla="*/ 75599 h 392994"/>
              <a:gd name="connsiteX12" fmla="*/ 120912 w 619676"/>
              <a:gd name="connsiteY12" fmla="*/ 7586 h 392994"/>
              <a:gd name="connsiteX13" fmla="*/ 98241 w 619676"/>
              <a:gd name="connsiteY13" fmla="*/ 7586 h 392994"/>
              <a:gd name="connsiteX14" fmla="*/ 60456 w 619676"/>
              <a:gd name="connsiteY14" fmla="*/ 60485 h 392994"/>
              <a:gd name="connsiteX15" fmla="*/ 22671 w 619676"/>
              <a:gd name="connsiteY15" fmla="*/ 143612 h 392994"/>
              <a:gd name="connsiteX16" fmla="*/ 0 w 619676"/>
              <a:gd name="connsiteY16" fmla="*/ 181397 h 3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9676" h="392994">
                <a:moveTo>
                  <a:pt x="619676" y="392994"/>
                </a:moveTo>
                <a:cubicBezTo>
                  <a:pt x="591967" y="380399"/>
                  <a:pt x="564258" y="367804"/>
                  <a:pt x="551663" y="347652"/>
                </a:cubicBezTo>
                <a:cubicBezTo>
                  <a:pt x="539068" y="327500"/>
                  <a:pt x="555442" y="288456"/>
                  <a:pt x="544106" y="272082"/>
                </a:cubicBezTo>
                <a:cubicBezTo>
                  <a:pt x="532770" y="255708"/>
                  <a:pt x="493725" y="270822"/>
                  <a:pt x="483649" y="249410"/>
                </a:cubicBezTo>
                <a:cubicBezTo>
                  <a:pt x="473573" y="227998"/>
                  <a:pt x="488687" y="172580"/>
                  <a:pt x="483649" y="143612"/>
                </a:cubicBezTo>
                <a:cubicBezTo>
                  <a:pt x="478611" y="114643"/>
                  <a:pt x="453421" y="75599"/>
                  <a:pt x="453421" y="75599"/>
                </a:cubicBezTo>
                <a:cubicBezTo>
                  <a:pt x="444605" y="63004"/>
                  <a:pt x="440826" y="56707"/>
                  <a:pt x="430750" y="68042"/>
                </a:cubicBezTo>
                <a:cubicBezTo>
                  <a:pt x="420674" y="79377"/>
                  <a:pt x="403041" y="137315"/>
                  <a:pt x="392965" y="143612"/>
                </a:cubicBezTo>
                <a:cubicBezTo>
                  <a:pt x="382889" y="149909"/>
                  <a:pt x="387927" y="117162"/>
                  <a:pt x="370294" y="105827"/>
                </a:cubicBezTo>
                <a:cubicBezTo>
                  <a:pt x="352661" y="94492"/>
                  <a:pt x="308578" y="80637"/>
                  <a:pt x="287167" y="75599"/>
                </a:cubicBezTo>
                <a:cubicBezTo>
                  <a:pt x="265756" y="70561"/>
                  <a:pt x="241825" y="75599"/>
                  <a:pt x="241825" y="75599"/>
                </a:cubicBezTo>
                <a:cubicBezTo>
                  <a:pt x="226711" y="75599"/>
                  <a:pt x="216634" y="86935"/>
                  <a:pt x="196482" y="75599"/>
                </a:cubicBezTo>
                <a:cubicBezTo>
                  <a:pt x="176330" y="64263"/>
                  <a:pt x="120912" y="7586"/>
                  <a:pt x="120912" y="7586"/>
                </a:cubicBezTo>
                <a:cubicBezTo>
                  <a:pt x="104538" y="-3750"/>
                  <a:pt x="108317" y="-1230"/>
                  <a:pt x="98241" y="7586"/>
                </a:cubicBezTo>
                <a:cubicBezTo>
                  <a:pt x="88165" y="16402"/>
                  <a:pt x="73051" y="37814"/>
                  <a:pt x="60456" y="60485"/>
                </a:cubicBezTo>
                <a:cubicBezTo>
                  <a:pt x="47861" y="83156"/>
                  <a:pt x="32747" y="123460"/>
                  <a:pt x="22671" y="143612"/>
                </a:cubicBezTo>
                <a:cubicBezTo>
                  <a:pt x="12595" y="163764"/>
                  <a:pt x="6297" y="172580"/>
                  <a:pt x="0" y="181397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6" name="Полилиния: фигура 76">
            <a:extLst>
              <a:ext uri="{FF2B5EF4-FFF2-40B4-BE49-F238E27FC236}">
                <a16:creationId xmlns:a16="http://schemas.microsoft.com/office/drawing/2014/main" xmlns="" id="{46F5FA65-E214-4335-B727-5A1F1F53CC13}"/>
              </a:ext>
            </a:extLst>
          </p:cNvPr>
          <p:cNvSpPr/>
          <p:nvPr/>
        </p:nvSpPr>
        <p:spPr>
          <a:xfrm>
            <a:off x="4821382" y="5214347"/>
            <a:ext cx="290267" cy="657461"/>
          </a:xfrm>
          <a:custGeom>
            <a:avLst/>
            <a:gdLst>
              <a:gd name="connsiteX0" fmla="*/ 0 w 290267"/>
              <a:gd name="connsiteY0" fmla="*/ 657461 h 657461"/>
              <a:gd name="connsiteX1" fmla="*/ 30228 w 290267"/>
              <a:gd name="connsiteY1" fmla="*/ 551663 h 657461"/>
              <a:gd name="connsiteX2" fmla="*/ 90684 w 290267"/>
              <a:gd name="connsiteY2" fmla="*/ 453422 h 657461"/>
              <a:gd name="connsiteX3" fmla="*/ 143583 w 290267"/>
              <a:gd name="connsiteY3" fmla="*/ 408079 h 657461"/>
              <a:gd name="connsiteX4" fmla="*/ 181368 w 290267"/>
              <a:gd name="connsiteY4" fmla="*/ 317395 h 657461"/>
              <a:gd name="connsiteX5" fmla="*/ 249382 w 290267"/>
              <a:gd name="connsiteY5" fmla="*/ 279610 h 657461"/>
              <a:gd name="connsiteX6" fmla="*/ 287167 w 290267"/>
              <a:gd name="connsiteY6" fmla="*/ 226711 h 657461"/>
              <a:gd name="connsiteX7" fmla="*/ 287167 w 290267"/>
              <a:gd name="connsiteY7" fmla="*/ 151141 h 657461"/>
              <a:gd name="connsiteX8" fmla="*/ 279610 w 290267"/>
              <a:gd name="connsiteY8" fmla="*/ 30228 h 657461"/>
              <a:gd name="connsiteX9" fmla="*/ 287167 w 290267"/>
              <a:gd name="connsiteY9" fmla="*/ 0 h 65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267" h="657461">
                <a:moveTo>
                  <a:pt x="0" y="657461"/>
                </a:moveTo>
                <a:cubicBezTo>
                  <a:pt x="7557" y="621565"/>
                  <a:pt x="15114" y="585669"/>
                  <a:pt x="30228" y="551663"/>
                </a:cubicBezTo>
                <a:cubicBezTo>
                  <a:pt x="45342" y="517657"/>
                  <a:pt x="71792" y="477353"/>
                  <a:pt x="90684" y="453422"/>
                </a:cubicBezTo>
                <a:cubicBezTo>
                  <a:pt x="109576" y="429491"/>
                  <a:pt x="128469" y="430750"/>
                  <a:pt x="143583" y="408079"/>
                </a:cubicBezTo>
                <a:cubicBezTo>
                  <a:pt x="158697" y="385408"/>
                  <a:pt x="163735" y="338806"/>
                  <a:pt x="181368" y="317395"/>
                </a:cubicBezTo>
                <a:cubicBezTo>
                  <a:pt x="199001" y="295983"/>
                  <a:pt x="231749" y="294724"/>
                  <a:pt x="249382" y="279610"/>
                </a:cubicBezTo>
                <a:cubicBezTo>
                  <a:pt x="267015" y="264496"/>
                  <a:pt x="280870" y="248122"/>
                  <a:pt x="287167" y="226711"/>
                </a:cubicBezTo>
                <a:cubicBezTo>
                  <a:pt x="293465" y="205299"/>
                  <a:pt x="288426" y="183888"/>
                  <a:pt x="287167" y="151141"/>
                </a:cubicBezTo>
                <a:cubicBezTo>
                  <a:pt x="285908" y="118394"/>
                  <a:pt x="279610" y="30228"/>
                  <a:pt x="279610" y="30228"/>
                </a:cubicBezTo>
                <a:cubicBezTo>
                  <a:pt x="279610" y="5038"/>
                  <a:pt x="283388" y="2519"/>
                  <a:pt x="287167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Полилиния: фигура 68">
            <a:extLst>
              <a:ext uri="{FF2B5EF4-FFF2-40B4-BE49-F238E27FC236}">
                <a16:creationId xmlns:a16="http://schemas.microsoft.com/office/drawing/2014/main" xmlns="" id="{0A902DC1-08B8-47FF-9312-BEFE8FFCCB41}"/>
              </a:ext>
            </a:extLst>
          </p:cNvPr>
          <p:cNvSpPr/>
          <p:nvPr/>
        </p:nvSpPr>
        <p:spPr>
          <a:xfrm>
            <a:off x="2297336" y="1677308"/>
            <a:ext cx="1322742" cy="1693125"/>
          </a:xfrm>
          <a:custGeom>
            <a:avLst/>
            <a:gdLst>
              <a:gd name="connsiteX0" fmla="*/ 0 w 1322742"/>
              <a:gd name="connsiteY0" fmla="*/ 1693125 h 1693125"/>
              <a:gd name="connsiteX1" fmla="*/ 105798 w 1322742"/>
              <a:gd name="connsiteY1" fmla="*/ 1647783 h 1693125"/>
              <a:gd name="connsiteX2" fmla="*/ 143583 w 1322742"/>
              <a:gd name="connsiteY2" fmla="*/ 1625112 h 1693125"/>
              <a:gd name="connsiteX3" fmla="*/ 188925 w 1322742"/>
              <a:gd name="connsiteY3" fmla="*/ 1625112 h 1693125"/>
              <a:gd name="connsiteX4" fmla="*/ 204039 w 1322742"/>
              <a:gd name="connsiteY4" fmla="*/ 1572213 h 1693125"/>
              <a:gd name="connsiteX5" fmla="*/ 204039 w 1322742"/>
              <a:gd name="connsiteY5" fmla="*/ 1473971 h 1693125"/>
              <a:gd name="connsiteX6" fmla="*/ 188925 w 1322742"/>
              <a:gd name="connsiteY6" fmla="*/ 1428629 h 1693125"/>
              <a:gd name="connsiteX7" fmla="*/ 226710 w 1322742"/>
              <a:gd name="connsiteY7" fmla="*/ 1375730 h 1693125"/>
              <a:gd name="connsiteX8" fmla="*/ 249381 w 1322742"/>
              <a:gd name="connsiteY8" fmla="*/ 1330388 h 1693125"/>
              <a:gd name="connsiteX9" fmla="*/ 173811 w 1322742"/>
              <a:gd name="connsiteY9" fmla="*/ 1285046 h 1693125"/>
              <a:gd name="connsiteX10" fmla="*/ 249381 w 1322742"/>
              <a:gd name="connsiteY10" fmla="*/ 1224590 h 1693125"/>
              <a:gd name="connsiteX11" fmla="*/ 279609 w 1322742"/>
              <a:gd name="connsiteY11" fmla="*/ 1224590 h 1693125"/>
              <a:gd name="connsiteX12" fmla="*/ 272052 w 1322742"/>
              <a:gd name="connsiteY12" fmla="*/ 1201918 h 1693125"/>
              <a:gd name="connsiteX13" fmla="*/ 226710 w 1322742"/>
              <a:gd name="connsiteY13" fmla="*/ 1118791 h 1693125"/>
              <a:gd name="connsiteX14" fmla="*/ 226710 w 1322742"/>
              <a:gd name="connsiteY14" fmla="*/ 1043221 h 1693125"/>
              <a:gd name="connsiteX15" fmla="*/ 249381 w 1322742"/>
              <a:gd name="connsiteY15" fmla="*/ 982765 h 1693125"/>
              <a:gd name="connsiteX16" fmla="*/ 196482 w 1322742"/>
              <a:gd name="connsiteY16" fmla="*/ 922309 h 1693125"/>
              <a:gd name="connsiteX17" fmla="*/ 196482 w 1322742"/>
              <a:gd name="connsiteY17" fmla="*/ 892080 h 1693125"/>
              <a:gd name="connsiteX18" fmla="*/ 256938 w 1322742"/>
              <a:gd name="connsiteY18" fmla="*/ 846738 h 1693125"/>
              <a:gd name="connsiteX19" fmla="*/ 324952 w 1322742"/>
              <a:gd name="connsiteY19" fmla="*/ 824067 h 1693125"/>
              <a:gd name="connsiteX20" fmla="*/ 370294 w 1322742"/>
              <a:gd name="connsiteY20" fmla="*/ 922309 h 1693125"/>
              <a:gd name="connsiteX21" fmla="*/ 408079 w 1322742"/>
              <a:gd name="connsiteY21" fmla="*/ 876966 h 1693125"/>
              <a:gd name="connsiteX22" fmla="*/ 362737 w 1322742"/>
              <a:gd name="connsiteY22" fmla="*/ 824067 h 1693125"/>
              <a:gd name="connsiteX23" fmla="*/ 377851 w 1322742"/>
              <a:gd name="connsiteY23" fmla="*/ 756054 h 1693125"/>
              <a:gd name="connsiteX24" fmla="*/ 392965 w 1322742"/>
              <a:gd name="connsiteY24" fmla="*/ 612471 h 1693125"/>
              <a:gd name="connsiteX25" fmla="*/ 453421 w 1322742"/>
              <a:gd name="connsiteY25" fmla="*/ 544457 h 1693125"/>
              <a:gd name="connsiteX26" fmla="*/ 287166 w 1322742"/>
              <a:gd name="connsiteY26" fmla="*/ 468887 h 1693125"/>
              <a:gd name="connsiteX27" fmla="*/ 196482 w 1322742"/>
              <a:gd name="connsiteY27" fmla="*/ 506672 h 1693125"/>
              <a:gd name="connsiteX28" fmla="*/ 211596 w 1322742"/>
              <a:gd name="connsiteY28" fmla="*/ 393317 h 1693125"/>
              <a:gd name="connsiteX29" fmla="*/ 287166 w 1322742"/>
              <a:gd name="connsiteY29" fmla="*/ 355532 h 1693125"/>
              <a:gd name="connsiteX30" fmla="*/ 249381 w 1322742"/>
              <a:gd name="connsiteY30" fmla="*/ 264847 h 1693125"/>
              <a:gd name="connsiteX31" fmla="*/ 324952 w 1322742"/>
              <a:gd name="connsiteY31" fmla="*/ 227062 h 1693125"/>
              <a:gd name="connsiteX32" fmla="*/ 392965 w 1322742"/>
              <a:gd name="connsiteY32" fmla="*/ 204391 h 1693125"/>
              <a:gd name="connsiteX33" fmla="*/ 400522 w 1322742"/>
              <a:gd name="connsiteY33" fmla="*/ 121264 h 1693125"/>
              <a:gd name="connsiteX34" fmla="*/ 483649 w 1322742"/>
              <a:gd name="connsiteY34" fmla="*/ 60808 h 1693125"/>
              <a:gd name="connsiteX35" fmla="*/ 544105 w 1322742"/>
              <a:gd name="connsiteY35" fmla="*/ 91036 h 1693125"/>
              <a:gd name="connsiteX36" fmla="*/ 612119 w 1322742"/>
              <a:gd name="connsiteY36" fmla="*/ 53251 h 1693125"/>
              <a:gd name="connsiteX37" fmla="*/ 702803 w 1322742"/>
              <a:gd name="connsiteY37" fmla="*/ 75922 h 1693125"/>
              <a:gd name="connsiteX38" fmla="*/ 748145 w 1322742"/>
              <a:gd name="connsiteY38" fmla="*/ 91036 h 1693125"/>
              <a:gd name="connsiteX39" fmla="*/ 823715 w 1322742"/>
              <a:gd name="connsiteY39" fmla="*/ 98593 h 1693125"/>
              <a:gd name="connsiteX40" fmla="*/ 891728 w 1322742"/>
              <a:gd name="connsiteY40" fmla="*/ 83479 h 1693125"/>
              <a:gd name="connsiteX41" fmla="*/ 974856 w 1322742"/>
              <a:gd name="connsiteY41" fmla="*/ 23023 h 1693125"/>
              <a:gd name="connsiteX42" fmla="*/ 1080654 w 1322742"/>
              <a:gd name="connsiteY42" fmla="*/ 352 h 1693125"/>
              <a:gd name="connsiteX43" fmla="*/ 1110882 w 1322742"/>
              <a:gd name="connsiteY43" fmla="*/ 38137 h 1693125"/>
              <a:gd name="connsiteX44" fmla="*/ 1156224 w 1322742"/>
              <a:gd name="connsiteY44" fmla="*/ 91036 h 1693125"/>
              <a:gd name="connsiteX45" fmla="*/ 1209124 w 1322742"/>
              <a:gd name="connsiteY45" fmla="*/ 166606 h 1693125"/>
              <a:gd name="connsiteX46" fmla="*/ 1239352 w 1322742"/>
              <a:gd name="connsiteY46" fmla="*/ 227062 h 1693125"/>
              <a:gd name="connsiteX47" fmla="*/ 1292251 w 1322742"/>
              <a:gd name="connsiteY47" fmla="*/ 295075 h 1693125"/>
              <a:gd name="connsiteX48" fmla="*/ 1322479 w 1322742"/>
              <a:gd name="connsiteY48" fmla="*/ 355532 h 1693125"/>
              <a:gd name="connsiteX49" fmla="*/ 1307365 w 1322742"/>
              <a:gd name="connsiteY49" fmla="*/ 393317 h 1693125"/>
              <a:gd name="connsiteX50" fmla="*/ 1314922 w 1322742"/>
              <a:gd name="connsiteY50" fmla="*/ 468887 h 169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2742" h="1693125">
                <a:moveTo>
                  <a:pt x="0" y="1693125"/>
                </a:moveTo>
                <a:cubicBezTo>
                  <a:pt x="35266" y="1678011"/>
                  <a:pt x="81868" y="1659118"/>
                  <a:pt x="105798" y="1647783"/>
                </a:cubicBezTo>
                <a:cubicBezTo>
                  <a:pt x="129728" y="1636448"/>
                  <a:pt x="129729" y="1628890"/>
                  <a:pt x="143583" y="1625112"/>
                </a:cubicBezTo>
                <a:cubicBezTo>
                  <a:pt x="157437" y="1621334"/>
                  <a:pt x="178849" y="1633928"/>
                  <a:pt x="188925" y="1625112"/>
                </a:cubicBezTo>
                <a:cubicBezTo>
                  <a:pt x="199001" y="1616296"/>
                  <a:pt x="201520" y="1597403"/>
                  <a:pt x="204039" y="1572213"/>
                </a:cubicBezTo>
                <a:cubicBezTo>
                  <a:pt x="206558" y="1547023"/>
                  <a:pt x="206558" y="1497902"/>
                  <a:pt x="204039" y="1473971"/>
                </a:cubicBezTo>
                <a:cubicBezTo>
                  <a:pt x="201520" y="1450040"/>
                  <a:pt x="185147" y="1445002"/>
                  <a:pt x="188925" y="1428629"/>
                </a:cubicBezTo>
                <a:cubicBezTo>
                  <a:pt x="192704" y="1412255"/>
                  <a:pt x="216634" y="1392103"/>
                  <a:pt x="226710" y="1375730"/>
                </a:cubicBezTo>
                <a:cubicBezTo>
                  <a:pt x="236786" y="1359357"/>
                  <a:pt x="258197" y="1345502"/>
                  <a:pt x="249381" y="1330388"/>
                </a:cubicBezTo>
                <a:cubicBezTo>
                  <a:pt x="240565" y="1315274"/>
                  <a:pt x="173811" y="1302679"/>
                  <a:pt x="173811" y="1285046"/>
                </a:cubicBezTo>
                <a:cubicBezTo>
                  <a:pt x="173811" y="1267413"/>
                  <a:pt x="249381" y="1224590"/>
                  <a:pt x="249381" y="1224590"/>
                </a:cubicBezTo>
                <a:cubicBezTo>
                  <a:pt x="267014" y="1214514"/>
                  <a:pt x="279609" y="1224590"/>
                  <a:pt x="279609" y="1224590"/>
                </a:cubicBezTo>
                <a:cubicBezTo>
                  <a:pt x="283387" y="1220811"/>
                  <a:pt x="280868" y="1219551"/>
                  <a:pt x="272052" y="1201918"/>
                </a:cubicBezTo>
                <a:cubicBezTo>
                  <a:pt x="263236" y="1184285"/>
                  <a:pt x="234267" y="1145240"/>
                  <a:pt x="226710" y="1118791"/>
                </a:cubicBezTo>
                <a:cubicBezTo>
                  <a:pt x="219153" y="1092342"/>
                  <a:pt x="222932" y="1065892"/>
                  <a:pt x="226710" y="1043221"/>
                </a:cubicBezTo>
                <a:cubicBezTo>
                  <a:pt x="230488" y="1020550"/>
                  <a:pt x="254419" y="1002917"/>
                  <a:pt x="249381" y="982765"/>
                </a:cubicBezTo>
                <a:cubicBezTo>
                  <a:pt x="244343" y="962613"/>
                  <a:pt x="196482" y="922309"/>
                  <a:pt x="196482" y="922309"/>
                </a:cubicBezTo>
                <a:cubicBezTo>
                  <a:pt x="187666" y="907195"/>
                  <a:pt x="186406" y="904675"/>
                  <a:pt x="196482" y="892080"/>
                </a:cubicBezTo>
                <a:cubicBezTo>
                  <a:pt x="206558" y="879485"/>
                  <a:pt x="235526" y="858073"/>
                  <a:pt x="256938" y="846738"/>
                </a:cubicBezTo>
                <a:cubicBezTo>
                  <a:pt x="278350" y="835403"/>
                  <a:pt x="306059" y="811472"/>
                  <a:pt x="324952" y="824067"/>
                </a:cubicBezTo>
                <a:cubicBezTo>
                  <a:pt x="343845" y="836662"/>
                  <a:pt x="356440" y="913493"/>
                  <a:pt x="370294" y="922309"/>
                </a:cubicBezTo>
                <a:cubicBezTo>
                  <a:pt x="384148" y="931125"/>
                  <a:pt x="409339" y="893340"/>
                  <a:pt x="408079" y="876966"/>
                </a:cubicBezTo>
                <a:cubicBezTo>
                  <a:pt x="406819" y="860592"/>
                  <a:pt x="367775" y="844219"/>
                  <a:pt x="362737" y="824067"/>
                </a:cubicBezTo>
                <a:cubicBezTo>
                  <a:pt x="357699" y="803915"/>
                  <a:pt x="372813" y="791320"/>
                  <a:pt x="377851" y="756054"/>
                </a:cubicBezTo>
                <a:cubicBezTo>
                  <a:pt x="382889" y="720788"/>
                  <a:pt x="380370" y="647737"/>
                  <a:pt x="392965" y="612471"/>
                </a:cubicBezTo>
                <a:cubicBezTo>
                  <a:pt x="405560" y="577205"/>
                  <a:pt x="471054" y="568388"/>
                  <a:pt x="453421" y="544457"/>
                </a:cubicBezTo>
                <a:cubicBezTo>
                  <a:pt x="435788" y="520526"/>
                  <a:pt x="329989" y="475184"/>
                  <a:pt x="287166" y="468887"/>
                </a:cubicBezTo>
                <a:cubicBezTo>
                  <a:pt x="244343" y="462589"/>
                  <a:pt x="209077" y="519267"/>
                  <a:pt x="196482" y="506672"/>
                </a:cubicBezTo>
                <a:cubicBezTo>
                  <a:pt x="183887" y="494077"/>
                  <a:pt x="196482" y="418507"/>
                  <a:pt x="211596" y="393317"/>
                </a:cubicBezTo>
                <a:cubicBezTo>
                  <a:pt x="226710" y="368127"/>
                  <a:pt x="280869" y="376944"/>
                  <a:pt x="287166" y="355532"/>
                </a:cubicBezTo>
                <a:cubicBezTo>
                  <a:pt x="293464" y="334120"/>
                  <a:pt x="243083" y="286258"/>
                  <a:pt x="249381" y="264847"/>
                </a:cubicBezTo>
                <a:cubicBezTo>
                  <a:pt x="255679" y="243436"/>
                  <a:pt x="301021" y="237138"/>
                  <a:pt x="324952" y="227062"/>
                </a:cubicBezTo>
                <a:cubicBezTo>
                  <a:pt x="348883" y="216986"/>
                  <a:pt x="380370" y="222024"/>
                  <a:pt x="392965" y="204391"/>
                </a:cubicBezTo>
                <a:cubicBezTo>
                  <a:pt x="405560" y="186758"/>
                  <a:pt x="385408" y="145194"/>
                  <a:pt x="400522" y="121264"/>
                </a:cubicBezTo>
                <a:cubicBezTo>
                  <a:pt x="415636" y="97334"/>
                  <a:pt x="459719" y="65846"/>
                  <a:pt x="483649" y="60808"/>
                </a:cubicBezTo>
                <a:cubicBezTo>
                  <a:pt x="507579" y="55770"/>
                  <a:pt x="522693" y="92295"/>
                  <a:pt x="544105" y="91036"/>
                </a:cubicBezTo>
                <a:cubicBezTo>
                  <a:pt x="565517" y="89776"/>
                  <a:pt x="585669" y="55770"/>
                  <a:pt x="612119" y="53251"/>
                </a:cubicBezTo>
                <a:cubicBezTo>
                  <a:pt x="638569" y="50732"/>
                  <a:pt x="680132" y="69625"/>
                  <a:pt x="702803" y="75922"/>
                </a:cubicBezTo>
                <a:cubicBezTo>
                  <a:pt x="725474" y="82219"/>
                  <a:pt x="727993" y="87258"/>
                  <a:pt x="748145" y="91036"/>
                </a:cubicBezTo>
                <a:cubicBezTo>
                  <a:pt x="768297" y="94814"/>
                  <a:pt x="799785" y="99852"/>
                  <a:pt x="823715" y="98593"/>
                </a:cubicBezTo>
                <a:cubicBezTo>
                  <a:pt x="847645" y="97334"/>
                  <a:pt x="866538" y="96074"/>
                  <a:pt x="891728" y="83479"/>
                </a:cubicBezTo>
                <a:cubicBezTo>
                  <a:pt x="916918" y="70884"/>
                  <a:pt x="943368" y="36878"/>
                  <a:pt x="974856" y="23023"/>
                </a:cubicBezTo>
                <a:cubicBezTo>
                  <a:pt x="1006344" y="9168"/>
                  <a:pt x="1057983" y="-2167"/>
                  <a:pt x="1080654" y="352"/>
                </a:cubicBezTo>
                <a:cubicBezTo>
                  <a:pt x="1103325" y="2871"/>
                  <a:pt x="1098287" y="23023"/>
                  <a:pt x="1110882" y="38137"/>
                </a:cubicBezTo>
                <a:cubicBezTo>
                  <a:pt x="1123477" y="53251"/>
                  <a:pt x="1139850" y="69625"/>
                  <a:pt x="1156224" y="91036"/>
                </a:cubicBezTo>
                <a:cubicBezTo>
                  <a:pt x="1172598" y="112447"/>
                  <a:pt x="1195269" y="143935"/>
                  <a:pt x="1209124" y="166606"/>
                </a:cubicBezTo>
                <a:cubicBezTo>
                  <a:pt x="1222979" y="189277"/>
                  <a:pt x="1225498" y="205651"/>
                  <a:pt x="1239352" y="227062"/>
                </a:cubicBezTo>
                <a:cubicBezTo>
                  <a:pt x="1253206" y="248473"/>
                  <a:pt x="1278397" y="273663"/>
                  <a:pt x="1292251" y="295075"/>
                </a:cubicBezTo>
                <a:cubicBezTo>
                  <a:pt x="1306105" y="316487"/>
                  <a:pt x="1319960" y="339158"/>
                  <a:pt x="1322479" y="355532"/>
                </a:cubicBezTo>
                <a:cubicBezTo>
                  <a:pt x="1324998" y="371906"/>
                  <a:pt x="1308625" y="374424"/>
                  <a:pt x="1307365" y="393317"/>
                </a:cubicBezTo>
                <a:cubicBezTo>
                  <a:pt x="1306106" y="412209"/>
                  <a:pt x="1310514" y="440548"/>
                  <a:pt x="1314922" y="468887"/>
                </a:cubicBezTo>
              </a:path>
            </a:pathLst>
          </a:custGeom>
          <a:noFill/>
          <a:ln w="5715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Полилиния: фигура 64">
            <a:extLst>
              <a:ext uri="{FF2B5EF4-FFF2-40B4-BE49-F238E27FC236}">
                <a16:creationId xmlns:a16="http://schemas.microsoft.com/office/drawing/2014/main" xmlns="" id="{BEBF5C4A-E089-4724-A6D8-D6C10722AD1B}"/>
              </a:ext>
            </a:extLst>
          </p:cNvPr>
          <p:cNvSpPr/>
          <p:nvPr/>
        </p:nvSpPr>
        <p:spPr>
          <a:xfrm>
            <a:off x="4927180" y="5433364"/>
            <a:ext cx="846387" cy="582028"/>
          </a:xfrm>
          <a:custGeom>
            <a:avLst/>
            <a:gdLst>
              <a:gd name="connsiteX0" fmla="*/ 0 w 846387"/>
              <a:gd name="connsiteY0" fmla="*/ 582028 h 582028"/>
              <a:gd name="connsiteX1" fmla="*/ 68013 w 846387"/>
              <a:gd name="connsiteY1" fmla="*/ 476229 h 582028"/>
              <a:gd name="connsiteX2" fmla="*/ 105799 w 846387"/>
              <a:gd name="connsiteY2" fmla="*/ 408216 h 582028"/>
              <a:gd name="connsiteX3" fmla="*/ 158698 w 846387"/>
              <a:gd name="connsiteY3" fmla="*/ 340203 h 582028"/>
              <a:gd name="connsiteX4" fmla="*/ 219154 w 846387"/>
              <a:gd name="connsiteY4" fmla="*/ 279747 h 582028"/>
              <a:gd name="connsiteX5" fmla="*/ 294724 w 846387"/>
              <a:gd name="connsiteY5" fmla="*/ 249519 h 582028"/>
              <a:gd name="connsiteX6" fmla="*/ 332509 w 846387"/>
              <a:gd name="connsiteY6" fmla="*/ 166391 h 582028"/>
              <a:gd name="connsiteX7" fmla="*/ 400522 w 846387"/>
              <a:gd name="connsiteY7" fmla="*/ 53036 h 582028"/>
              <a:gd name="connsiteX8" fmla="*/ 430751 w 846387"/>
              <a:gd name="connsiteY8" fmla="*/ 15251 h 582028"/>
              <a:gd name="connsiteX9" fmla="*/ 521435 w 846387"/>
              <a:gd name="connsiteY9" fmla="*/ 137 h 582028"/>
              <a:gd name="connsiteX10" fmla="*/ 597005 w 846387"/>
              <a:gd name="connsiteY10" fmla="*/ 22808 h 582028"/>
              <a:gd name="connsiteX11" fmla="*/ 657461 w 846387"/>
              <a:gd name="connsiteY11" fmla="*/ 53036 h 582028"/>
              <a:gd name="connsiteX12" fmla="*/ 717918 w 846387"/>
              <a:gd name="connsiteY12" fmla="*/ 113492 h 582028"/>
              <a:gd name="connsiteX13" fmla="*/ 785931 w 846387"/>
              <a:gd name="connsiteY13" fmla="*/ 105935 h 582028"/>
              <a:gd name="connsiteX14" fmla="*/ 846387 w 846387"/>
              <a:gd name="connsiteY14" fmla="*/ 136163 h 58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6387" h="582028">
                <a:moveTo>
                  <a:pt x="0" y="582028"/>
                </a:moveTo>
                <a:cubicBezTo>
                  <a:pt x="25190" y="543613"/>
                  <a:pt x="50380" y="505198"/>
                  <a:pt x="68013" y="476229"/>
                </a:cubicBezTo>
                <a:cubicBezTo>
                  <a:pt x="85646" y="447260"/>
                  <a:pt x="90685" y="430887"/>
                  <a:pt x="105799" y="408216"/>
                </a:cubicBezTo>
                <a:cubicBezTo>
                  <a:pt x="120913" y="385545"/>
                  <a:pt x="139806" y="361614"/>
                  <a:pt x="158698" y="340203"/>
                </a:cubicBezTo>
                <a:cubicBezTo>
                  <a:pt x="177590" y="318792"/>
                  <a:pt x="196483" y="294861"/>
                  <a:pt x="219154" y="279747"/>
                </a:cubicBezTo>
                <a:cubicBezTo>
                  <a:pt x="241825" y="264633"/>
                  <a:pt x="275832" y="268412"/>
                  <a:pt x="294724" y="249519"/>
                </a:cubicBezTo>
                <a:cubicBezTo>
                  <a:pt x="313616" y="230626"/>
                  <a:pt x="314876" y="199138"/>
                  <a:pt x="332509" y="166391"/>
                </a:cubicBezTo>
                <a:cubicBezTo>
                  <a:pt x="350142" y="133644"/>
                  <a:pt x="384148" y="78226"/>
                  <a:pt x="400522" y="53036"/>
                </a:cubicBezTo>
                <a:cubicBezTo>
                  <a:pt x="416896" y="27846"/>
                  <a:pt x="410599" y="24067"/>
                  <a:pt x="430751" y="15251"/>
                </a:cubicBezTo>
                <a:cubicBezTo>
                  <a:pt x="450903" y="6435"/>
                  <a:pt x="493726" y="-1123"/>
                  <a:pt x="521435" y="137"/>
                </a:cubicBezTo>
                <a:cubicBezTo>
                  <a:pt x="549144" y="1396"/>
                  <a:pt x="574334" y="13991"/>
                  <a:pt x="597005" y="22808"/>
                </a:cubicBezTo>
                <a:cubicBezTo>
                  <a:pt x="619676" y="31624"/>
                  <a:pt x="637309" y="37922"/>
                  <a:pt x="657461" y="53036"/>
                </a:cubicBezTo>
                <a:cubicBezTo>
                  <a:pt x="677613" y="68150"/>
                  <a:pt x="696506" y="104675"/>
                  <a:pt x="717918" y="113492"/>
                </a:cubicBezTo>
                <a:cubicBezTo>
                  <a:pt x="739330" y="122308"/>
                  <a:pt x="764520" y="102157"/>
                  <a:pt x="785931" y="105935"/>
                </a:cubicBezTo>
                <a:cubicBezTo>
                  <a:pt x="807342" y="109713"/>
                  <a:pt x="826864" y="122938"/>
                  <a:pt x="846387" y="136163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Полилиния: фигура 62">
            <a:extLst>
              <a:ext uri="{FF2B5EF4-FFF2-40B4-BE49-F238E27FC236}">
                <a16:creationId xmlns:a16="http://schemas.microsoft.com/office/drawing/2014/main" xmlns="" id="{4ED0872B-5A36-4E52-A89B-928B832E7560}"/>
              </a:ext>
            </a:extLst>
          </p:cNvPr>
          <p:cNvSpPr/>
          <p:nvPr/>
        </p:nvSpPr>
        <p:spPr>
          <a:xfrm>
            <a:off x="5055650" y="4020337"/>
            <a:ext cx="151140" cy="914400"/>
          </a:xfrm>
          <a:custGeom>
            <a:avLst/>
            <a:gdLst>
              <a:gd name="connsiteX0" fmla="*/ 151140 w 151140"/>
              <a:gd name="connsiteY0" fmla="*/ 914400 h 914400"/>
              <a:gd name="connsiteX1" fmla="*/ 113355 w 151140"/>
              <a:gd name="connsiteY1" fmla="*/ 801045 h 914400"/>
              <a:gd name="connsiteX2" fmla="*/ 90684 w 151140"/>
              <a:gd name="connsiteY2" fmla="*/ 755703 h 914400"/>
              <a:gd name="connsiteX3" fmla="*/ 15114 w 151140"/>
              <a:gd name="connsiteY3" fmla="*/ 672575 h 914400"/>
              <a:gd name="connsiteX4" fmla="*/ 0 w 151140"/>
              <a:gd name="connsiteY4" fmla="*/ 544106 h 914400"/>
              <a:gd name="connsiteX5" fmla="*/ 15114 w 151140"/>
              <a:gd name="connsiteY5" fmla="*/ 430751 h 914400"/>
              <a:gd name="connsiteX6" fmla="*/ 75570 w 151140"/>
              <a:gd name="connsiteY6" fmla="*/ 400523 h 914400"/>
              <a:gd name="connsiteX7" fmla="*/ 113355 w 151140"/>
              <a:gd name="connsiteY7" fmla="*/ 355180 h 914400"/>
              <a:gd name="connsiteX8" fmla="*/ 68013 w 151140"/>
              <a:gd name="connsiteY8" fmla="*/ 241825 h 914400"/>
              <a:gd name="connsiteX9" fmla="*/ 83127 w 151140"/>
              <a:gd name="connsiteY9" fmla="*/ 143584 h 914400"/>
              <a:gd name="connsiteX10" fmla="*/ 45342 w 151140"/>
              <a:gd name="connsiteY10" fmla="*/ 105799 h 914400"/>
              <a:gd name="connsiteX11" fmla="*/ 22671 w 151140"/>
              <a:gd name="connsiteY11" fmla="*/ 22671 h 914400"/>
              <a:gd name="connsiteX12" fmla="*/ 60456 w 151140"/>
              <a:gd name="connsiteY1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1140" h="914400">
                <a:moveTo>
                  <a:pt x="151140" y="914400"/>
                </a:moveTo>
                <a:cubicBezTo>
                  <a:pt x="137285" y="870947"/>
                  <a:pt x="123431" y="827494"/>
                  <a:pt x="113355" y="801045"/>
                </a:cubicBezTo>
                <a:cubicBezTo>
                  <a:pt x="103279" y="774595"/>
                  <a:pt x="107057" y="777115"/>
                  <a:pt x="90684" y="755703"/>
                </a:cubicBezTo>
                <a:cubicBezTo>
                  <a:pt x="74310" y="734291"/>
                  <a:pt x="30228" y="707841"/>
                  <a:pt x="15114" y="672575"/>
                </a:cubicBezTo>
                <a:cubicBezTo>
                  <a:pt x="0" y="637309"/>
                  <a:pt x="0" y="584410"/>
                  <a:pt x="0" y="544106"/>
                </a:cubicBezTo>
                <a:cubicBezTo>
                  <a:pt x="0" y="503802"/>
                  <a:pt x="2519" y="454681"/>
                  <a:pt x="15114" y="430751"/>
                </a:cubicBezTo>
                <a:cubicBezTo>
                  <a:pt x="27709" y="406821"/>
                  <a:pt x="59196" y="413118"/>
                  <a:pt x="75570" y="400523"/>
                </a:cubicBezTo>
                <a:cubicBezTo>
                  <a:pt x="91943" y="387928"/>
                  <a:pt x="114614" y="381630"/>
                  <a:pt x="113355" y="355180"/>
                </a:cubicBezTo>
                <a:cubicBezTo>
                  <a:pt x="112096" y="328730"/>
                  <a:pt x="73051" y="277091"/>
                  <a:pt x="68013" y="241825"/>
                </a:cubicBezTo>
                <a:cubicBezTo>
                  <a:pt x="62975" y="206559"/>
                  <a:pt x="86905" y="166255"/>
                  <a:pt x="83127" y="143584"/>
                </a:cubicBezTo>
                <a:cubicBezTo>
                  <a:pt x="79349" y="120913"/>
                  <a:pt x="55418" y="125951"/>
                  <a:pt x="45342" y="105799"/>
                </a:cubicBezTo>
                <a:cubicBezTo>
                  <a:pt x="35266" y="85647"/>
                  <a:pt x="20152" y="40304"/>
                  <a:pt x="22671" y="22671"/>
                </a:cubicBezTo>
                <a:cubicBezTo>
                  <a:pt x="25190" y="5038"/>
                  <a:pt x="42823" y="2519"/>
                  <a:pt x="60456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0" name="Полилиния: фигура 57">
            <a:extLst>
              <a:ext uri="{FF2B5EF4-FFF2-40B4-BE49-F238E27FC236}">
                <a16:creationId xmlns:a16="http://schemas.microsoft.com/office/drawing/2014/main" xmlns="" id="{0F66847B-B749-4877-BCDE-040D690531A8}"/>
              </a:ext>
            </a:extLst>
          </p:cNvPr>
          <p:cNvSpPr/>
          <p:nvPr/>
        </p:nvSpPr>
        <p:spPr>
          <a:xfrm>
            <a:off x="4420535" y="4677798"/>
            <a:ext cx="378176" cy="702804"/>
          </a:xfrm>
          <a:custGeom>
            <a:avLst/>
            <a:gdLst>
              <a:gd name="connsiteX0" fmla="*/ 325 w 378176"/>
              <a:gd name="connsiteY0" fmla="*/ 702804 h 702804"/>
              <a:gd name="connsiteX1" fmla="*/ 7882 w 378176"/>
              <a:gd name="connsiteY1" fmla="*/ 619676 h 702804"/>
              <a:gd name="connsiteX2" fmla="*/ 53224 w 378176"/>
              <a:gd name="connsiteY2" fmla="*/ 513878 h 702804"/>
              <a:gd name="connsiteX3" fmla="*/ 113680 w 378176"/>
              <a:gd name="connsiteY3" fmla="*/ 408080 h 702804"/>
              <a:gd name="connsiteX4" fmla="*/ 166579 w 378176"/>
              <a:gd name="connsiteY4" fmla="*/ 309838 h 702804"/>
              <a:gd name="connsiteX5" fmla="*/ 227035 w 378176"/>
              <a:gd name="connsiteY5" fmla="*/ 196483 h 702804"/>
              <a:gd name="connsiteX6" fmla="*/ 317720 w 378176"/>
              <a:gd name="connsiteY6" fmla="*/ 90685 h 702804"/>
              <a:gd name="connsiteX7" fmla="*/ 378176 w 378176"/>
              <a:gd name="connsiteY7" fmla="*/ 0 h 702804"/>
              <a:gd name="connsiteX8" fmla="*/ 378176 w 378176"/>
              <a:gd name="connsiteY8" fmla="*/ 0 h 702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176" h="702804">
                <a:moveTo>
                  <a:pt x="325" y="702804"/>
                </a:moveTo>
                <a:cubicBezTo>
                  <a:pt x="-305" y="676984"/>
                  <a:pt x="-934" y="651164"/>
                  <a:pt x="7882" y="619676"/>
                </a:cubicBezTo>
                <a:cubicBezTo>
                  <a:pt x="16698" y="588188"/>
                  <a:pt x="35591" y="549144"/>
                  <a:pt x="53224" y="513878"/>
                </a:cubicBezTo>
                <a:cubicBezTo>
                  <a:pt x="70857" y="478612"/>
                  <a:pt x="94788" y="442087"/>
                  <a:pt x="113680" y="408080"/>
                </a:cubicBezTo>
                <a:cubicBezTo>
                  <a:pt x="132572" y="374073"/>
                  <a:pt x="166579" y="309838"/>
                  <a:pt x="166579" y="309838"/>
                </a:cubicBezTo>
                <a:cubicBezTo>
                  <a:pt x="185472" y="274572"/>
                  <a:pt x="201845" y="233008"/>
                  <a:pt x="227035" y="196483"/>
                </a:cubicBezTo>
                <a:cubicBezTo>
                  <a:pt x="252225" y="159957"/>
                  <a:pt x="292530" y="123432"/>
                  <a:pt x="317720" y="90685"/>
                </a:cubicBezTo>
                <a:cubicBezTo>
                  <a:pt x="342910" y="57938"/>
                  <a:pt x="378176" y="0"/>
                  <a:pt x="378176" y="0"/>
                </a:cubicBezTo>
                <a:lnTo>
                  <a:pt x="378176" y="0"/>
                </a:ln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1" name="Полилиния: фигура 54">
            <a:extLst>
              <a:ext uri="{FF2B5EF4-FFF2-40B4-BE49-F238E27FC236}">
                <a16:creationId xmlns:a16="http://schemas.microsoft.com/office/drawing/2014/main" xmlns="" id="{EC4315BD-BDEA-48A5-813A-8737B7739091}"/>
              </a:ext>
            </a:extLst>
          </p:cNvPr>
          <p:cNvSpPr/>
          <p:nvPr/>
        </p:nvSpPr>
        <p:spPr>
          <a:xfrm>
            <a:off x="3982552" y="3695385"/>
            <a:ext cx="649904" cy="1095769"/>
          </a:xfrm>
          <a:custGeom>
            <a:avLst/>
            <a:gdLst>
              <a:gd name="connsiteX0" fmla="*/ 0 w 649904"/>
              <a:gd name="connsiteY0" fmla="*/ 1095769 h 1095769"/>
              <a:gd name="connsiteX1" fmla="*/ 37785 w 649904"/>
              <a:gd name="connsiteY1" fmla="*/ 1020198 h 1095769"/>
              <a:gd name="connsiteX2" fmla="*/ 68013 w 649904"/>
              <a:gd name="connsiteY2" fmla="*/ 952185 h 1095769"/>
              <a:gd name="connsiteX3" fmla="*/ 136027 w 649904"/>
              <a:gd name="connsiteY3" fmla="*/ 869058 h 1095769"/>
              <a:gd name="connsiteX4" fmla="*/ 173812 w 649904"/>
              <a:gd name="connsiteY4" fmla="*/ 785931 h 1095769"/>
              <a:gd name="connsiteX5" fmla="*/ 219154 w 649904"/>
              <a:gd name="connsiteY5" fmla="*/ 634790 h 1095769"/>
              <a:gd name="connsiteX6" fmla="*/ 234268 w 649904"/>
              <a:gd name="connsiteY6" fmla="*/ 506321 h 1095769"/>
              <a:gd name="connsiteX7" fmla="*/ 264496 w 649904"/>
              <a:gd name="connsiteY7" fmla="*/ 415636 h 1095769"/>
              <a:gd name="connsiteX8" fmla="*/ 256939 w 649904"/>
              <a:gd name="connsiteY8" fmla="*/ 302281 h 1095769"/>
              <a:gd name="connsiteX9" fmla="*/ 226711 w 649904"/>
              <a:gd name="connsiteY9" fmla="*/ 226711 h 1095769"/>
              <a:gd name="connsiteX10" fmla="*/ 370294 w 649904"/>
              <a:gd name="connsiteY10" fmla="*/ 204040 h 1095769"/>
              <a:gd name="connsiteX11" fmla="*/ 528992 w 649904"/>
              <a:gd name="connsiteY11" fmla="*/ 211597 h 1095769"/>
              <a:gd name="connsiteX12" fmla="*/ 551663 w 649904"/>
              <a:gd name="connsiteY12" fmla="*/ 98241 h 1095769"/>
              <a:gd name="connsiteX13" fmla="*/ 597005 w 649904"/>
              <a:gd name="connsiteY13" fmla="*/ 30228 h 1095769"/>
              <a:gd name="connsiteX14" fmla="*/ 649904 w 649904"/>
              <a:gd name="connsiteY14" fmla="*/ 0 h 109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904" h="1095769">
                <a:moveTo>
                  <a:pt x="0" y="1095769"/>
                </a:moveTo>
                <a:cubicBezTo>
                  <a:pt x="13225" y="1069319"/>
                  <a:pt x="26450" y="1044129"/>
                  <a:pt x="37785" y="1020198"/>
                </a:cubicBezTo>
                <a:cubicBezTo>
                  <a:pt x="49120" y="996267"/>
                  <a:pt x="51639" y="977375"/>
                  <a:pt x="68013" y="952185"/>
                </a:cubicBezTo>
                <a:cubicBezTo>
                  <a:pt x="84387" y="926995"/>
                  <a:pt x="118394" y="896767"/>
                  <a:pt x="136027" y="869058"/>
                </a:cubicBezTo>
                <a:cubicBezTo>
                  <a:pt x="153660" y="841349"/>
                  <a:pt x="159958" y="824976"/>
                  <a:pt x="173812" y="785931"/>
                </a:cubicBezTo>
                <a:cubicBezTo>
                  <a:pt x="187667" y="746886"/>
                  <a:pt x="209078" y="681392"/>
                  <a:pt x="219154" y="634790"/>
                </a:cubicBezTo>
                <a:cubicBezTo>
                  <a:pt x="229230" y="588188"/>
                  <a:pt x="226711" y="542847"/>
                  <a:pt x="234268" y="506321"/>
                </a:cubicBezTo>
                <a:cubicBezTo>
                  <a:pt x="241825" y="469795"/>
                  <a:pt x="260718" y="449643"/>
                  <a:pt x="264496" y="415636"/>
                </a:cubicBezTo>
                <a:cubicBezTo>
                  <a:pt x="268275" y="381629"/>
                  <a:pt x="263237" y="333768"/>
                  <a:pt x="256939" y="302281"/>
                </a:cubicBezTo>
                <a:cubicBezTo>
                  <a:pt x="250642" y="270793"/>
                  <a:pt x="207819" y="243084"/>
                  <a:pt x="226711" y="226711"/>
                </a:cubicBezTo>
                <a:cubicBezTo>
                  <a:pt x="245603" y="210338"/>
                  <a:pt x="319914" y="206559"/>
                  <a:pt x="370294" y="204040"/>
                </a:cubicBezTo>
                <a:cubicBezTo>
                  <a:pt x="420674" y="201521"/>
                  <a:pt x="498764" y="229230"/>
                  <a:pt x="528992" y="211597"/>
                </a:cubicBezTo>
                <a:cubicBezTo>
                  <a:pt x="559220" y="193964"/>
                  <a:pt x="540328" y="128469"/>
                  <a:pt x="551663" y="98241"/>
                </a:cubicBezTo>
                <a:cubicBezTo>
                  <a:pt x="562999" y="68013"/>
                  <a:pt x="580632" y="46601"/>
                  <a:pt x="597005" y="30228"/>
                </a:cubicBezTo>
                <a:cubicBezTo>
                  <a:pt x="613378" y="13855"/>
                  <a:pt x="631641" y="6927"/>
                  <a:pt x="649904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Полилиния: фигура 44">
            <a:extLst>
              <a:ext uri="{FF2B5EF4-FFF2-40B4-BE49-F238E27FC236}">
                <a16:creationId xmlns:a16="http://schemas.microsoft.com/office/drawing/2014/main" xmlns="" id="{94554419-7CDF-4CD8-9F6D-0D7E0FA49BC8}"/>
              </a:ext>
            </a:extLst>
          </p:cNvPr>
          <p:cNvSpPr/>
          <p:nvPr/>
        </p:nvSpPr>
        <p:spPr>
          <a:xfrm>
            <a:off x="3007696" y="3372173"/>
            <a:ext cx="1458506" cy="459457"/>
          </a:xfrm>
          <a:custGeom>
            <a:avLst/>
            <a:gdLst>
              <a:gd name="connsiteX0" fmla="*/ 0 w 1458506"/>
              <a:gd name="connsiteY0" fmla="*/ 451682 h 459457"/>
              <a:gd name="connsiteX1" fmla="*/ 75570 w 1458506"/>
              <a:gd name="connsiteY1" fmla="*/ 459239 h 459457"/>
              <a:gd name="connsiteX2" fmla="*/ 113355 w 1458506"/>
              <a:gd name="connsiteY2" fmla="*/ 444125 h 459457"/>
              <a:gd name="connsiteX3" fmla="*/ 158697 w 1458506"/>
              <a:gd name="connsiteY3" fmla="*/ 391225 h 459457"/>
              <a:gd name="connsiteX4" fmla="*/ 249382 w 1458506"/>
              <a:gd name="connsiteY4" fmla="*/ 376111 h 459457"/>
              <a:gd name="connsiteX5" fmla="*/ 264496 w 1458506"/>
              <a:gd name="connsiteY5" fmla="*/ 323212 h 459457"/>
              <a:gd name="connsiteX6" fmla="*/ 287167 w 1458506"/>
              <a:gd name="connsiteY6" fmla="*/ 224971 h 459457"/>
              <a:gd name="connsiteX7" fmla="*/ 287167 w 1458506"/>
              <a:gd name="connsiteY7" fmla="*/ 141844 h 459457"/>
              <a:gd name="connsiteX8" fmla="*/ 340066 w 1458506"/>
              <a:gd name="connsiteY8" fmla="*/ 149401 h 459457"/>
              <a:gd name="connsiteX9" fmla="*/ 400522 w 1458506"/>
              <a:gd name="connsiteY9" fmla="*/ 149401 h 459457"/>
              <a:gd name="connsiteX10" fmla="*/ 438307 w 1458506"/>
              <a:gd name="connsiteY10" fmla="*/ 141844 h 459457"/>
              <a:gd name="connsiteX11" fmla="*/ 483649 w 1458506"/>
              <a:gd name="connsiteY11" fmla="*/ 209857 h 459457"/>
              <a:gd name="connsiteX12" fmla="*/ 506321 w 1458506"/>
              <a:gd name="connsiteY12" fmla="*/ 156958 h 459457"/>
              <a:gd name="connsiteX13" fmla="*/ 589448 w 1458506"/>
              <a:gd name="connsiteY13" fmla="*/ 194743 h 459457"/>
              <a:gd name="connsiteX14" fmla="*/ 634790 w 1458506"/>
              <a:gd name="connsiteY14" fmla="*/ 179629 h 459457"/>
              <a:gd name="connsiteX15" fmla="*/ 717917 w 1458506"/>
              <a:gd name="connsiteY15" fmla="*/ 194743 h 459457"/>
              <a:gd name="connsiteX16" fmla="*/ 702803 w 1458506"/>
              <a:gd name="connsiteY16" fmla="*/ 96501 h 459457"/>
              <a:gd name="connsiteX17" fmla="*/ 793487 w 1458506"/>
              <a:gd name="connsiteY17" fmla="*/ 36045 h 459457"/>
              <a:gd name="connsiteX18" fmla="*/ 891729 w 1458506"/>
              <a:gd name="connsiteY18" fmla="*/ 5817 h 459457"/>
              <a:gd name="connsiteX19" fmla="*/ 967299 w 1458506"/>
              <a:gd name="connsiteY19" fmla="*/ 5817 h 459457"/>
              <a:gd name="connsiteX20" fmla="*/ 1103325 w 1458506"/>
              <a:gd name="connsiteY20" fmla="*/ 66273 h 459457"/>
              <a:gd name="connsiteX21" fmla="*/ 1178896 w 1458506"/>
              <a:gd name="connsiteY21" fmla="*/ 58716 h 459457"/>
              <a:gd name="connsiteX22" fmla="*/ 1246909 w 1458506"/>
              <a:gd name="connsiteY22" fmla="*/ 81387 h 459457"/>
              <a:gd name="connsiteX23" fmla="*/ 1314922 w 1458506"/>
              <a:gd name="connsiteY23" fmla="*/ 134287 h 459457"/>
              <a:gd name="connsiteX24" fmla="*/ 1382935 w 1458506"/>
              <a:gd name="connsiteY24" fmla="*/ 179629 h 459457"/>
              <a:gd name="connsiteX25" fmla="*/ 1458506 w 1458506"/>
              <a:gd name="connsiteY25" fmla="*/ 224971 h 4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8506" h="459457">
                <a:moveTo>
                  <a:pt x="0" y="451682"/>
                </a:moveTo>
                <a:cubicBezTo>
                  <a:pt x="28339" y="456090"/>
                  <a:pt x="56678" y="460499"/>
                  <a:pt x="75570" y="459239"/>
                </a:cubicBezTo>
                <a:cubicBezTo>
                  <a:pt x="94463" y="457980"/>
                  <a:pt x="99501" y="455461"/>
                  <a:pt x="113355" y="444125"/>
                </a:cubicBezTo>
                <a:cubicBezTo>
                  <a:pt x="127210" y="432789"/>
                  <a:pt x="136026" y="402561"/>
                  <a:pt x="158697" y="391225"/>
                </a:cubicBezTo>
                <a:cubicBezTo>
                  <a:pt x="181368" y="379889"/>
                  <a:pt x="231749" y="387446"/>
                  <a:pt x="249382" y="376111"/>
                </a:cubicBezTo>
                <a:cubicBezTo>
                  <a:pt x="267015" y="364776"/>
                  <a:pt x="258199" y="348402"/>
                  <a:pt x="264496" y="323212"/>
                </a:cubicBezTo>
                <a:cubicBezTo>
                  <a:pt x="270793" y="298022"/>
                  <a:pt x="283389" y="255199"/>
                  <a:pt x="287167" y="224971"/>
                </a:cubicBezTo>
                <a:cubicBezTo>
                  <a:pt x="290945" y="194743"/>
                  <a:pt x="278351" y="154439"/>
                  <a:pt x="287167" y="141844"/>
                </a:cubicBezTo>
                <a:cubicBezTo>
                  <a:pt x="295983" y="129249"/>
                  <a:pt x="321174" y="148141"/>
                  <a:pt x="340066" y="149401"/>
                </a:cubicBezTo>
                <a:cubicBezTo>
                  <a:pt x="358959" y="150660"/>
                  <a:pt x="400522" y="149401"/>
                  <a:pt x="400522" y="149401"/>
                </a:cubicBezTo>
                <a:cubicBezTo>
                  <a:pt x="416896" y="148141"/>
                  <a:pt x="424453" y="131768"/>
                  <a:pt x="438307" y="141844"/>
                </a:cubicBezTo>
                <a:cubicBezTo>
                  <a:pt x="452162" y="151920"/>
                  <a:pt x="472313" y="207338"/>
                  <a:pt x="483649" y="209857"/>
                </a:cubicBezTo>
                <a:cubicBezTo>
                  <a:pt x="494985" y="212376"/>
                  <a:pt x="488688" y="159477"/>
                  <a:pt x="506321" y="156958"/>
                </a:cubicBezTo>
                <a:cubicBezTo>
                  <a:pt x="523954" y="154439"/>
                  <a:pt x="568037" y="190965"/>
                  <a:pt x="589448" y="194743"/>
                </a:cubicBezTo>
                <a:cubicBezTo>
                  <a:pt x="610859" y="198521"/>
                  <a:pt x="613379" y="179629"/>
                  <a:pt x="634790" y="179629"/>
                </a:cubicBezTo>
                <a:cubicBezTo>
                  <a:pt x="656201" y="179629"/>
                  <a:pt x="706582" y="208598"/>
                  <a:pt x="717917" y="194743"/>
                </a:cubicBezTo>
                <a:cubicBezTo>
                  <a:pt x="729252" y="180888"/>
                  <a:pt x="690208" y="122951"/>
                  <a:pt x="702803" y="96501"/>
                </a:cubicBezTo>
                <a:cubicBezTo>
                  <a:pt x="715398" y="70051"/>
                  <a:pt x="761999" y="51159"/>
                  <a:pt x="793487" y="36045"/>
                </a:cubicBezTo>
                <a:cubicBezTo>
                  <a:pt x="824975" y="20931"/>
                  <a:pt x="862760" y="10855"/>
                  <a:pt x="891729" y="5817"/>
                </a:cubicBezTo>
                <a:cubicBezTo>
                  <a:pt x="920698" y="779"/>
                  <a:pt x="932033" y="-4259"/>
                  <a:pt x="967299" y="5817"/>
                </a:cubicBezTo>
                <a:cubicBezTo>
                  <a:pt x="1002565" y="15893"/>
                  <a:pt x="1068059" y="57456"/>
                  <a:pt x="1103325" y="66273"/>
                </a:cubicBezTo>
                <a:cubicBezTo>
                  <a:pt x="1138591" y="75089"/>
                  <a:pt x="1154965" y="56197"/>
                  <a:pt x="1178896" y="58716"/>
                </a:cubicBezTo>
                <a:cubicBezTo>
                  <a:pt x="1202827" y="61235"/>
                  <a:pt x="1224238" y="68792"/>
                  <a:pt x="1246909" y="81387"/>
                </a:cubicBezTo>
                <a:cubicBezTo>
                  <a:pt x="1269580" y="93982"/>
                  <a:pt x="1292251" y="117913"/>
                  <a:pt x="1314922" y="134287"/>
                </a:cubicBezTo>
                <a:cubicBezTo>
                  <a:pt x="1337593" y="150661"/>
                  <a:pt x="1359004" y="164515"/>
                  <a:pt x="1382935" y="179629"/>
                </a:cubicBezTo>
                <a:cubicBezTo>
                  <a:pt x="1406866" y="194743"/>
                  <a:pt x="1432686" y="209857"/>
                  <a:pt x="1458506" y="224971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3" name="Полилиния: фигура 38">
            <a:extLst>
              <a:ext uri="{FF2B5EF4-FFF2-40B4-BE49-F238E27FC236}">
                <a16:creationId xmlns:a16="http://schemas.microsoft.com/office/drawing/2014/main" xmlns="" id="{26CD5F20-7AA1-48CD-93F6-24DDB2A1C51E}"/>
              </a:ext>
            </a:extLst>
          </p:cNvPr>
          <p:cNvSpPr/>
          <p:nvPr/>
        </p:nvSpPr>
        <p:spPr>
          <a:xfrm>
            <a:off x="1791015" y="1608991"/>
            <a:ext cx="967299" cy="635445"/>
          </a:xfrm>
          <a:custGeom>
            <a:avLst/>
            <a:gdLst>
              <a:gd name="connsiteX0" fmla="*/ 967299 w 967299"/>
              <a:gd name="connsiteY0" fmla="*/ 635445 h 635445"/>
              <a:gd name="connsiteX1" fmla="*/ 914400 w 967299"/>
              <a:gd name="connsiteY1" fmla="*/ 590103 h 635445"/>
              <a:gd name="connsiteX2" fmla="*/ 838830 w 967299"/>
              <a:gd name="connsiteY2" fmla="*/ 552318 h 635445"/>
              <a:gd name="connsiteX3" fmla="*/ 725474 w 967299"/>
              <a:gd name="connsiteY3" fmla="*/ 590103 h 635445"/>
              <a:gd name="connsiteX4" fmla="*/ 672575 w 967299"/>
              <a:gd name="connsiteY4" fmla="*/ 514533 h 635445"/>
              <a:gd name="connsiteX5" fmla="*/ 619676 w 967299"/>
              <a:gd name="connsiteY5" fmla="*/ 461634 h 635445"/>
              <a:gd name="connsiteX6" fmla="*/ 589448 w 967299"/>
              <a:gd name="connsiteY6" fmla="*/ 370949 h 635445"/>
              <a:gd name="connsiteX7" fmla="*/ 551663 w 967299"/>
              <a:gd name="connsiteY7" fmla="*/ 416292 h 635445"/>
              <a:gd name="connsiteX8" fmla="*/ 521435 w 967299"/>
              <a:gd name="connsiteY8" fmla="*/ 370949 h 635445"/>
              <a:gd name="connsiteX9" fmla="*/ 521435 w 967299"/>
              <a:gd name="connsiteY9" fmla="*/ 272708 h 635445"/>
              <a:gd name="connsiteX10" fmla="*/ 476092 w 967299"/>
              <a:gd name="connsiteY10" fmla="*/ 250037 h 635445"/>
              <a:gd name="connsiteX11" fmla="*/ 468535 w 967299"/>
              <a:gd name="connsiteY11" fmla="*/ 204695 h 635445"/>
              <a:gd name="connsiteX12" fmla="*/ 438307 w 967299"/>
              <a:gd name="connsiteY12" fmla="*/ 166910 h 635445"/>
              <a:gd name="connsiteX13" fmla="*/ 415636 w 967299"/>
              <a:gd name="connsiteY13" fmla="*/ 129125 h 635445"/>
              <a:gd name="connsiteX14" fmla="*/ 362737 w 967299"/>
              <a:gd name="connsiteY14" fmla="*/ 114011 h 635445"/>
              <a:gd name="connsiteX15" fmla="*/ 324952 w 967299"/>
              <a:gd name="connsiteY15" fmla="*/ 136682 h 635445"/>
              <a:gd name="connsiteX16" fmla="*/ 302281 w 967299"/>
              <a:gd name="connsiteY16" fmla="*/ 61111 h 635445"/>
              <a:gd name="connsiteX17" fmla="*/ 249382 w 967299"/>
              <a:gd name="connsiteY17" fmla="*/ 30883 h 635445"/>
              <a:gd name="connsiteX18" fmla="*/ 173811 w 967299"/>
              <a:gd name="connsiteY18" fmla="*/ 53554 h 635445"/>
              <a:gd name="connsiteX19" fmla="*/ 136026 w 967299"/>
              <a:gd name="connsiteY19" fmla="*/ 45997 h 635445"/>
              <a:gd name="connsiteX20" fmla="*/ 68013 w 967299"/>
              <a:gd name="connsiteY20" fmla="*/ 655 h 635445"/>
              <a:gd name="connsiteX21" fmla="*/ 0 w 967299"/>
              <a:gd name="connsiteY21" fmla="*/ 23326 h 635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7299" h="635445">
                <a:moveTo>
                  <a:pt x="967299" y="635445"/>
                </a:moveTo>
                <a:cubicBezTo>
                  <a:pt x="951555" y="619701"/>
                  <a:pt x="935811" y="603957"/>
                  <a:pt x="914400" y="590103"/>
                </a:cubicBezTo>
                <a:cubicBezTo>
                  <a:pt x="892989" y="576249"/>
                  <a:pt x="870318" y="552318"/>
                  <a:pt x="838830" y="552318"/>
                </a:cubicBezTo>
                <a:cubicBezTo>
                  <a:pt x="807342" y="552318"/>
                  <a:pt x="753183" y="596400"/>
                  <a:pt x="725474" y="590103"/>
                </a:cubicBezTo>
                <a:cubicBezTo>
                  <a:pt x="697765" y="583806"/>
                  <a:pt x="690208" y="535944"/>
                  <a:pt x="672575" y="514533"/>
                </a:cubicBezTo>
                <a:cubicBezTo>
                  <a:pt x="654942" y="493122"/>
                  <a:pt x="633530" y="485565"/>
                  <a:pt x="619676" y="461634"/>
                </a:cubicBezTo>
                <a:cubicBezTo>
                  <a:pt x="605822" y="437703"/>
                  <a:pt x="600783" y="378506"/>
                  <a:pt x="589448" y="370949"/>
                </a:cubicBezTo>
                <a:cubicBezTo>
                  <a:pt x="578112" y="363392"/>
                  <a:pt x="562998" y="416292"/>
                  <a:pt x="551663" y="416292"/>
                </a:cubicBezTo>
                <a:cubicBezTo>
                  <a:pt x="540328" y="416292"/>
                  <a:pt x="526473" y="394880"/>
                  <a:pt x="521435" y="370949"/>
                </a:cubicBezTo>
                <a:cubicBezTo>
                  <a:pt x="516397" y="347018"/>
                  <a:pt x="528992" y="292860"/>
                  <a:pt x="521435" y="272708"/>
                </a:cubicBezTo>
                <a:cubicBezTo>
                  <a:pt x="513878" y="252556"/>
                  <a:pt x="484909" y="261372"/>
                  <a:pt x="476092" y="250037"/>
                </a:cubicBezTo>
                <a:cubicBezTo>
                  <a:pt x="467275" y="238702"/>
                  <a:pt x="474832" y="218549"/>
                  <a:pt x="468535" y="204695"/>
                </a:cubicBezTo>
                <a:cubicBezTo>
                  <a:pt x="462238" y="190841"/>
                  <a:pt x="447123" y="179505"/>
                  <a:pt x="438307" y="166910"/>
                </a:cubicBezTo>
                <a:cubicBezTo>
                  <a:pt x="429491" y="154315"/>
                  <a:pt x="428231" y="137941"/>
                  <a:pt x="415636" y="129125"/>
                </a:cubicBezTo>
                <a:cubicBezTo>
                  <a:pt x="403041" y="120309"/>
                  <a:pt x="377851" y="112751"/>
                  <a:pt x="362737" y="114011"/>
                </a:cubicBezTo>
                <a:cubicBezTo>
                  <a:pt x="347623" y="115270"/>
                  <a:pt x="335028" y="145499"/>
                  <a:pt x="324952" y="136682"/>
                </a:cubicBezTo>
                <a:cubicBezTo>
                  <a:pt x="314876" y="127865"/>
                  <a:pt x="314876" y="78744"/>
                  <a:pt x="302281" y="61111"/>
                </a:cubicBezTo>
                <a:cubicBezTo>
                  <a:pt x="289686" y="43478"/>
                  <a:pt x="270794" y="32142"/>
                  <a:pt x="249382" y="30883"/>
                </a:cubicBezTo>
                <a:cubicBezTo>
                  <a:pt x="227970" y="29623"/>
                  <a:pt x="192704" y="51035"/>
                  <a:pt x="173811" y="53554"/>
                </a:cubicBezTo>
                <a:cubicBezTo>
                  <a:pt x="154918" y="56073"/>
                  <a:pt x="153659" y="54813"/>
                  <a:pt x="136026" y="45997"/>
                </a:cubicBezTo>
                <a:cubicBezTo>
                  <a:pt x="118393" y="37181"/>
                  <a:pt x="90684" y="4433"/>
                  <a:pt x="68013" y="655"/>
                </a:cubicBezTo>
                <a:cubicBezTo>
                  <a:pt x="45342" y="-3123"/>
                  <a:pt x="22671" y="10101"/>
                  <a:pt x="0" y="23326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4" name="Прямоугольник: скругленные углы 24">
            <a:extLst>
              <a:ext uri="{FF2B5EF4-FFF2-40B4-BE49-F238E27FC236}">
                <a16:creationId xmlns:a16="http://schemas.microsoft.com/office/drawing/2014/main" xmlns="" id="{29CB4E06-239D-468F-A037-75638E06AE13}"/>
              </a:ext>
            </a:extLst>
          </p:cNvPr>
          <p:cNvSpPr/>
          <p:nvPr/>
        </p:nvSpPr>
        <p:spPr>
          <a:xfrm>
            <a:off x="5546930" y="6240800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А-147</a:t>
            </a:r>
          </a:p>
        </p:txBody>
      </p:sp>
      <p:sp>
        <p:nvSpPr>
          <p:cNvPr id="45" name="Прямоугольник: скругленные углы 26">
            <a:extLst>
              <a:ext uri="{FF2B5EF4-FFF2-40B4-BE49-F238E27FC236}">
                <a16:creationId xmlns:a16="http://schemas.microsoft.com/office/drawing/2014/main" xmlns="" id="{8FEA9F63-0E0C-44E3-A57A-92D6B7D2378C}"/>
              </a:ext>
            </a:extLst>
          </p:cNvPr>
          <p:cNvSpPr/>
          <p:nvPr/>
        </p:nvSpPr>
        <p:spPr>
          <a:xfrm>
            <a:off x="4090491" y="836712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М-4</a:t>
            </a:r>
          </a:p>
        </p:txBody>
      </p:sp>
      <p:sp>
        <p:nvSpPr>
          <p:cNvPr id="46" name="Прямоугольник: скругленные углы 27">
            <a:extLst>
              <a:ext uri="{FF2B5EF4-FFF2-40B4-BE49-F238E27FC236}">
                <a16:creationId xmlns:a16="http://schemas.microsoft.com/office/drawing/2014/main" xmlns="" id="{FADB8951-C3D2-4E2D-9B83-FED86C166380}"/>
              </a:ext>
            </a:extLst>
          </p:cNvPr>
          <p:cNvSpPr/>
          <p:nvPr/>
        </p:nvSpPr>
        <p:spPr>
          <a:xfrm>
            <a:off x="825972" y="2134020"/>
            <a:ext cx="480950" cy="1682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  <a:alpha val="63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М-4</a:t>
            </a:r>
          </a:p>
        </p:txBody>
      </p:sp>
      <p:sp>
        <p:nvSpPr>
          <p:cNvPr id="47" name="Прямоугольник: скругленные углы 28">
            <a:extLst>
              <a:ext uri="{FF2B5EF4-FFF2-40B4-BE49-F238E27FC236}">
                <a16:creationId xmlns:a16="http://schemas.microsoft.com/office/drawing/2014/main" xmlns="" id="{5F6AF9EC-0142-4929-B989-9F2CEE8FC569}"/>
              </a:ext>
            </a:extLst>
          </p:cNvPr>
          <p:cNvSpPr/>
          <p:nvPr/>
        </p:nvSpPr>
        <p:spPr>
          <a:xfrm>
            <a:off x="4921847" y="3753640"/>
            <a:ext cx="576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Туапсе</a:t>
            </a:r>
          </a:p>
        </p:txBody>
      </p:sp>
      <p:sp>
        <p:nvSpPr>
          <p:cNvPr id="48" name="Полилиния: фигура 25">
            <a:extLst>
              <a:ext uri="{FF2B5EF4-FFF2-40B4-BE49-F238E27FC236}">
                <a16:creationId xmlns:a16="http://schemas.microsoft.com/office/drawing/2014/main" xmlns="" id="{5B98DEB6-3378-49A5-9C15-1B004351E6E6}"/>
              </a:ext>
            </a:extLst>
          </p:cNvPr>
          <p:cNvSpPr/>
          <p:nvPr/>
        </p:nvSpPr>
        <p:spPr>
          <a:xfrm>
            <a:off x="4519101" y="3393104"/>
            <a:ext cx="1105214" cy="2070625"/>
          </a:xfrm>
          <a:custGeom>
            <a:avLst/>
            <a:gdLst>
              <a:gd name="connsiteX0" fmla="*/ 0 w 1105214"/>
              <a:gd name="connsiteY0" fmla="*/ 2070625 h 2070625"/>
              <a:gd name="connsiteX1" fmla="*/ 22671 w 1105214"/>
              <a:gd name="connsiteY1" fmla="*/ 1987498 h 2070625"/>
              <a:gd name="connsiteX2" fmla="*/ 105798 w 1105214"/>
              <a:gd name="connsiteY2" fmla="*/ 1889256 h 2070625"/>
              <a:gd name="connsiteX3" fmla="*/ 204039 w 1105214"/>
              <a:gd name="connsiteY3" fmla="*/ 1821243 h 2070625"/>
              <a:gd name="connsiteX4" fmla="*/ 302281 w 1105214"/>
              <a:gd name="connsiteY4" fmla="*/ 1760787 h 2070625"/>
              <a:gd name="connsiteX5" fmla="*/ 324952 w 1105214"/>
              <a:gd name="connsiteY5" fmla="*/ 1685217 h 2070625"/>
              <a:gd name="connsiteX6" fmla="*/ 385408 w 1105214"/>
              <a:gd name="connsiteY6" fmla="*/ 1556747 h 2070625"/>
              <a:gd name="connsiteX7" fmla="*/ 476092 w 1105214"/>
              <a:gd name="connsiteY7" fmla="*/ 1556747 h 2070625"/>
              <a:gd name="connsiteX8" fmla="*/ 566777 w 1105214"/>
              <a:gd name="connsiteY8" fmla="*/ 1549190 h 2070625"/>
              <a:gd name="connsiteX9" fmla="*/ 695246 w 1105214"/>
              <a:gd name="connsiteY9" fmla="*/ 1534076 h 2070625"/>
              <a:gd name="connsiteX10" fmla="*/ 710360 w 1105214"/>
              <a:gd name="connsiteY10" fmla="*/ 1435835 h 2070625"/>
              <a:gd name="connsiteX11" fmla="*/ 770816 w 1105214"/>
              <a:gd name="connsiteY11" fmla="*/ 1352708 h 2070625"/>
              <a:gd name="connsiteX12" fmla="*/ 891729 w 1105214"/>
              <a:gd name="connsiteY12" fmla="*/ 1337594 h 2070625"/>
              <a:gd name="connsiteX13" fmla="*/ 1005084 w 1105214"/>
              <a:gd name="connsiteY13" fmla="*/ 1322479 h 2070625"/>
              <a:gd name="connsiteX14" fmla="*/ 1088211 w 1105214"/>
              <a:gd name="connsiteY14" fmla="*/ 1209124 h 2070625"/>
              <a:gd name="connsiteX15" fmla="*/ 1103325 w 1105214"/>
              <a:gd name="connsiteY15" fmla="*/ 1065541 h 2070625"/>
              <a:gd name="connsiteX16" fmla="*/ 1103325 w 1105214"/>
              <a:gd name="connsiteY16" fmla="*/ 952185 h 2070625"/>
              <a:gd name="connsiteX17" fmla="*/ 1088211 w 1105214"/>
              <a:gd name="connsiteY17" fmla="*/ 816159 h 2070625"/>
              <a:gd name="connsiteX18" fmla="*/ 1057983 w 1105214"/>
              <a:gd name="connsiteY18" fmla="*/ 710360 h 2070625"/>
              <a:gd name="connsiteX19" fmla="*/ 1065540 w 1105214"/>
              <a:gd name="connsiteY19" fmla="*/ 574334 h 2070625"/>
              <a:gd name="connsiteX20" fmla="*/ 1050426 w 1105214"/>
              <a:gd name="connsiteY20" fmla="*/ 453422 h 2070625"/>
              <a:gd name="connsiteX21" fmla="*/ 1027755 w 1105214"/>
              <a:gd name="connsiteY21" fmla="*/ 362737 h 2070625"/>
              <a:gd name="connsiteX22" fmla="*/ 1027755 w 1105214"/>
              <a:gd name="connsiteY22" fmla="*/ 256939 h 2070625"/>
              <a:gd name="connsiteX23" fmla="*/ 937071 w 1105214"/>
              <a:gd name="connsiteY23" fmla="*/ 158698 h 2070625"/>
              <a:gd name="connsiteX24" fmla="*/ 869058 w 1105214"/>
              <a:gd name="connsiteY24" fmla="*/ 75570 h 2070625"/>
              <a:gd name="connsiteX25" fmla="*/ 831273 w 1105214"/>
              <a:gd name="connsiteY25" fmla="*/ 0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05214" h="2070625">
                <a:moveTo>
                  <a:pt x="0" y="2070625"/>
                </a:moveTo>
                <a:cubicBezTo>
                  <a:pt x="2519" y="2044175"/>
                  <a:pt x="5038" y="2017726"/>
                  <a:pt x="22671" y="1987498"/>
                </a:cubicBezTo>
                <a:cubicBezTo>
                  <a:pt x="40304" y="1957270"/>
                  <a:pt x="75570" y="1916965"/>
                  <a:pt x="105798" y="1889256"/>
                </a:cubicBezTo>
                <a:cubicBezTo>
                  <a:pt x="136026" y="1861547"/>
                  <a:pt x="171292" y="1842654"/>
                  <a:pt x="204039" y="1821243"/>
                </a:cubicBezTo>
                <a:cubicBezTo>
                  <a:pt x="236786" y="1799832"/>
                  <a:pt x="282129" y="1783458"/>
                  <a:pt x="302281" y="1760787"/>
                </a:cubicBezTo>
                <a:cubicBezTo>
                  <a:pt x="322433" y="1738116"/>
                  <a:pt x="311098" y="1719224"/>
                  <a:pt x="324952" y="1685217"/>
                </a:cubicBezTo>
                <a:cubicBezTo>
                  <a:pt x="338806" y="1651210"/>
                  <a:pt x="360218" y="1578159"/>
                  <a:pt x="385408" y="1556747"/>
                </a:cubicBezTo>
                <a:cubicBezTo>
                  <a:pt x="410598" y="1535335"/>
                  <a:pt x="445864" y="1558006"/>
                  <a:pt x="476092" y="1556747"/>
                </a:cubicBezTo>
                <a:cubicBezTo>
                  <a:pt x="506320" y="1555488"/>
                  <a:pt x="530251" y="1552968"/>
                  <a:pt x="566777" y="1549190"/>
                </a:cubicBezTo>
                <a:cubicBezTo>
                  <a:pt x="603303" y="1545411"/>
                  <a:pt x="671316" y="1552968"/>
                  <a:pt x="695246" y="1534076"/>
                </a:cubicBezTo>
                <a:cubicBezTo>
                  <a:pt x="719177" y="1515183"/>
                  <a:pt x="697765" y="1466063"/>
                  <a:pt x="710360" y="1435835"/>
                </a:cubicBezTo>
                <a:cubicBezTo>
                  <a:pt x="722955" y="1405607"/>
                  <a:pt x="740588" y="1369081"/>
                  <a:pt x="770816" y="1352708"/>
                </a:cubicBezTo>
                <a:cubicBezTo>
                  <a:pt x="801044" y="1336335"/>
                  <a:pt x="891729" y="1337594"/>
                  <a:pt x="891729" y="1337594"/>
                </a:cubicBezTo>
                <a:cubicBezTo>
                  <a:pt x="930774" y="1332556"/>
                  <a:pt x="972337" y="1343891"/>
                  <a:pt x="1005084" y="1322479"/>
                </a:cubicBezTo>
                <a:cubicBezTo>
                  <a:pt x="1037831" y="1301067"/>
                  <a:pt x="1071838" y="1251947"/>
                  <a:pt x="1088211" y="1209124"/>
                </a:cubicBezTo>
                <a:cubicBezTo>
                  <a:pt x="1104584" y="1166301"/>
                  <a:pt x="1100806" y="1108364"/>
                  <a:pt x="1103325" y="1065541"/>
                </a:cubicBezTo>
                <a:cubicBezTo>
                  <a:pt x="1105844" y="1022718"/>
                  <a:pt x="1105844" y="993749"/>
                  <a:pt x="1103325" y="952185"/>
                </a:cubicBezTo>
                <a:cubicBezTo>
                  <a:pt x="1100806" y="910621"/>
                  <a:pt x="1095768" y="856463"/>
                  <a:pt x="1088211" y="816159"/>
                </a:cubicBezTo>
                <a:cubicBezTo>
                  <a:pt x="1080654" y="775855"/>
                  <a:pt x="1061762" y="750664"/>
                  <a:pt x="1057983" y="710360"/>
                </a:cubicBezTo>
                <a:cubicBezTo>
                  <a:pt x="1054205" y="670056"/>
                  <a:pt x="1066799" y="617157"/>
                  <a:pt x="1065540" y="574334"/>
                </a:cubicBezTo>
                <a:cubicBezTo>
                  <a:pt x="1064281" y="531511"/>
                  <a:pt x="1056723" y="488688"/>
                  <a:pt x="1050426" y="453422"/>
                </a:cubicBezTo>
                <a:cubicBezTo>
                  <a:pt x="1044129" y="418156"/>
                  <a:pt x="1031534" y="395484"/>
                  <a:pt x="1027755" y="362737"/>
                </a:cubicBezTo>
                <a:cubicBezTo>
                  <a:pt x="1023977" y="329990"/>
                  <a:pt x="1042869" y="290945"/>
                  <a:pt x="1027755" y="256939"/>
                </a:cubicBezTo>
                <a:cubicBezTo>
                  <a:pt x="1012641" y="222933"/>
                  <a:pt x="963520" y="188926"/>
                  <a:pt x="937071" y="158698"/>
                </a:cubicBezTo>
                <a:cubicBezTo>
                  <a:pt x="910622" y="128470"/>
                  <a:pt x="886691" y="102020"/>
                  <a:pt x="869058" y="75570"/>
                </a:cubicBezTo>
                <a:cubicBezTo>
                  <a:pt x="851425" y="49120"/>
                  <a:pt x="841349" y="24560"/>
                  <a:pt x="831273" y="0"/>
                </a:cubicBezTo>
              </a:path>
            </a:pathLst>
          </a:custGeom>
          <a:noFill/>
          <a:ln w="5715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9" name="Полилиния: фигура 31">
            <a:extLst>
              <a:ext uri="{FF2B5EF4-FFF2-40B4-BE49-F238E27FC236}">
                <a16:creationId xmlns:a16="http://schemas.microsoft.com/office/drawing/2014/main" xmlns="" id="{0A559577-32C1-4713-9B2A-7182F15867E7}"/>
              </a:ext>
            </a:extLst>
          </p:cNvPr>
          <p:cNvSpPr/>
          <p:nvPr/>
        </p:nvSpPr>
        <p:spPr>
          <a:xfrm>
            <a:off x="4526658" y="710360"/>
            <a:ext cx="816289" cy="2854606"/>
          </a:xfrm>
          <a:custGeom>
            <a:avLst/>
            <a:gdLst>
              <a:gd name="connsiteX0" fmla="*/ 0 w 816289"/>
              <a:gd name="connsiteY0" fmla="*/ 0 h 2854606"/>
              <a:gd name="connsiteX1" fmla="*/ 90684 w 816289"/>
              <a:gd name="connsiteY1" fmla="*/ 52900 h 2854606"/>
              <a:gd name="connsiteX2" fmla="*/ 181368 w 816289"/>
              <a:gd name="connsiteY2" fmla="*/ 128470 h 2854606"/>
              <a:gd name="connsiteX3" fmla="*/ 226711 w 816289"/>
              <a:gd name="connsiteY3" fmla="*/ 249382 h 2854606"/>
              <a:gd name="connsiteX4" fmla="*/ 264496 w 816289"/>
              <a:gd name="connsiteY4" fmla="*/ 362738 h 2854606"/>
              <a:gd name="connsiteX5" fmla="*/ 294724 w 816289"/>
              <a:gd name="connsiteY5" fmla="*/ 498764 h 2854606"/>
              <a:gd name="connsiteX6" fmla="*/ 294724 w 816289"/>
              <a:gd name="connsiteY6" fmla="*/ 612119 h 2854606"/>
              <a:gd name="connsiteX7" fmla="*/ 392965 w 816289"/>
              <a:gd name="connsiteY7" fmla="*/ 649904 h 2854606"/>
              <a:gd name="connsiteX8" fmla="*/ 377851 w 816289"/>
              <a:gd name="connsiteY8" fmla="*/ 748146 h 2854606"/>
              <a:gd name="connsiteX9" fmla="*/ 392965 w 816289"/>
              <a:gd name="connsiteY9" fmla="*/ 869058 h 2854606"/>
              <a:gd name="connsiteX10" fmla="*/ 453421 w 816289"/>
              <a:gd name="connsiteY10" fmla="*/ 952185 h 2854606"/>
              <a:gd name="connsiteX11" fmla="*/ 370294 w 816289"/>
              <a:gd name="connsiteY11" fmla="*/ 1095769 h 2854606"/>
              <a:gd name="connsiteX12" fmla="*/ 324952 w 816289"/>
              <a:gd name="connsiteY12" fmla="*/ 1224238 h 2854606"/>
              <a:gd name="connsiteX13" fmla="*/ 287167 w 816289"/>
              <a:gd name="connsiteY13" fmla="*/ 1284695 h 2854606"/>
              <a:gd name="connsiteX14" fmla="*/ 340066 w 816289"/>
              <a:gd name="connsiteY14" fmla="*/ 1314923 h 2854606"/>
              <a:gd name="connsiteX15" fmla="*/ 453421 w 816289"/>
              <a:gd name="connsiteY15" fmla="*/ 1360265 h 2854606"/>
              <a:gd name="connsiteX16" fmla="*/ 483649 w 816289"/>
              <a:gd name="connsiteY16" fmla="*/ 1420721 h 2854606"/>
              <a:gd name="connsiteX17" fmla="*/ 619676 w 816289"/>
              <a:gd name="connsiteY17" fmla="*/ 1420721 h 2854606"/>
              <a:gd name="connsiteX18" fmla="*/ 717917 w 816289"/>
              <a:gd name="connsiteY18" fmla="*/ 1458506 h 2854606"/>
              <a:gd name="connsiteX19" fmla="*/ 808602 w 816289"/>
              <a:gd name="connsiteY19" fmla="*/ 1579419 h 2854606"/>
              <a:gd name="connsiteX20" fmla="*/ 801044 w 816289"/>
              <a:gd name="connsiteY20" fmla="*/ 1715445 h 2854606"/>
              <a:gd name="connsiteX21" fmla="*/ 717917 w 816289"/>
              <a:gd name="connsiteY21" fmla="*/ 1843914 h 2854606"/>
              <a:gd name="connsiteX22" fmla="*/ 710360 w 816289"/>
              <a:gd name="connsiteY22" fmla="*/ 1760787 h 2854606"/>
              <a:gd name="connsiteX23" fmla="*/ 581891 w 816289"/>
              <a:gd name="connsiteY23" fmla="*/ 1836357 h 2854606"/>
              <a:gd name="connsiteX24" fmla="*/ 536549 w 816289"/>
              <a:gd name="connsiteY24" fmla="*/ 1843914 h 2854606"/>
              <a:gd name="connsiteX25" fmla="*/ 506321 w 816289"/>
              <a:gd name="connsiteY25" fmla="*/ 1911928 h 2854606"/>
              <a:gd name="connsiteX26" fmla="*/ 445864 w 816289"/>
              <a:gd name="connsiteY26" fmla="*/ 1881700 h 2854606"/>
              <a:gd name="connsiteX27" fmla="*/ 438307 w 816289"/>
              <a:gd name="connsiteY27" fmla="*/ 1927042 h 2854606"/>
              <a:gd name="connsiteX28" fmla="*/ 400522 w 816289"/>
              <a:gd name="connsiteY28" fmla="*/ 1919485 h 2854606"/>
              <a:gd name="connsiteX29" fmla="*/ 392965 w 816289"/>
              <a:gd name="connsiteY29" fmla="*/ 1995055 h 2854606"/>
              <a:gd name="connsiteX30" fmla="*/ 385408 w 816289"/>
              <a:gd name="connsiteY30" fmla="*/ 2017726 h 2854606"/>
              <a:gd name="connsiteX31" fmla="*/ 309838 w 816289"/>
              <a:gd name="connsiteY31" fmla="*/ 2025283 h 2854606"/>
              <a:gd name="connsiteX32" fmla="*/ 347623 w 816289"/>
              <a:gd name="connsiteY32" fmla="*/ 2063068 h 2854606"/>
              <a:gd name="connsiteX33" fmla="*/ 362737 w 816289"/>
              <a:gd name="connsiteY33" fmla="*/ 2100853 h 2854606"/>
              <a:gd name="connsiteX34" fmla="*/ 332509 w 816289"/>
              <a:gd name="connsiteY34" fmla="*/ 2191538 h 2854606"/>
              <a:gd name="connsiteX35" fmla="*/ 332509 w 816289"/>
              <a:gd name="connsiteY35" fmla="*/ 2274665 h 2854606"/>
              <a:gd name="connsiteX36" fmla="*/ 400522 w 816289"/>
              <a:gd name="connsiteY36" fmla="*/ 2342678 h 2854606"/>
              <a:gd name="connsiteX37" fmla="*/ 340066 w 816289"/>
              <a:gd name="connsiteY37" fmla="*/ 2403134 h 2854606"/>
              <a:gd name="connsiteX38" fmla="*/ 340066 w 816289"/>
              <a:gd name="connsiteY38" fmla="*/ 2486261 h 2854606"/>
              <a:gd name="connsiteX39" fmla="*/ 370294 w 816289"/>
              <a:gd name="connsiteY39" fmla="*/ 2546718 h 2854606"/>
              <a:gd name="connsiteX40" fmla="*/ 377851 w 816289"/>
              <a:gd name="connsiteY40" fmla="*/ 2607174 h 2854606"/>
              <a:gd name="connsiteX41" fmla="*/ 415636 w 816289"/>
              <a:gd name="connsiteY41" fmla="*/ 2690301 h 2854606"/>
              <a:gd name="connsiteX42" fmla="*/ 453421 w 816289"/>
              <a:gd name="connsiteY42" fmla="*/ 2773428 h 2854606"/>
              <a:gd name="connsiteX43" fmla="*/ 491206 w 816289"/>
              <a:gd name="connsiteY43" fmla="*/ 2848999 h 2854606"/>
              <a:gd name="connsiteX44" fmla="*/ 581891 w 816289"/>
              <a:gd name="connsiteY44" fmla="*/ 2841442 h 2854606"/>
              <a:gd name="connsiteX45" fmla="*/ 604562 w 816289"/>
              <a:gd name="connsiteY45" fmla="*/ 2780985 h 285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16289" h="2854606">
                <a:moveTo>
                  <a:pt x="0" y="0"/>
                </a:moveTo>
                <a:cubicBezTo>
                  <a:pt x="30228" y="15744"/>
                  <a:pt x="60456" y="31488"/>
                  <a:pt x="90684" y="52900"/>
                </a:cubicBezTo>
                <a:cubicBezTo>
                  <a:pt x="120912" y="74312"/>
                  <a:pt x="158697" y="95723"/>
                  <a:pt x="181368" y="128470"/>
                </a:cubicBezTo>
                <a:cubicBezTo>
                  <a:pt x="204039" y="161217"/>
                  <a:pt x="212856" y="210337"/>
                  <a:pt x="226711" y="249382"/>
                </a:cubicBezTo>
                <a:cubicBezTo>
                  <a:pt x="240566" y="288427"/>
                  <a:pt x="253161" y="321174"/>
                  <a:pt x="264496" y="362738"/>
                </a:cubicBezTo>
                <a:cubicBezTo>
                  <a:pt x="275832" y="404302"/>
                  <a:pt x="289686" y="457201"/>
                  <a:pt x="294724" y="498764"/>
                </a:cubicBezTo>
                <a:cubicBezTo>
                  <a:pt x="299762" y="540327"/>
                  <a:pt x="278350" y="586929"/>
                  <a:pt x="294724" y="612119"/>
                </a:cubicBezTo>
                <a:cubicBezTo>
                  <a:pt x="311098" y="637309"/>
                  <a:pt x="379111" y="627233"/>
                  <a:pt x="392965" y="649904"/>
                </a:cubicBezTo>
                <a:cubicBezTo>
                  <a:pt x="406819" y="672575"/>
                  <a:pt x="377851" y="711620"/>
                  <a:pt x="377851" y="748146"/>
                </a:cubicBezTo>
                <a:cubicBezTo>
                  <a:pt x="377851" y="784672"/>
                  <a:pt x="380370" y="835051"/>
                  <a:pt x="392965" y="869058"/>
                </a:cubicBezTo>
                <a:cubicBezTo>
                  <a:pt x="405560" y="903065"/>
                  <a:pt x="457199" y="914400"/>
                  <a:pt x="453421" y="952185"/>
                </a:cubicBezTo>
                <a:cubicBezTo>
                  <a:pt x="449643" y="989970"/>
                  <a:pt x="391706" y="1050427"/>
                  <a:pt x="370294" y="1095769"/>
                </a:cubicBezTo>
                <a:cubicBezTo>
                  <a:pt x="348883" y="1141111"/>
                  <a:pt x="338807" y="1192750"/>
                  <a:pt x="324952" y="1224238"/>
                </a:cubicBezTo>
                <a:cubicBezTo>
                  <a:pt x="311097" y="1255726"/>
                  <a:pt x="284648" y="1269581"/>
                  <a:pt x="287167" y="1284695"/>
                </a:cubicBezTo>
                <a:cubicBezTo>
                  <a:pt x="289686" y="1299809"/>
                  <a:pt x="312357" y="1302328"/>
                  <a:pt x="340066" y="1314923"/>
                </a:cubicBezTo>
                <a:cubicBezTo>
                  <a:pt x="367775" y="1327518"/>
                  <a:pt x="429491" y="1342632"/>
                  <a:pt x="453421" y="1360265"/>
                </a:cubicBezTo>
                <a:cubicBezTo>
                  <a:pt x="477352" y="1377898"/>
                  <a:pt x="455940" y="1410645"/>
                  <a:pt x="483649" y="1420721"/>
                </a:cubicBezTo>
                <a:cubicBezTo>
                  <a:pt x="511358" y="1430797"/>
                  <a:pt x="580631" y="1414424"/>
                  <a:pt x="619676" y="1420721"/>
                </a:cubicBezTo>
                <a:cubicBezTo>
                  <a:pt x="658721" y="1427018"/>
                  <a:pt x="686429" y="1432056"/>
                  <a:pt x="717917" y="1458506"/>
                </a:cubicBezTo>
                <a:cubicBezTo>
                  <a:pt x="749405" y="1484956"/>
                  <a:pt x="794748" y="1536596"/>
                  <a:pt x="808602" y="1579419"/>
                </a:cubicBezTo>
                <a:cubicBezTo>
                  <a:pt x="822456" y="1622242"/>
                  <a:pt x="816158" y="1671363"/>
                  <a:pt x="801044" y="1715445"/>
                </a:cubicBezTo>
                <a:cubicBezTo>
                  <a:pt x="785930" y="1759527"/>
                  <a:pt x="733031" y="1836357"/>
                  <a:pt x="717917" y="1843914"/>
                </a:cubicBezTo>
                <a:cubicBezTo>
                  <a:pt x="702803" y="1851471"/>
                  <a:pt x="733031" y="1762046"/>
                  <a:pt x="710360" y="1760787"/>
                </a:cubicBezTo>
                <a:cubicBezTo>
                  <a:pt x="687689" y="1759528"/>
                  <a:pt x="610860" y="1822503"/>
                  <a:pt x="581891" y="1836357"/>
                </a:cubicBezTo>
                <a:cubicBezTo>
                  <a:pt x="552923" y="1850212"/>
                  <a:pt x="549144" y="1831319"/>
                  <a:pt x="536549" y="1843914"/>
                </a:cubicBezTo>
                <a:cubicBezTo>
                  <a:pt x="523954" y="1856509"/>
                  <a:pt x="521435" y="1905630"/>
                  <a:pt x="506321" y="1911928"/>
                </a:cubicBezTo>
                <a:cubicBezTo>
                  <a:pt x="491207" y="1918226"/>
                  <a:pt x="457200" y="1879181"/>
                  <a:pt x="445864" y="1881700"/>
                </a:cubicBezTo>
                <a:cubicBezTo>
                  <a:pt x="434528" y="1884219"/>
                  <a:pt x="445864" y="1920744"/>
                  <a:pt x="438307" y="1927042"/>
                </a:cubicBezTo>
                <a:cubicBezTo>
                  <a:pt x="430750" y="1933340"/>
                  <a:pt x="408079" y="1908150"/>
                  <a:pt x="400522" y="1919485"/>
                </a:cubicBezTo>
                <a:cubicBezTo>
                  <a:pt x="392965" y="1930821"/>
                  <a:pt x="392965" y="1995055"/>
                  <a:pt x="392965" y="1995055"/>
                </a:cubicBezTo>
                <a:cubicBezTo>
                  <a:pt x="390446" y="2011429"/>
                  <a:pt x="399262" y="2012688"/>
                  <a:pt x="385408" y="2017726"/>
                </a:cubicBezTo>
                <a:cubicBezTo>
                  <a:pt x="371554" y="2022764"/>
                  <a:pt x="316136" y="2017726"/>
                  <a:pt x="309838" y="2025283"/>
                </a:cubicBezTo>
                <a:cubicBezTo>
                  <a:pt x="303540" y="2032840"/>
                  <a:pt x="338807" y="2050473"/>
                  <a:pt x="347623" y="2063068"/>
                </a:cubicBezTo>
                <a:cubicBezTo>
                  <a:pt x="356439" y="2075663"/>
                  <a:pt x="365256" y="2079441"/>
                  <a:pt x="362737" y="2100853"/>
                </a:cubicBezTo>
                <a:cubicBezTo>
                  <a:pt x="360218" y="2122265"/>
                  <a:pt x="337547" y="2162569"/>
                  <a:pt x="332509" y="2191538"/>
                </a:cubicBezTo>
                <a:cubicBezTo>
                  <a:pt x="327471" y="2220507"/>
                  <a:pt x="321174" y="2249475"/>
                  <a:pt x="332509" y="2274665"/>
                </a:cubicBezTo>
                <a:cubicBezTo>
                  <a:pt x="343844" y="2299855"/>
                  <a:pt x="399263" y="2321267"/>
                  <a:pt x="400522" y="2342678"/>
                </a:cubicBezTo>
                <a:cubicBezTo>
                  <a:pt x="401781" y="2364089"/>
                  <a:pt x="350142" y="2379204"/>
                  <a:pt x="340066" y="2403134"/>
                </a:cubicBezTo>
                <a:cubicBezTo>
                  <a:pt x="329990" y="2427064"/>
                  <a:pt x="335028" y="2462330"/>
                  <a:pt x="340066" y="2486261"/>
                </a:cubicBezTo>
                <a:cubicBezTo>
                  <a:pt x="345104" y="2510192"/>
                  <a:pt x="363997" y="2526566"/>
                  <a:pt x="370294" y="2546718"/>
                </a:cubicBezTo>
                <a:cubicBezTo>
                  <a:pt x="376592" y="2566870"/>
                  <a:pt x="370294" y="2583244"/>
                  <a:pt x="377851" y="2607174"/>
                </a:cubicBezTo>
                <a:cubicBezTo>
                  <a:pt x="385408" y="2631104"/>
                  <a:pt x="415636" y="2690301"/>
                  <a:pt x="415636" y="2690301"/>
                </a:cubicBezTo>
                <a:cubicBezTo>
                  <a:pt x="428231" y="2718010"/>
                  <a:pt x="440826" y="2746978"/>
                  <a:pt x="453421" y="2773428"/>
                </a:cubicBezTo>
                <a:cubicBezTo>
                  <a:pt x="466016" y="2799878"/>
                  <a:pt x="469794" y="2837663"/>
                  <a:pt x="491206" y="2848999"/>
                </a:cubicBezTo>
                <a:cubicBezTo>
                  <a:pt x="512618" y="2860335"/>
                  <a:pt x="562998" y="2852778"/>
                  <a:pt x="581891" y="2841442"/>
                </a:cubicBezTo>
                <a:cubicBezTo>
                  <a:pt x="600784" y="2830106"/>
                  <a:pt x="602673" y="2805545"/>
                  <a:pt x="604562" y="2780985"/>
                </a:cubicBezTo>
              </a:path>
            </a:pathLst>
          </a:custGeom>
          <a:noFill/>
          <a:ln w="5715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углы 34">
            <a:extLst>
              <a:ext uri="{FF2B5EF4-FFF2-40B4-BE49-F238E27FC236}">
                <a16:creationId xmlns:a16="http://schemas.microsoft.com/office/drawing/2014/main" xmlns="" id="{B32E08B3-D0E8-48BF-849C-622206CCD7DA}"/>
              </a:ext>
            </a:extLst>
          </p:cNvPr>
          <p:cNvSpPr/>
          <p:nvPr/>
        </p:nvSpPr>
        <p:spPr>
          <a:xfrm>
            <a:off x="4773358" y="759108"/>
            <a:ext cx="576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Псекупс</a:t>
            </a:r>
          </a:p>
        </p:txBody>
      </p:sp>
      <p:sp>
        <p:nvSpPr>
          <p:cNvPr id="51" name="Равнобедренный треугольник 50">
            <a:extLst>
              <a:ext uri="{FF2B5EF4-FFF2-40B4-BE49-F238E27FC236}">
                <a16:creationId xmlns:a16="http://schemas.microsoft.com/office/drawing/2014/main" xmlns="" id="{AE9FE808-3DA3-4A25-9D16-D3FD2DE52F56}"/>
              </a:ext>
            </a:extLst>
          </p:cNvPr>
          <p:cNvSpPr/>
          <p:nvPr/>
        </p:nvSpPr>
        <p:spPr>
          <a:xfrm>
            <a:off x="5188906" y="2397781"/>
            <a:ext cx="144000" cy="144000"/>
          </a:xfrm>
          <a:prstGeom prst="triangl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2" name="Полилиния: фигура 33">
            <a:extLst>
              <a:ext uri="{FF2B5EF4-FFF2-40B4-BE49-F238E27FC236}">
                <a16:creationId xmlns:a16="http://schemas.microsoft.com/office/drawing/2014/main" xmlns="" id="{C88178D2-3CBB-4118-8966-646B04EF1F50}"/>
              </a:ext>
            </a:extLst>
          </p:cNvPr>
          <p:cNvSpPr/>
          <p:nvPr/>
        </p:nvSpPr>
        <p:spPr>
          <a:xfrm>
            <a:off x="1889256" y="1904370"/>
            <a:ext cx="317835" cy="1382936"/>
          </a:xfrm>
          <a:custGeom>
            <a:avLst/>
            <a:gdLst>
              <a:gd name="connsiteX0" fmla="*/ 75570 w 317835"/>
              <a:gd name="connsiteY0" fmla="*/ 1382936 h 1382936"/>
              <a:gd name="connsiteX1" fmla="*/ 120913 w 317835"/>
              <a:gd name="connsiteY1" fmla="*/ 1292251 h 1382936"/>
              <a:gd name="connsiteX2" fmla="*/ 136027 w 317835"/>
              <a:gd name="connsiteY2" fmla="*/ 1186453 h 1382936"/>
              <a:gd name="connsiteX3" fmla="*/ 128470 w 317835"/>
              <a:gd name="connsiteY3" fmla="*/ 1080655 h 1382936"/>
              <a:gd name="connsiteX4" fmla="*/ 151141 w 317835"/>
              <a:gd name="connsiteY4" fmla="*/ 1012642 h 1382936"/>
              <a:gd name="connsiteX5" fmla="*/ 158698 w 317835"/>
              <a:gd name="connsiteY5" fmla="*/ 921957 h 1382936"/>
              <a:gd name="connsiteX6" fmla="*/ 249382 w 317835"/>
              <a:gd name="connsiteY6" fmla="*/ 831273 h 1382936"/>
              <a:gd name="connsiteX7" fmla="*/ 256939 w 317835"/>
              <a:gd name="connsiteY7" fmla="*/ 740589 h 1382936"/>
              <a:gd name="connsiteX8" fmla="*/ 241825 w 317835"/>
              <a:gd name="connsiteY8" fmla="*/ 634790 h 1382936"/>
              <a:gd name="connsiteX9" fmla="*/ 287167 w 317835"/>
              <a:gd name="connsiteY9" fmla="*/ 528992 h 1382936"/>
              <a:gd name="connsiteX10" fmla="*/ 317395 w 317835"/>
              <a:gd name="connsiteY10" fmla="*/ 453422 h 1382936"/>
              <a:gd name="connsiteX11" fmla="*/ 264496 w 317835"/>
              <a:gd name="connsiteY11" fmla="*/ 355180 h 1382936"/>
              <a:gd name="connsiteX12" fmla="*/ 256939 w 317835"/>
              <a:gd name="connsiteY12" fmla="*/ 279610 h 1382936"/>
              <a:gd name="connsiteX13" fmla="*/ 158698 w 317835"/>
              <a:gd name="connsiteY13" fmla="*/ 219154 h 1382936"/>
              <a:gd name="connsiteX14" fmla="*/ 60456 w 317835"/>
              <a:gd name="connsiteY14" fmla="*/ 188926 h 1382936"/>
              <a:gd name="connsiteX15" fmla="*/ 7557 w 317835"/>
              <a:gd name="connsiteY15" fmla="*/ 143584 h 1382936"/>
              <a:gd name="connsiteX16" fmla="*/ 7557 w 317835"/>
              <a:gd name="connsiteY16" fmla="*/ 68013 h 1382936"/>
              <a:gd name="connsiteX17" fmla="*/ 0 w 317835"/>
              <a:gd name="connsiteY17" fmla="*/ 0 h 1382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835" h="1382936">
                <a:moveTo>
                  <a:pt x="75570" y="1382936"/>
                </a:moveTo>
                <a:cubicBezTo>
                  <a:pt x="93203" y="1353967"/>
                  <a:pt x="110837" y="1324998"/>
                  <a:pt x="120913" y="1292251"/>
                </a:cubicBezTo>
                <a:cubicBezTo>
                  <a:pt x="130989" y="1259504"/>
                  <a:pt x="134768" y="1221719"/>
                  <a:pt x="136027" y="1186453"/>
                </a:cubicBezTo>
                <a:cubicBezTo>
                  <a:pt x="137286" y="1151187"/>
                  <a:pt x="125951" y="1109623"/>
                  <a:pt x="128470" y="1080655"/>
                </a:cubicBezTo>
                <a:cubicBezTo>
                  <a:pt x="130989" y="1051687"/>
                  <a:pt x="146103" y="1039092"/>
                  <a:pt x="151141" y="1012642"/>
                </a:cubicBezTo>
                <a:cubicBezTo>
                  <a:pt x="156179" y="986192"/>
                  <a:pt x="142325" y="952185"/>
                  <a:pt x="158698" y="921957"/>
                </a:cubicBezTo>
                <a:cubicBezTo>
                  <a:pt x="175071" y="891729"/>
                  <a:pt x="233009" y="861501"/>
                  <a:pt x="249382" y="831273"/>
                </a:cubicBezTo>
                <a:cubicBezTo>
                  <a:pt x="265755" y="801045"/>
                  <a:pt x="258198" y="773336"/>
                  <a:pt x="256939" y="740589"/>
                </a:cubicBezTo>
                <a:cubicBezTo>
                  <a:pt x="255680" y="707842"/>
                  <a:pt x="236787" y="670056"/>
                  <a:pt x="241825" y="634790"/>
                </a:cubicBezTo>
                <a:cubicBezTo>
                  <a:pt x="246863" y="599524"/>
                  <a:pt x="274572" y="559220"/>
                  <a:pt x="287167" y="528992"/>
                </a:cubicBezTo>
                <a:cubicBezTo>
                  <a:pt x="299762" y="498764"/>
                  <a:pt x="321174" y="482391"/>
                  <a:pt x="317395" y="453422"/>
                </a:cubicBezTo>
                <a:cubicBezTo>
                  <a:pt x="313617" y="424453"/>
                  <a:pt x="274572" y="384149"/>
                  <a:pt x="264496" y="355180"/>
                </a:cubicBezTo>
                <a:cubicBezTo>
                  <a:pt x="254420" y="326211"/>
                  <a:pt x="274572" y="302281"/>
                  <a:pt x="256939" y="279610"/>
                </a:cubicBezTo>
                <a:cubicBezTo>
                  <a:pt x="239306" y="256939"/>
                  <a:pt x="191445" y="234268"/>
                  <a:pt x="158698" y="219154"/>
                </a:cubicBezTo>
                <a:cubicBezTo>
                  <a:pt x="125951" y="204040"/>
                  <a:pt x="85646" y="201521"/>
                  <a:pt x="60456" y="188926"/>
                </a:cubicBezTo>
                <a:cubicBezTo>
                  <a:pt x="35266" y="176331"/>
                  <a:pt x="16373" y="163736"/>
                  <a:pt x="7557" y="143584"/>
                </a:cubicBezTo>
                <a:cubicBezTo>
                  <a:pt x="-1259" y="123432"/>
                  <a:pt x="8816" y="91943"/>
                  <a:pt x="7557" y="68013"/>
                </a:cubicBezTo>
                <a:cubicBezTo>
                  <a:pt x="6298" y="44083"/>
                  <a:pt x="3149" y="22041"/>
                  <a:pt x="0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Полилиния: фигура 2">
            <a:extLst>
              <a:ext uri="{FF2B5EF4-FFF2-40B4-BE49-F238E27FC236}">
                <a16:creationId xmlns:a16="http://schemas.microsoft.com/office/drawing/2014/main" xmlns="" id="{5235C2E8-BD4E-4931-8F0A-42C83C92B7A1}"/>
              </a:ext>
            </a:extLst>
          </p:cNvPr>
          <p:cNvSpPr/>
          <p:nvPr/>
        </p:nvSpPr>
        <p:spPr>
          <a:xfrm>
            <a:off x="7557" y="717917"/>
            <a:ext cx="4016569" cy="2182362"/>
          </a:xfrm>
          <a:custGeom>
            <a:avLst/>
            <a:gdLst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61501 w 4005223"/>
              <a:gd name="connsiteY44" fmla="*/ 1851471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34790 w 4005223"/>
              <a:gd name="connsiteY49" fmla="*/ 1473620 h 2182362"/>
              <a:gd name="connsiteX50" fmla="*/ 536549 w 4005223"/>
              <a:gd name="connsiteY50" fmla="*/ 1413164 h 2182362"/>
              <a:gd name="connsiteX51" fmla="*/ 445864 w 4005223"/>
              <a:gd name="connsiteY51" fmla="*/ 1299809 h 2182362"/>
              <a:gd name="connsiteX52" fmla="*/ 309838 w 4005223"/>
              <a:gd name="connsiteY52" fmla="*/ 1231795 h 2182362"/>
              <a:gd name="connsiteX53" fmla="*/ 309838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61501 w 4005223"/>
              <a:gd name="connsiteY44" fmla="*/ 1851471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34790 w 4005223"/>
              <a:gd name="connsiteY49" fmla="*/ 1473620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09838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61501 w 4005223"/>
              <a:gd name="connsiteY44" fmla="*/ 1851471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34790 w 4005223"/>
              <a:gd name="connsiteY49" fmla="*/ 1473620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34790 w 4005223"/>
              <a:gd name="connsiteY49" fmla="*/ 1473620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34790 w 4005223"/>
              <a:gd name="connsiteY49" fmla="*/ 1473620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10360 w 4005223"/>
              <a:gd name="connsiteY48" fmla="*/ 1586976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72906 w 4005223"/>
              <a:gd name="connsiteY25" fmla="*/ 1503848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02803 w 4005223"/>
              <a:gd name="connsiteY48" fmla="*/ 1654990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38446 w 4005223"/>
              <a:gd name="connsiteY8" fmla="*/ 536549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57792 w 4005223"/>
              <a:gd name="connsiteY25" fmla="*/ 1481177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02803 w 4005223"/>
              <a:gd name="connsiteY48" fmla="*/ 1654990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00661 w 4005223"/>
              <a:gd name="connsiteY8" fmla="*/ 544106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57792 w 4005223"/>
              <a:gd name="connsiteY25" fmla="*/ 1481177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02803 w 4005223"/>
              <a:gd name="connsiteY48" fmla="*/ 1654990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95385 w 4005223"/>
              <a:gd name="connsiteY4" fmla="*/ 279610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00661 w 4005223"/>
              <a:gd name="connsiteY8" fmla="*/ 544106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57792 w 4005223"/>
              <a:gd name="connsiteY25" fmla="*/ 1481177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02803 w 4005223"/>
              <a:gd name="connsiteY48" fmla="*/ 1654990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05223"/>
              <a:gd name="connsiteY0" fmla="*/ 0 h 2182362"/>
              <a:gd name="connsiteX1" fmla="*/ 3974995 w 4005223"/>
              <a:gd name="connsiteY1" fmla="*/ 83128 h 2182362"/>
              <a:gd name="connsiteX2" fmla="*/ 3846526 w 4005223"/>
              <a:gd name="connsiteY2" fmla="*/ 196483 h 2182362"/>
              <a:gd name="connsiteX3" fmla="*/ 3801183 w 4005223"/>
              <a:gd name="connsiteY3" fmla="*/ 256939 h 2182362"/>
              <a:gd name="connsiteX4" fmla="*/ 3642486 w 4005223"/>
              <a:gd name="connsiteY4" fmla="*/ 294724 h 2182362"/>
              <a:gd name="connsiteX5" fmla="*/ 3627372 w 4005223"/>
              <a:gd name="connsiteY5" fmla="*/ 392966 h 2182362"/>
              <a:gd name="connsiteX6" fmla="*/ 3589587 w 4005223"/>
              <a:gd name="connsiteY6" fmla="*/ 438308 h 2182362"/>
              <a:gd name="connsiteX7" fmla="*/ 3476231 w 4005223"/>
              <a:gd name="connsiteY7" fmla="*/ 483650 h 2182362"/>
              <a:gd name="connsiteX8" fmla="*/ 3400661 w 4005223"/>
              <a:gd name="connsiteY8" fmla="*/ 544106 h 2182362"/>
              <a:gd name="connsiteX9" fmla="*/ 3377990 w 4005223"/>
              <a:gd name="connsiteY9" fmla="*/ 657462 h 2182362"/>
              <a:gd name="connsiteX10" fmla="*/ 3325091 w 4005223"/>
              <a:gd name="connsiteY10" fmla="*/ 748146 h 2182362"/>
              <a:gd name="connsiteX11" fmla="*/ 3317534 w 4005223"/>
              <a:gd name="connsiteY11" fmla="*/ 823716 h 2182362"/>
              <a:gd name="connsiteX12" fmla="*/ 3317534 w 4005223"/>
              <a:gd name="connsiteY12" fmla="*/ 899286 h 2182362"/>
              <a:gd name="connsiteX13" fmla="*/ 3219293 w 4005223"/>
              <a:gd name="connsiteY13" fmla="*/ 967300 h 2182362"/>
              <a:gd name="connsiteX14" fmla="*/ 3075709 w 4005223"/>
              <a:gd name="connsiteY14" fmla="*/ 1012642 h 2182362"/>
              <a:gd name="connsiteX15" fmla="*/ 3060595 w 4005223"/>
              <a:gd name="connsiteY15" fmla="*/ 1050427 h 2182362"/>
              <a:gd name="connsiteX16" fmla="*/ 3000139 w 4005223"/>
              <a:gd name="connsiteY16" fmla="*/ 1042870 h 2182362"/>
              <a:gd name="connsiteX17" fmla="*/ 2879226 w 4005223"/>
              <a:gd name="connsiteY17" fmla="*/ 997528 h 2182362"/>
              <a:gd name="connsiteX18" fmla="*/ 2780985 w 4005223"/>
              <a:gd name="connsiteY18" fmla="*/ 997528 h 2182362"/>
              <a:gd name="connsiteX19" fmla="*/ 2697858 w 4005223"/>
              <a:gd name="connsiteY19" fmla="*/ 1088212 h 2182362"/>
              <a:gd name="connsiteX20" fmla="*/ 2667630 w 4005223"/>
              <a:gd name="connsiteY20" fmla="*/ 1186453 h 2182362"/>
              <a:gd name="connsiteX21" fmla="*/ 2554274 w 4005223"/>
              <a:gd name="connsiteY21" fmla="*/ 1201567 h 2182362"/>
              <a:gd name="connsiteX22" fmla="*/ 2539160 w 4005223"/>
              <a:gd name="connsiteY22" fmla="*/ 1292252 h 2182362"/>
              <a:gd name="connsiteX23" fmla="*/ 2539160 w 4005223"/>
              <a:gd name="connsiteY23" fmla="*/ 1352708 h 2182362"/>
              <a:gd name="connsiteX24" fmla="*/ 2410691 w 4005223"/>
              <a:gd name="connsiteY24" fmla="*/ 1420721 h 2182362"/>
              <a:gd name="connsiteX25" fmla="*/ 2357792 w 4005223"/>
              <a:gd name="connsiteY25" fmla="*/ 1481177 h 2182362"/>
              <a:gd name="connsiteX26" fmla="*/ 2274664 w 4005223"/>
              <a:gd name="connsiteY26" fmla="*/ 1526519 h 2182362"/>
              <a:gd name="connsiteX27" fmla="*/ 2244436 w 4005223"/>
              <a:gd name="connsiteY27" fmla="*/ 1586976 h 2182362"/>
              <a:gd name="connsiteX28" fmla="*/ 2236879 w 4005223"/>
              <a:gd name="connsiteY28" fmla="*/ 1707888 h 2182362"/>
              <a:gd name="connsiteX29" fmla="*/ 2168866 w 4005223"/>
              <a:gd name="connsiteY29" fmla="*/ 1791015 h 2182362"/>
              <a:gd name="connsiteX30" fmla="*/ 2183980 w 4005223"/>
              <a:gd name="connsiteY30" fmla="*/ 1866585 h 2182362"/>
              <a:gd name="connsiteX31" fmla="*/ 2161309 w 4005223"/>
              <a:gd name="connsiteY31" fmla="*/ 1979941 h 2182362"/>
              <a:gd name="connsiteX32" fmla="*/ 2100853 w 4005223"/>
              <a:gd name="connsiteY32" fmla="*/ 2093296 h 2182362"/>
              <a:gd name="connsiteX33" fmla="*/ 1987498 w 4005223"/>
              <a:gd name="connsiteY33" fmla="*/ 2025283 h 2182362"/>
              <a:gd name="connsiteX34" fmla="*/ 1919484 w 4005223"/>
              <a:gd name="connsiteY34" fmla="*/ 2078182 h 2182362"/>
              <a:gd name="connsiteX35" fmla="*/ 1821243 w 4005223"/>
              <a:gd name="connsiteY35" fmla="*/ 2161309 h 2182362"/>
              <a:gd name="connsiteX36" fmla="*/ 1723002 w 4005223"/>
              <a:gd name="connsiteY36" fmla="*/ 2176423 h 2182362"/>
              <a:gd name="connsiteX37" fmla="*/ 1715445 w 4005223"/>
              <a:gd name="connsiteY37" fmla="*/ 2078182 h 2182362"/>
              <a:gd name="connsiteX38" fmla="*/ 1526519 w 4005223"/>
              <a:gd name="connsiteY38" fmla="*/ 1995055 h 2182362"/>
              <a:gd name="connsiteX39" fmla="*/ 1382936 w 4005223"/>
              <a:gd name="connsiteY39" fmla="*/ 2017726 h 2182362"/>
              <a:gd name="connsiteX40" fmla="*/ 1216681 w 4005223"/>
              <a:gd name="connsiteY40" fmla="*/ 1979941 h 2182362"/>
              <a:gd name="connsiteX41" fmla="*/ 1050426 w 4005223"/>
              <a:gd name="connsiteY41" fmla="*/ 1979941 h 2182362"/>
              <a:gd name="connsiteX42" fmla="*/ 937071 w 4005223"/>
              <a:gd name="connsiteY42" fmla="*/ 1995055 h 2182362"/>
              <a:gd name="connsiteX43" fmla="*/ 869058 w 4005223"/>
              <a:gd name="connsiteY43" fmla="*/ 2032840 h 2182362"/>
              <a:gd name="connsiteX44" fmla="*/ 831273 w 4005223"/>
              <a:gd name="connsiteY44" fmla="*/ 1859028 h 2182362"/>
              <a:gd name="connsiteX45" fmla="*/ 801045 w 4005223"/>
              <a:gd name="connsiteY45" fmla="*/ 1813686 h 2182362"/>
              <a:gd name="connsiteX46" fmla="*/ 785931 w 4005223"/>
              <a:gd name="connsiteY46" fmla="*/ 1760787 h 2182362"/>
              <a:gd name="connsiteX47" fmla="*/ 770817 w 4005223"/>
              <a:gd name="connsiteY47" fmla="*/ 1715445 h 2182362"/>
              <a:gd name="connsiteX48" fmla="*/ 702803 w 4005223"/>
              <a:gd name="connsiteY48" fmla="*/ 1654990 h 2182362"/>
              <a:gd name="connsiteX49" fmla="*/ 612119 w 4005223"/>
              <a:gd name="connsiteY49" fmla="*/ 1518962 h 2182362"/>
              <a:gd name="connsiteX50" fmla="*/ 536549 w 4005223"/>
              <a:gd name="connsiteY50" fmla="*/ 1413164 h 2182362"/>
              <a:gd name="connsiteX51" fmla="*/ 438306 w 4005223"/>
              <a:gd name="connsiteY51" fmla="*/ 1337594 h 2182362"/>
              <a:gd name="connsiteX52" fmla="*/ 309838 w 4005223"/>
              <a:gd name="connsiteY52" fmla="*/ 1231795 h 2182362"/>
              <a:gd name="connsiteX53" fmla="*/ 332509 w 4005223"/>
              <a:gd name="connsiteY53" fmla="*/ 1163782 h 2182362"/>
              <a:gd name="connsiteX54" fmla="*/ 204040 w 4005223"/>
              <a:gd name="connsiteY54" fmla="*/ 1065541 h 2182362"/>
              <a:gd name="connsiteX55" fmla="*/ 158698 w 4005223"/>
              <a:gd name="connsiteY55" fmla="*/ 1020199 h 2182362"/>
              <a:gd name="connsiteX56" fmla="*/ 83127 w 4005223"/>
              <a:gd name="connsiteY56" fmla="*/ 1042870 h 2182362"/>
              <a:gd name="connsiteX57" fmla="*/ 0 w 4005223"/>
              <a:gd name="connsiteY57" fmla="*/ 989971 h 2182362"/>
              <a:gd name="connsiteX0" fmla="*/ 4005223 w 4016569"/>
              <a:gd name="connsiteY0" fmla="*/ 0 h 2182362"/>
              <a:gd name="connsiteX1" fmla="*/ 4005223 w 4016569"/>
              <a:gd name="connsiteY1" fmla="*/ 83128 h 2182362"/>
              <a:gd name="connsiteX2" fmla="*/ 3846526 w 4016569"/>
              <a:gd name="connsiteY2" fmla="*/ 196483 h 2182362"/>
              <a:gd name="connsiteX3" fmla="*/ 3801183 w 4016569"/>
              <a:gd name="connsiteY3" fmla="*/ 256939 h 2182362"/>
              <a:gd name="connsiteX4" fmla="*/ 3642486 w 4016569"/>
              <a:gd name="connsiteY4" fmla="*/ 294724 h 2182362"/>
              <a:gd name="connsiteX5" fmla="*/ 3627372 w 4016569"/>
              <a:gd name="connsiteY5" fmla="*/ 392966 h 2182362"/>
              <a:gd name="connsiteX6" fmla="*/ 3589587 w 4016569"/>
              <a:gd name="connsiteY6" fmla="*/ 438308 h 2182362"/>
              <a:gd name="connsiteX7" fmla="*/ 3476231 w 4016569"/>
              <a:gd name="connsiteY7" fmla="*/ 483650 h 2182362"/>
              <a:gd name="connsiteX8" fmla="*/ 3400661 w 4016569"/>
              <a:gd name="connsiteY8" fmla="*/ 544106 h 2182362"/>
              <a:gd name="connsiteX9" fmla="*/ 3377990 w 4016569"/>
              <a:gd name="connsiteY9" fmla="*/ 657462 h 2182362"/>
              <a:gd name="connsiteX10" fmla="*/ 3325091 w 4016569"/>
              <a:gd name="connsiteY10" fmla="*/ 748146 h 2182362"/>
              <a:gd name="connsiteX11" fmla="*/ 3317534 w 4016569"/>
              <a:gd name="connsiteY11" fmla="*/ 823716 h 2182362"/>
              <a:gd name="connsiteX12" fmla="*/ 3317534 w 4016569"/>
              <a:gd name="connsiteY12" fmla="*/ 899286 h 2182362"/>
              <a:gd name="connsiteX13" fmla="*/ 3219293 w 4016569"/>
              <a:gd name="connsiteY13" fmla="*/ 967300 h 2182362"/>
              <a:gd name="connsiteX14" fmla="*/ 3075709 w 4016569"/>
              <a:gd name="connsiteY14" fmla="*/ 1012642 h 2182362"/>
              <a:gd name="connsiteX15" fmla="*/ 3060595 w 4016569"/>
              <a:gd name="connsiteY15" fmla="*/ 1050427 h 2182362"/>
              <a:gd name="connsiteX16" fmla="*/ 3000139 w 4016569"/>
              <a:gd name="connsiteY16" fmla="*/ 1042870 h 2182362"/>
              <a:gd name="connsiteX17" fmla="*/ 2879226 w 4016569"/>
              <a:gd name="connsiteY17" fmla="*/ 997528 h 2182362"/>
              <a:gd name="connsiteX18" fmla="*/ 2780985 w 4016569"/>
              <a:gd name="connsiteY18" fmla="*/ 997528 h 2182362"/>
              <a:gd name="connsiteX19" fmla="*/ 2697858 w 4016569"/>
              <a:gd name="connsiteY19" fmla="*/ 1088212 h 2182362"/>
              <a:gd name="connsiteX20" fmla="*/ 2667630 w 4016569"/>
              <a:gd name="connsiteY20" fmla="*/ 1186453 h 2182362"/>
              <a:gd name="connsiteX21" fmla="*/ 2554274 w 4016569"/>
              <a:gd name="connsiteY21" fmla="*/ 1201567 h 2182362"/>
              <a:gd name="connsiteX22" fmla="*/ 2539160 w 4016569"/>
              <a:gd name="connsiteY22" fmla="*/ 1292252 h 2182362"/>
              <a:gd name="connsiteX23" fmla="*/ 2539160 w 4016569"/>
              <a:gd name="connsiteY23" fmla="*/ 1352708 h 2182362"/>
              <a:gd name="connsiteX24" fmla="*/ 2410691 w 4016569"/>
              <a:gd name="connsiteY24" fmla="*/ 1420721 h 2182362"/>
              <a:gd name="connsiteX25" fmla="*/ 2357792 w 4016569"/>
              <a:gd name="connsiteY25" fmla="*/ 1481177 h 2182362"/>
              <a:gd name="connsiteX26" fmla="*/ 2274664 w 4016569"/>
              <a:gd name="connsiteY26" fmla="*/ 1526519 h 2182362"/>
              <a:gd name="connsiteX27" fmla="*/ 2244436 w 4016569"/>
              <a:gd name="connsiteY27" fmla="*/ 1586976 h 2182362"/>
              <a:gd name="connsiteX28" fmla="*/ 2236879 w 4016569"/>
              <a:gd name="connsiteY28" fmla="*/ 1707888 h 2182362"/>
              <a:gd name="connsiteX29" fmla="*/ 2168866 w 4016569"/>
              <a:gd name="connsiteY29" fmla="*/ 1791015 h 2182362"/>
              <a:gd name="connsiteX30" fmla="*/ 2183980 w 4016569"/>
              <a:gd name="connsiteY30" fmla="*/ 1866585 h 2182362"/>
              <a:gd name="connsiteX31" fmla="*/ 2161309 w 4016569"/>
              <a:gd name="connsiteY31" fmla="*/ 1979941 h 2182362"/>
              <a:gd name="connsiteX32" fmla="*/ 2100853 w 4016569"/>
              <a:gd name="connsiteY32" fmla="*/ 2093296 h 2182362"/>
              <a:gd name="connsiteX33" fmla="*/ 1987498 w 4016569"/>
              <a:gd name="connsiteY33" fmla="*/ 2025283 h 2182362"/>
              <a:gd name="connsiteX34" fmla="*/ 1919484 w 4016569"/>
              <a:gd name="connsiteY34" fmla="*/ 2078182 h 2182362"/>
              <a:gd name="connsiteX35" fmla="*/ 1821243 w 4016569"/>
              <a:gd name="connsiteY35" fmla="*/ 2161309 h 2182362"/>
              <a:gd name="connsiteX36" fmla="*/ 1723002 w 4016569"/>
              <a:gd name="connsiteY36" fmla="*/ 2176423 h 2182362"/>
              <a:gd name="connsiteX37" fmla="*/ 1715445 w 4016569"/>
              <a:gd name="connsiteY37" fmla="*/ 2078182 h 2182362"/>
              <a:gd name="connsiteX38" fmla="*/ 1526519 w 4016569"/>
              <a:gd name="connsiteY38" fmla="*/ 1995055 h 2182362"/>
              <a:gd name="connsiteX39" fmla="*/ 1382936 w 4016569"/>
              <a:gd name="connsiteY39" fmla="*/ 2017726 h 2182362"/>
              <a:gd name="connsiteX40" fmla="*/ 1216681 w 4016569"/>
              <a:gd name="connsiteY40" fmla="*/ 1979941 h 2182362"/>
              <a:gd name="connsiteX41" fmla="*/ 1050426 w 4016569"/>
              <a:gd name="connsiteY41" fmla="*/ 1979941 h 2182362"/>
              <a:gd name="connsiteX42" fmla="*/ 937071 w 4016569"/>
              <a:gd name="connsiteY42" fmla="*/ 1995055 h 2182362"/>
              <a:gd name="connsiteX43" fmla="*/ 869058 w 4016569"/>
              <a:gd name="connsiteY43" fmla="*/ 2032840 h 2182362"/>
              <a:gd name="connsiteX44" fmla="*/ 831273 w 4016569"/>
              <a:gd name="connsiteY44" fmla="*/ 1859028 h 2182362"/>
              <a:gd name="connsiteX45" fmla="*/ 801045 w 4016569"/>
              <a:gd name="connsiteY45" fmla="*/ 1813686 h 2182362"/>
              <a:gd name="connsiteX46" fmla="*/ 785931 w 4016569"/>
              <a:gd name="connsiteY46" fmla="*/ 1760787 h 2182362"/>
              <a:gd name="connsiteX47" fmla="*/ 770817 w 4016569"/>
              <a:gd name="connsiteY47" fmla="*/ 1715445 h 2182362"/>
              <a:gd name="connsiteX48" fmla="*/ 702803 w 4016569"/>
              <a:gd name="connsiteY48" fmla="*/ 1654990 h 2182362"/>
              <a:gd name="connsiteX49" fmla="*/ 612119 w 4016569"/>
              <a:gd name="connsiteY49" fmla="*/ 1518962 h 2182362"/>
              <a:gd name="connsiteX50" fmla="*/ 536549 w 4016569"/>
              <a:gd name="connsiteY50" fmla="*/ 1413164 h 2182362"/>
              <a:gd name="connsiteX51" fmla="*/ 438306 w 4016569"/>
              <a:gd name="connsiteY51" fmla="*/ 1337594 h 2182362"/>
              <a:gd name="connsiteX52" fmla="*/ 309838 w 4016569"/>
              <a:gd name="connsiteY52" fmla="*/ 1231795 h 2182362"/>
              <a:gd name="connsiteX53" fmla="*/ 332509 w 4016569"/>
              <a:gd name="connsiteY53" fmla="*/ 1163782 h 2182362"/>
              <a:gd name="connsiteX54" fmla="*/ 204040 w 4016569"/>
              <a:gd name="connsiteY54" fmla="*/ 1065541 h 2182362"/>
              <a:gd name="connsiteX55" fmla="*/ 158698 w 4016569"/>
              <a:gd name="connsiteY55" fmla="*/ 1020199 h 2182362"/>
              <a:gd name="connsiteX56" fmla="*/ 83127 w 4016569"/>
              <a:gd name="connsiteY56" fmla="*/ 1042870 h 2182362"/>
              <a:gd name="connsiteX57" fmla="*/ 0 w 4016569"/>
              <a:gd name="connsiteY57" fmla="*/ 989971 h 218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16569" h="2182362">
                <a:moveTo>
                  <a:pt x="4005223" y="0"/>
                </a:moveTo>
                <a:cubicBezTo>
                  <a:pt x="4003333" y="25190"/>
                  <a:pt x="4031672" y="50381"/>
                  <a:pt x="4005223" y="83128"/>
                </a:cubicBezTo>
                <a:cubicBezTo>
                  <a:pt x="3978773" y="115875"/>
                  <a:pt x="3880533" y="167515"/>
                  <a:pt x="3846526" y="196483"/>
                </a:cubicBezTo>
                <a:cubicBezTo>
                  <a:pt x="3812519" y="225451"/>
                  <a:pt x="3835190" y="240566"/>
                  <a:pt x="3801183" y="256939"/>
                </a:cubicBezTo>
                <a:cubicBezTo>
                  <a:pt x="3767176" y="273313"/>
                  <a:pt x="3671454" y="272053"/>
                  <a:pt x="3642486" y="294724"/>
                </a:cubicBezTo>
                <a:cubicBezTo>
                  <a:pt x="3613518" y="317395"/>
                  <a:pt x="3636188" y="369035"/>
                  <a:pt x="3627372" y="392966"/>
                </a:cubicBezTo>
                <a:cubicBezTo>
                  <a:pt x="3618556" y="416897"/>
                  <a:pt x="3614777" y="423194"/>
                  <a:pt x="3589587" y="438308"/>
                </a:cubicBezTo>
                <a:cubicBezTo>
                  <a:pt x="3564397" y="453422"/>
                  <a:pt x="3507719" y="466017"/>
                  <a:pt x="3476231" y="483650"/>
                </a:cubicBezTo>
                <a:cubicBezTo>
                  <a:pt x="3444743" y="501283"/>
                  <a:pt x="3417034" y="515137"/>
                  <a:pt x="3400661" y="544106"/>
                </a:cubicBezTo>
                <a:cubicBezTo>
                  <a:pt x="3384288" y="573075"/>
                  <a:pt x="3390585" y="623455"/>
                  <a:pt x="3377990" y="657462"/>
                </a:cubicBezTo>
                <a:cubicBezTo>
                  <a:pt x="3365395" y="691469"/>
                  <a:pt x="3335167" y="720437"/>
                  <a:pt x="3325091" y="748146"/>
                </a:cubicBezTo>
                <a:cubicBezTo>
                  <a:pt x="3315015" y="775855"/>
                  <a:pt x="3318793" y="798526"/>
                  <a:pt x="3317534" y="823716"/>
                </a:cubicBezTo>
                <a:cubicBezTo>
                  <a:pt x="3316275" y="848906"/>
                  <a:pt x="3333907" y="875355"/>
                  <a:pt x="3317534" y="899286"/>
                </a:cubicBezTo>
                <a:cubicBezTo>
                  <a:pt x="3301160" y="923217"/>
                  <a:pt x="3259597" y="948407"/>
                  <a:pt x="3219293" y="967300"/>
                </a:cubicBezTo>
                <a:cubicBezTo>
                  <a:pt x="3178989" y="986193"/>
                  <a:pt x="3102159" y="998788"/>
                  <a:pt x="3075709" y="1012642"/>
                </a:cubicBezTo>
                <a:cubicBezTo>
                  <a:pt x="3049259" y="1026496"/>
                  <a:pt x="3073190" y="1045389"/>
                  <a:pt x="3060595" y="1050427"/>
                </a:cubicBezTo>
                <a:cubicBezTo>
                  <a:pt x="3048000" y="1055465"/>
                  <a:pt x="3030367" y="1051686"/>
                  <a:pt x="3000139" y="1042870"/>
                </a:cubicBezTo>
                <a:cubicBezTo>
                  <a:pt x="2969911" y="1034054"/>
                  <a:pt x="2915752" y="1005085"/>
                  <a:pt x="2879226" y="997528"/>
                </a:cubicBezTo>
                <a:cubicBezTo>
                  <a:pt x="2842700" y="989971"/>
                  <a:pt x="2811213" y="982414"/>
                  <a:pt x="2780985" y="997528"/>
                </a:cubicBezTo>
                <a:cubicBezTo>
                  <a:pt x="2750757" y="1012642"/>
                  <a:pt x="2716750" y="1056725"/>
                  <a:pt x="2697858" y="1088212"/>
                </a:cubicBezTo>
                <a:cubicBezTo>
                  <a:pt x="2678966" y="1119699"/>
                  <a:pt x="2691561" y="1167561"/>
                  <a:pt x="2667630" y="1186453"/>
                </a:cubicBezTo>
                <a:cubicBezTo>
                  <a:pt x="2643699" y="1205345"/>
                  <a:pt x="2575686" y="1183934"/>
                  <a:pt x="2554274" y="1201567"/>
                </a:cubicBezTo>
                <a:cubicBezTo>
                  <a:pt x="2532862" y="1219200"/>
                  <a:pt x="2541679" y="1267062"/>
                  <a:pt x="2539160" y="1292252"/>
                </a:cubicBezTo>
                <a:cubicBezTo>
                  <a:pt x="2536641" y="1317442"/>
                  <a:pt x="2560571" y="1331297"/>
                  <a:pt x="2539160" y="1352708"/>
                </a:cubicBezTo>
                <a:cubicBezTo>
                  <a:pt x="2517749" y="1374119"/>
                  <a:pt x="2440919" y="1399310"/>
                  <a:pt x="2410691" y="1420721"/>
                </a:cubicBezTo>
                <a:cubicBezTo>
                  <a:pt x="2380463" y="1442133"/>
                  <a:pt x="2380463" y="1463544"/>
                  <a:pt x="2357792" y="1481177"/>
                </a:cubicBezTo>
                <a:cubicBezTo>
                  <a:pt x="2335121" y="1498810"/>
                  <a:pt x="2293557" y="1508886"/>
                  <a:pt x="2274664" y="1526519"/>
                </a:cubicBezTo>
                <a:cubicBezTo>
                  <a:pt x="2255771" y="1544152"/>
                  <a:pt x="2250734" y="1556748"/>
                  <a:pt x="2244436" y="1586976"/>
                </a:cubicBezTo>
                <a:cubicBezTo>
                  <a:pt x="2238138" y="1617204"/>
                  <a:pt x="2249474" y="1673881"/>
                  <a:pt x="2236879" y="1707888"/>
                </a:cubicBezTo>
                <a:cubicBezTo>
                  <a:pt x="2224284" y="1741895"/>
                  <a:pt x="2177682" y="1764566"/>
                  <a:pt x="2168866" y="1791015"/>
                </a:cubicBezTo>
                <a:cubicBezTo>
                  <a:pt x="2160049" y="1817465"/>
                  <a:pt x="2185239" y="1835097"/>
                  <a:pt x="2183980" y="1866585"/>
                </a:cubicBezTo>
                <a:cubicBezTo>
                  <a:pt x="2182721" y="1898073"/>
                  <a:pt x="2175163" y="1942156"/>
                  <a:pt x="2161309" y="1979941"/>
                </a:cubicBezTo>
                <a:cubicBezTo>
                  <a:pt x="2147454" y="2017726"/>
                  <a:pt x="2129821" y="2085739"/>
                  <a:pt x="2100853" y="2093296"/>
                </a:cubicBezTo>
                <a:cubicBezTo>
                  <a:pt x="2071885" y="2100853"/>
                  <a:pt x="2017726" y="2027802"/>
                  <a:pt x="1987498" y="2025283"/>
                </a:cubicBezTo>
                <a:cubicBezTo>
                  <a:pt x="1957270" y="2022764"/>
                  <a:pt x="1947193" y="2055511"/>
                  <a:pt x="1919484" y="2078182"/>
                </a:cubicBezTo>
                <a:cubicBezTo>
                  <a:pt x="1891775" y="2100853"/>
                  <a:pt x="1853990" y="2144936"/>
                  <a:pt x="1821243" y="2161309"/>
                </a:cubicBezTo>
                <a:cubicBezTo>
                  <a:pt x="1788496" y="2177682"/>
                  <a:pt x="1740635" y="2190278"/>
                  <a:pt x="1723002" y="2176423"/>
                </a:cubicBezTo>
                <a:cubicBezTo>
                  <a:pt x="1705369" y="2162569"/>
                  <a:pt x="1748192" y="2108410"/>
                  <a:pt x="1715445" y="2078182"/>
                </a:cubicBezTo>
                <a:cubicBezTo>
                  <a:pt x="1682698" y="2047954"/>
                  <a:pt x="1581937" y="2005131"/>
                  <a:pt x="1526519" y="1995055"/>
                </a:cubicBezTo>
                <a:cubicBezTo>
                  <a:pt x="1471101" y="1984979"/>
                  <a:pt x="1434576" y="2020245"/>
                  <a:pt x="1382936" y="2017726"/>
                </a:cubicBezTo>
                <a:cubicBezTo>
                  <a:pt x="1331296" y="2015207"/>
                  <a:pt x="1272099" y="1986238"/>
                  <a:pt x="1216681" y="1979941"/>
                </a:cubicBezTo>
                <a:cubicBezTo>
                  <a:pt x="1161263" y="1973644"/>
                  <a:pt x="1097028" y="1977422"/>
                  <a:pt x="1050426" y="1979941"/>
                </a:cubicBezTo>
                <a:cubicBezTo>
                  <a:pt x="1003824" y="1982460"/>
                  <a:pt x="967299" y="1986239"/>
                  <a:pt x="937071" y="1995055"/>
                </a:cubicBezTo>
                <a:cubicBezTo>
                  <a:pt x="906843" y="2003871"/>
                  <a:pt x="886691" y="2055511"/>
                  <a:pt x="869058" y="2032840"/>
                </a:cubicBezTo>
                <a:cubicBezTo>
                  <a:pt x="851425" y="2010169"/>
                  <a:pt x="842609" y="1895554"/>
                  <a:pt x="831273" y="1859028"/>
                </a:cubicBezTo>
                <a:cubicBezTo>
                  <a:pt x="819937" y="1822502"/>
                  <a:pt x="808602" y="1830060"/>
                  <a:pt x="801045" y="1813686"/>
                </a:cubicBezTo>
                <a:cubicBezTo>
                  <a:pt x="793488" y="1797313"/>
                  <a:pt x="790969" y="1777161"/>
                  <a:pt x="785931" y="1760787"/>
                </a:cubicBezTo>
                <a:cubicBezTo>
                  <a:pt x="780893" y="1744413"/>
                  <a:pt x="784672" y="1733078"/>
                  <a:pt x="770817" y="1715445"/>
                </a:cubicBezTo>
                <a:cubicBezTo>
                  <a:pt x="756962" y="1697812"/>
                  <a:pt x="729253" y="1687737"/>
                  <a:pt x="702803" y="1654990"/>
                </a:cubicBezTo>
                <a:cubicBezTo>
                  <a:pt x="676353" y="1622243"/>
                  <a:pt x="639828" y="1559266"/>
                  <a:pt x="612119" y="1518962"/>
                </a:cubicBezTo>
                <a:cubicBezTo>
                  <a:pt x="584410" y="1478658"/>
                  <a:pt x="565518" y="1443392"/>
                  <a:pt x="536549" y="1413164"/>
                </a:cubicBezTo>
                <a:cubicBezTo>
                  <a:pt x="507580" y="1382936"/>
                  <a:pt x="476091" y="1367822"/>
                  <a:pt x="438306" y="1337594"/>
                </a:cubicBezTo>
                <a:cubicBezTo>
                  <a:pt x="400521" y="1307366"/>
                  <a:pt x="327471" y="1260764"/>
                  <a:pt x="309838" y="1231795"/>
                </a:cubicBezTo>
                <a:cubicBezTo>
                  <a:pt x="292205" y="1202826"/>
                  <a:pt x="350142" y="1191491"/>
                  <a:pt x="332509" y="1163782"/>
                </a:cubicBezTo>
                <a:cubicBezTo>
                  <a:pt x="314876" y="1136073"/>
                  <a:pt x="233008" y="1089471"/>
                  <a:pt x="204040" y="1065541"/>
                </a:cubicBezTo>
                <a:cubicBezTo>
                  <a:pt x="175072" y="1041611"/>
                  <a:pt x="178850" y="1023977"/>
                  <a:pt x="158698" y="1020199"/>
                </a:cubicBezTo>
                <a:cubicBezTo>
                  <a:pt x="138546" y="1016421"/>
                  <a:pt x="109577" y="1047908"/>
                  <a:pt x="83127" y="1042870"/>
                </a:cubicBezTo>
                <a:cubicBezTo>
                  <a:pt x="56677" y="1037832"/>
                  <a:pt x="28338" y="1013901"/>
                  <a:pt x="0" y="989971"/>
                </a:cubicBezTo>
              </a:path>
            </a:pathLst>
          </a:custGeom>
          <a:noFill/>
          <a:ln w="57150" cap="rnd">
            <a:solidFill>
              <a:srgbClr val="E46C0A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xmlns="" id="{F2F7A0E7-90EC-42D9-A699-99B3041CC7F6}"/>
              </a:ext>
            </a:extLst>
          </p:cNvPr>
          <p:cNvSpPr/>
          <p:nvPr/>
        </p:nvSpPr>
        <p:spPr>
          <a:xfrm>
            <a:off x="2157048" y="2378594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xmlns="" id="{64563CBC-5318-42D7-B10D-4366761025BF}"/>
              </a:ext>
            </a:extLst>
          </p:cNvPr>
          <p:cNvSpPr/>
          <p:nvPr/>
        </p:nvSpPr>
        <p:spPr>
          <a:xfrm>
            <a:off x="2070648" y="2381629"/>
            <a:ext cx="144000" cy="144000"/>
          </a:xfrm>
          <a:prstGeom prst="triangl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6" name="Полилиния: фигура 39">
            <a:extLst>
              <a:ext uri="{FF2B5EF4-FFF2-40B4-BE49-F238E27FC236}">
                <a16:creationId xmlns:a16="http://schemas.microsoft.com/office/drawing/2014/main" xmlns="" id="{66C16AF0-6F0A-4585-A8FB-04B9443C2D0D}"/>
              </a:ext>
            </a:extLst>
          </p:cNvPr>
          <p:cNvSpPr/>
          <p:nvPr/>
        </p:nvSpPr>
        <p:spPr>
          <a:xfrm>
            <a:off x="2811213" y="2297336"/>
            <a:ext cx="1231795" cy="1594532"/>
          </a:xfrm>
          <a:custGeom>
            <a:avLst/>
            <a:gdLst>
              <a:gd name="connsiteX0" fmla="*/ 0 w 1231795"/>
              <a:gd name="connsiteY0" fmla="*/ 1594532 h 1594532"/>
              <a:gd name="connsiteX1" fmla="*/ 181369 w 1231795"/>
              <a:gd name="connsiteY1" fmla="*/ 1534076 h 1594532"/>
              <a:gd name="connsiteX2" fmla="*/ 302281 w 1231795"/>
              <a:gd name="connsiteY2" fmla="*/ 1443391 h 1594532"/>
              <a:gd name="connsiteX3" fmla="*/ 317395 w 1231795"/>
              <a:gd name="connsiteY3" fmla="*/ 1337593 h 1594532"/>
              <a:gd name="connsiteX4" fmla="*/ 347623 w 1231795"/>
              <a:gd name="connsiteY4" fmla="*/ 1216681 h 1594532"/>
              <a:gd name="connsiteX5" fmla="*/ 347623 w 1231795"/>
              <a:gd name="connsiteY5" fmla="*/ 1095768 h 1594532"/>
              <a:gd name="connsiteX6" fmla="*/ 392966 w 1231795"/>
              <a:gd name="connsiteY6" fmla="*/ 929514 h 1594532"/>
              <a:gd name="connsiteX7" fmla="*/ 460979 w 1231795"/>
              <a:gd name="connsiteY7" fmla="*/ 740588 h 1594532"/>
              <a:gd name="connsiteX8" fmla="*/ 506321 w 1231795"/>
              <a:gd name="connsiteY8" fmla="*/ 649904 h 1594532"/>
              <a:gd name="connsiteX9" fmla="*/ 551663 w 1231795"/>
              <a:gd name="connsiteY9" fmla="*/ 581890 h 1594532"/>
              <a:gd name="connsiteX10" fmla="*/ 717918 w 1231795"/>
              <a:gd name="connsiteY10" fmla="*/ 589447 h 1594532"/>
              <a:gd name="connsiteX11" fmla="*/ 853944 w 1231795"/>
              <a:gd name="connsiteY11" fmla="*/ 506320 h 1594532"/>
              <a:gd name="connsiteX12" fmla="*/ 967299 w 1231795"/>
              <a:gd name="connsiteY12" fmla="*/ 423193 h 1594532"/>
              <a:gd name="connsiteX13" fmla="*/ 997527 w 1231795"/>
              <a:gd name="connsiteY13" fmla="*/ 324952 h 1594532"/>
              <a:gd name="connsiteX14" fmla="*/ 1050427 w 1231795"/>
              <a:gd name="connsiteY14" fmla="*/ 294724 h 1594532"/>
              <a:gd name="connsiteX15" fmla="*/ 1148668 w 1231795"/>
              <a:gd name="connsiteY15" fmla="*/ 219153 h 1594532"/>
              <a:gd name="connsiteX16" fmla="*/ 1209124 w 1231795"/>
              <a:gd name="connsiteY16" fmla="*/ 143583 h 1594532"/>
              <a:gd name="connsiteX17" fmla="*/ 1231795 w 1231795"/>
              <a:gd name="connsiteY17" fmla="*/ 0 h 159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1795" h="1594532">
                <a:moveTo>
                  <a:pt x="0" y="1594532"/>
                </a:moveTo>
                <a:cubicBezTo>
                  <a:pt x="65494" y="1576899"/>
                  <a:pt x="130989" y="1559266"/>
                  <a:pt x="181369" y="1534076"/>
                </a:cubicBezTo>
                <a:cubicBezTo>
                  <a:pt x="231749" y="1508886"/>
                  <a:pt x="279610" y="1476138"/>
                  <a:pt x="302281" y="1443391"/>
                </a:cubicBezTo>
                <a:cubicBezTo>
                  <a:pt x="324952" y="1410644"/>
                  <a:pt x="309838" y="1375378"/>
                  <a:pt x="317395" y="1337593"/>
                </a:cubicBezTo>
                <a:cubicBezTo>
                  <a:pt x="324952" y="1299808"/>
                  <a:pt x="342585" y="1256985"/>
                  <a:pt x="347623" y="1216681"/>
                </a:cubicBezTo>
                <a:cubicBezTo>
                  <a:pt x="352661" y="1176377"/>
                  <a:pt x="340066" y="1143629"/>
                  <a:pt x="347623" y="1095768"/>
                </a:cubicBezTo>
                <a:cubicBezTo>
                  <a:pt x="355180" y="1047907"/>
                  <a:pt x="374073" y="988711"/>
                  <a:pt x="392966" y="929514"/>
                </a:cubicBezTo>
                <a:cubicBezTo>
                  <a:pt x="411859" y="870317"/>
                  <a:pt x="442087" y="787190"/>
                  <a:pt x="460979" y="740588"/>
                </a:cubicBezTo>
                <a:cubicBezTo>
                  <a:pt x="479871" y="693986"/>
                  <a:pt x="491207" y="676354"/>
                  <a:pt x="506321" y="649904"/>
                </a:cubicBezTo>
                <a:cubicBezTo>
                  <a:pt x="521435" y="623454"/>
                  <a:pt x="516397" y="591966"/>
                  <a:pt x="551663" y="581890"/>
                </a:cubicBezTo>
                <a:cubicBezTo>
                  <a:pt x="586929" y="571814"/>
                  <a:pt x="667538" y="602042"/>
                  <a:pt x="717918" y="589447"/>
                </a:cubicBezTo>
                <a:cubicBezTo>
                  <a:pt x="768298" y="576852"/>
                  <a:pt x="812381" y="534029"/>
                  <a:pt x="853944" y="506320"/>
                </a:cubicBezTo>
                <a:cubicBezTo>
                  <a:pt x="895508" y="478611"/>
                  <a:pt x="943369" y="453421"/>
                  <a:pt x="967299" y="423193"/>
                </a:cubicBezTo>
                <a:cubicBezTo>
                  <a:pt x="991229" y="392965"/>
                  <a:pt x="983672" y="346363"/>
                  <a:pt x="997527" y="324952"/>
                </a:cubicBezTo>
                <a:cubicBezTo>
                  <a:pt x="1011382" y="303541"/>
                  <a:pt x="1025237" y="312357"/>
                  <a:pt x="1050427" y="294724"/>
                </a:cubicBezTo>
                <a:cubicBezTo>
                  <a:pt x="1075617" y="277091"/>
                  <a:pt x="1122218" y="244343"/>
                  <a:pt x="1148668" y="219153"/>
                </a:cubicBezTo>
                <a:cubicBezTo>
                  <a:pt x="1175118" y="193963"/>
                  <a:pt x="1195270" y="180108"/>
                  <a:pt x="1209124" y="143583"/>
                </a:cubicBezTo>
                <a:cubicBezTo>
                  <a:pt x="1222978" y="107058"/>
                  <a:pt x="1227386" y="53529"/>
                  <a:pt x="1231795" y="0"/>
                </a:cubicBezTo>
              </a:path>
            </a:pathLst>
          </a:custGeom>
          <a:noFill/>
          <a:ln w="5715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7" name="Полилиния: фигура 1">
            <a:extLst>
              <a:ext uri="{FF2B5EF4-FFF2-40B4-BE49-F238E27FC236}">
                <a16:creationId xmlns:a16="http://schemas.microsoft.com/office/drawing/2014/main" xmlns="" id="{54DD5C83-594B-4C80-A0F2-DC0394355967}"/>
              </a:ext>
            </a:extLst>
          </p:cNvPr>
          <p:cNvSpPr/>
          <p:nvPr/>
        </p:nvSpPr>
        <p:spPr>
          <a:xfrm>
            <a:off x="1939709" y="2765871"/>
            <a:ext cx="4007670" cy="4080793"/>
          </a:xfrm>
          <a:custGeom>
            <a:avLst/>
            <a:gdLst>
              <a:gd name="connsiteX0" fmla="*/ 4007670 w 4007670"/>
              <a:gd name="connsiteY0" fmla="*/ 4080793 h 4080793"/>
              <a:gd name="connsiteX1" fmla="*/ 3954770 w 4007670"/>
              <a:gd name="connsiteY1" fmla="*/ 4043008 h 4080793"/>
              <a:gd name="connsiteX2" fmla="*/ 3765845 w 4007670"/>
              <a:gd name="connsiteY2" fmla="*/ 3929653 h 4080793"/>
              <a:gd name="connsiteX3" fmla="*/ 3705389 w 4007670"/>
              <a:gd name="connsiteY3" fmla="*/ 3831412 h 4080793"/>
              <a:gd name="connsiteX4" fmla="*/ 3644932 w 4007670"/>
              <a:gd name="connsiteY4" fmla="*/ 3778512 h 4080793"/>
              <a:gd name="connsiteX5" fmla="*/ 3508906 w 4007670"/>
              <a:gd name="connsiteY5" fmla="*/ 3710499 h 4080793"/>
              <a:gd name="connsiteX6" fmla="*/ 3486235 w 4007670"/>
              <a:gd name="connsiteY6" fmla="*/ 3619815 h 4080793"/>
              <a:gd name="connsiteX7" fmla="*/ 3410665 w 4007670"/>
              <a:gd name="connsiteY7" fmla="*/ 3619815 h 4080793"/>
              <a:gd name="connsiteX8" fmla="*/ 3380436 w 4007670"/>
              <a:gd name="connsiteY8" fmla="*/ 3529131 h 4080793"/>
              <a:gd name="connsiteX9" fmla="*/ 3289752 w 4007670"/>
              <a:gd name="connsiteY9" fmla="*/ 3446003 h 4080793"/>
              <a:gd name="connsiteX10" fmla="*/ 3168840 w 4007670"/>
              <a:gd name="connsiteY10" fmla="*/ 3362876 h 4080793"/>
              <a:gd name="connsiteX11" fmla="*/ 3100827 w 4007670"/>
              <a:gd name="connsiteY11" fmla="*/ 3279749 h 4080793"/>
              <a:gd name="connsiteX12" fmla="*/ 3040370 w 4007670"/>
              <a:gd name="connsiteY12" fmla="*/ 3158836 h 4080793"/>
              <a:gd name="connsiteX13" fmla="*/ 2972357 w 4007670"/>
              <a:gd name="connsiteY13" fmla="*/ 3068152 h 4080793"/>
              <a:gd name="connsiteX14" fmla="*/ 2972357 w 4007670"/>
              <a:gd name="connsiteY14" fmla="*/ 3007696 h 4080793"/>
              <a:gd name="connsiteX15" fmla="*/ 2942129 w 4007670"/>
              <a:gd name="connsiteY15" fmla="*/ 2917012 h 4080793"/>
              <a:gd name="connsiteX16" fmla="*/ 2919458 w 4007670"/>
              <a:gd name="connsiteY16" fmla="*/ 2841441 h 4080793"/>
              <a:gd name="connsiteX17" fmla="*/ 2828774 w 4007670"/>
              <a:gd name="connsiteY17" fmla="*/ 2773428 h 4080793"/>
              <a:gd name="connsiteX18" fmla="*/ 2798546 w 4007670"/>
              <a:gd name="connsiteY18" fmla="*/ 2629845 h 4080793"/>
              <a:gd name="connsiteX19" fmla="*/ 2738089 w 4007670"/>
              <a:gd name="connsiteY19" fmla="*/ 2629845 h 4080793"/>
              <a:gd name="connsiteX20" fmla="*/ 2632291 w 4007670"/>
              <a:gd name="connsiteY20" fmla="*/ 2554274 h 4080793"/>
              <a:gd name="connsiteX21" fmla="*/ 2549164 w 4007670"/>
              <a:gd name="connsiteY21" fmla="*/ 2554274 h 4080793"/>
              <a:gd name="connsiteX22" fmla="*/ 2511379 w 4007670"/>
              <a:gd name="connsiteY22" fmla="*/ 2607174 h 4080793"/>
              <a:gd name="connsiteX23" fmla="*/ 2443365 w 4007670"/>
              <a:gd name="connsiteY23" fmla="*/ 2456033 h 4080793"/>
              <a:gd name="connsiteX24" fmla="*/ 2360238 w 4007670"/>
              <a:gd name="connsiteY24" fmla="*/ 2365349 h 4080793"/>
              <a:gd name="connsiteX25" fmla="*/ 2367795 w 4007670"/>
              <a:gd name="connsiteY25" fmla="*/ 2282222 h 4080793"/>
              <a:gd name="connsiteX26" fmla="*/ 2405580 w 4007670"/>
              <a:gd name="connsiteY26" fmla="*/ 2206651 h 4080793"/>
              <a:gd name="connsiteX27" fmla="*/ 2352681 w 4007670"/>
              <a:gd name="connsiteY27" fmla="*/ 2199094 h 4080793"/>
              <a:gd name="connsiteX28" fmla="*/ 2307339 w 4007670"/>
              <a:gd name="connsiteY28" fmla="*/ 2153752 h 4080793"/>
              <a:gd name="connsiteX29" fmla="*/ 2269554 w 4007670"/>
              <a:gd name="connsiteY29" fmla="*/ 2191537 h 4080793"/>
              <a:gd name="connsiteX30" fmla="*/ 2148641 w 4007670"/>
              <a:gd name="connsiteY30" fmla="*/ 2108410 h 4080793"/>
              <a:gd name="connsiteX31" fmla="*/ 2020172 w 4007670"/>
              <a:gd name="connsiteY31" fmla="*/ 1979941 h 4080793"/>
              <a:gd name="connsiteX32" fmla="*/ 1876589 w 4007670"/>
              <a:gd name="connsiteY32" fmla="*/ 1896813 h 4080793"/>
              <a:gd name="connsiteX33" fmla="*/ 1770790 w 4007670"/>
              <a:gd name="connsiteY33" fmla="*/ 1911927 h 4080793"/>
              <a:gd name="connsiteX34" fmla="*/ 1664992 w 4007670"/>
              <a:gd name="connsiteY34" fmla="*/ 1866585 h 4080793"/>
              <a:gd name="connsiteX35" fmla="*/ 1596979 w 4007670"/>
              <a:gd name="connsiteY35" fmla="*/ 1768344 h 4080793"/>
              <a:gd name="connsiteX36" fmla="*/ 1483623 w 4007670"/>
              <a:gd name="connsiteY36" fmla="*/ 1685217 h 4080793"/>
              <a:gd name="connsiteX37" fmla="*/ 1302255 w 4007670"/>
              <a:gd name="connsiteY37" fmla="*/ 1738116 h 4080793"/>
              <a:gd name="connsiteX38" fmla="*/ 1302255 w 4007670"/>
              <a:gd name="connsiteY38" fmla="*/ 1692774 h 4080793"/>
              <a:gd name="connsiteX39" fmla="*/ 1340040 w 4007670"/>
              <a:gd name="connsiteY39" fmla="*/ 1670103 h 4080793"/>
              <a:gd name="connsiteX40" fmla="*/ 1279584 w 4007670"/>
              <a:gd name="connsiteY40" fmla="*/ 1624760 h 4080793"/>
              <a:gd name="connsiteX41" fmla="*/ 1196456 w 4007670"/>
              <a:gd name="connsiteY41" fmla="*/ 1632317 h 4080793"/>
              <a:gd name="connsiteX42" fmla="*/ 1128443 w 4007670"/>
              <a:gd name="connsiteY42" fmla="*/ 1549190 h 4080793"/>
              <a:gd name="connsiteX43" fmla="*/ 1067987 w 4007670"/>
              <a:gd name="connsiteY43" fmla="*/ 1405607 h 4080793"/>
              <a:gd name="connsiteX44" fmla="*/ 969746 w 4007670"/>
              <a:gd name="connsiteY44" fmla="*/ 1209124 h 4080793"/>
              <a:gd name="connsiteX45" fmla="*/ 1015088 w 4007670"/>
              <a:gd name="connsiteY45" fmla="*/ 1171339 h 4080793"/>
              <a:gd name="connsiteX46" fmla="*/ 1083101 w 4007670"/>
              <a:gd name="connsiteY46" fmla="*/ 1103326 h 4080793"/>
              <a:gd name="connsiteX47" fmla="*/ 1105772 w 4007670"/>
              <a:gd name="connsiteY47" fmla="*/ 1050427 h 4080793"/>
              <a:gd name="connsiteX48" fmla="*/ 992417 w 4007670"/>
              <a:gd name="connsiteY48" fmla="*/ 1095769 h 4080793"/>
              <a:gd name="connsiteX49" fmla="*/ 909289 w 4007670"/>
              <a:gd name="connsiteY49" fmla="*/ 1073098 h 4080793"/>
              <a:gd name="connsiteX50" fmla="*/ 848833 w 4007670"/>
              <a:gd name="connsiteY50" fmla="*/ 1005084 h 4080793"/>
              <a:gd name="connsiteX51" fmla="*/ 780820 w 4007670"/>
              <a:gd name="connsiteY51" fmla="*/ 914400 h 4080793"/>
              <a:gd name="connsiteX52" fmla="*/ 690136 w 4007670"/>
              <a:gd name="connsiteY52" fmla="*/ 823716 h 4080793"/>
              <a:gd name="connsiteX53" fmla="*/ 569223 w 4007670"/>
              <a:gd name="connsiteY53" fmla="*/ 748146 h 4080793"/>
              <a:gd name="connsiteX54" fmla="*/ 455868 w 4007670"/>
              <a:gd name="connsiteY54" fmla="*/ 672575 h 4080793"/>
              <a:gd name="connsiteX55" fmla="*/ 365184 w 4007670"/>
              <a:gd name="connsiteY55" fmla="*/ 619676 h 4080793"/>
              <a:gd name="connsiteX56" fmla="*/ 274499 w 4007670"/>
              <a:gd name="connsiteY56" fmla="*/ 619676 h 4080793"/>
              <a:gd name="connsiteX57" fmla="*/ 161144 w 4007670"/>
              <a:gd name="connsiteY57" fmla="*/ 581891 h 4080793"/>
              <a:gd name="connsiteX58" fmla="*/ 62903 w 4007670"/>
              <a:gd name="connsiteY58" fmla="*/ 521435 h 4080793"/>
              <a:gd name="connsiteX59" fmla="*/ 2446 w 4007670"/>
              <a:gd name="connsiteY59" fmla="*/ 453422 h 4080793"/>
              <a:gd name="connsiteX60" fmla="*/ 17560 w 4007670"/>
              <a:gd name="connsiteY60" fmla="*/ 317395 h 4080793"/>
              <a:gd name="connsiteX61" fmla="*/ 70460 w 4007670"/>
              <a:gd name="connsiteY61" fmla="*/ 226711 h 4080793"/>
              <a:gd name="connsiteX62" fmla="*/ 70460 w 4007670"/>
              <a:gd name="connsiteY62" fmla="*/ 45342 h 4080793"/>
              <a:gd name="connsiteX63" fmla="*/ 40231 w 4007670"/>
              <a:gd name="connsiteY63" fmla="*/ 0 h 408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007670" h="4080793">
                <a:moveTo>
                  <a:pt x="4007670" y="4080793"/>
                </a:moveTo>
                <a:cubicBezTo>
                  <a:pt x="4001372" y="4074495"/>
                  <a:pt x="3995074" y="4068198"/>
                  <a:pt x="3954770" y="4043008"/>
                </a:cubicBezTo>
                <a:cubicBezTo>
                  <a:pt x="3914466" y="4017818"/>
                  <a:pt x="3807409" y="3964919"/>
                  <a:pt x="3765845" y="3929653"/>
                </a:cubicBezTo>
                <a:cubicBezTo>
                  <a:pt x="3724281" y="3894387"/>
                  <a:pt x="3725541" y="3856602"/>
                  <a:pt x="3705389" y="3831412"/>
                </a:cubicBezTo>
                <a:cubicBezTo>
                  <a:pt x="3685237" y="3806222"/>
                  <a:pt x="3677679" y="3798664"/>
                  <a:pt x="3644932" y="3778512"/>
                </a:cubicBezTo>
                <a:cubicBezTo>
                  <a:pt x="3612185" y="3758360"/>
                  <a:pt x="3535355" y="3736948"/>
                  <a:pt x="3508906" y="3710499"/>
                </a:cubicBezTo>
                <a:cubicBezTo>
                  <a:pt x="3482457" y="3684050"/>
                  <a:pt x="3502608" y="3634929"/>
                  <a:pt x="3486235" y="3619815"/>
                </a:cubicBezTo>
                <a:cubicBezTo>
                  <a:pt x="3469861" y="3604701"/>
                  <a:pt x="3428298" y="3634929"/>
                  <a:pt x="3410665" y="3619815"/>
                </a:cubicBezTo>
                <a:cubicBezTo>
                  <a:pt x="3393032" y="3604701"/>
                  <a:pt x="3400588" y="3558100"/>
                  <a:pt x="3380436" y="3529131"/>
                </a:cubicBezTo>
                <a:cubicBezTo>
                  <a:pt x="3360284" y="3500162"/>
                  <a:pt x="3325018" y="3473712"/>
                  <a:pt x="3289752" y="3446003"/>
                </a:cubicBezTo>
                <a:cubicBezTo>
                  <a:pt x="3254486" y="3418294"/>
                  <a:pt x="3200327" y="3390585"/>
                  <a:pt x="3168840" y="3362876"/>
                </a:cubicBezTo>
                <a:cubicBezTo>
                  <a:pt x="3137352" y="3335167"/>
                  <a:pt x="3122239" y="3313756"/>
                  <a:pt x="3100827" y="3279749"/>
                </a:cubicBezTo>
                <a:cubicBezTo>
                  <a:pt x="3079415" y="3245742"/>
                  <a:pt x="3061782" y="3194102"/>
                  <a:pt x="3040370" y="3158836"/>
                </a:cubicBezTo>
                <a:cubicBezTo>
                  <a:pt x="3018958" y="3123570"/>
                  <a:pt x="2983692" y="3093342"/>
                  <a:pt x="2972357" y="3068152"/>
                </a:cubicBezTo>
                <a:cubicBezTo>
                  <a:pt x="2961022" y="3042962"/>
                  <a:pt x="2977395" y="3032886"/>
                  <a:pt x="2972357" y="3007696"/>
                </a:cubicBezTo>
                <a:cubicBezTo>
                  <a:pt x="2967319" y="2982506"/>
                  <a:pt x="2950945" y="2944721"/>
                  <a:pt x="2942129" y="2917012"/>
                </a:cubicBezTo>
                <a:cubicBezTo>
                  <a:pt x="2933313" y="2889303"/>
                  <a:pt x="2938350" y="2865372"/>
                  <a:pt x="2919458" y="2841441"/>
                </a:cubicBezTo>
                <a:cubicBezTo>
                  <a:pt x="2900566" y="2817510"/>
                  <a:pt x="2848926" y="2808694"/>
                  <a:pt x="2828774" y="2773428"/>
                </a:cubicBezTo>
                <a:cubicBezTo>
                  <a:pt x="2808622" y="2738162"/>
                  <a:pt x="2813660" y="2653775"/>
                  <a:pt x="2798546" y="2629845"/>
                </a:cubicBezTo>
                <a:cubicBezTo>
                  <a:pt x="2783432" y="2605914"/>
                  <a:pt x="2765798" y="2642440"/>
                  <a:pt x="2738089" y="2629845"/>
                </a:cubicBezTo>
                <a:cubicBezTo>
                  <a:pt x="2710380" y="2617250"/>
                  <a:pt x="2663778" y="2566869"/>
                  <a:pt x="2632291" y="2554274"/>
                </a:cubicBezTo>
                <a:cubicBezTo>
                  <a:pt x="2600803" y="2541679"/>
                  <a:pt x="2569316" y="2545457"/>
                  <a:pt x="2549164" y="2554274"/>
                </a:cubicBezTo>
                <a:cubicBezTo>
                  <a:pt x="2529012" y="2563091"/>
                  <a:pt x="2529012" y="2623547"/>
                  <a:pt x="2511379" y="2607174"/>
                </a:cubicBezTo>
                <a:cubicBezTo>
                  <a:pt x="2493746" y="2590801"/>
                  <a:pt x="2468555" y="2496337"/>
                  <a:pt x="2443365" y="2456033"/>
                </a:cubicBezTo>
                <a:cubicBezTo>
                  <a:pt x="2418175" y="2415729"/>
                  <a:pt x="2372833" y="2394317"/>
                  <a:pt x="2360238" y="2365349"/>
                </a:cubicBezTo>
                <a:cubicBezTo>
                  <a:pt x="2347643" y="2336381"/>
                  <a:pt x="2360238" y="2308672"/>
                  <a:pt x="2367795" y="2282222"/>
                </a:cubicBezTo>
                <a:cubicBezTo>
                  <a:pt x="2375352" y="2255772"/>
                  <a:pt x="2408099" y="2220506"/>
                  <a:pt x="2405580" y="2206651"/>
                </a:cubicBezTo>
                <a:cubicBezTo>
                  <a:pt x="2403061" y="2192796"/>
                  <a:pt x="2369054" y="2207910"/>
                  <a:pt x="2352681" y="2199094"/>
                </a:cubicBezTo>
                <a:cubicBezTo>
                  <a:pt x="2336307" y="2190277"/>
                  <a:pt x="2321193" y="2155011"/>
                  <a:pt x="2307339" y="2153752"/>
                </a:cubicBezTo>
                <a:cubicBezTo>
                  <a:pt x="2293485" y="2152493"/>
                  <a:pt x="2296004" y="2199094"/>
                  <a:pt x="2269554" y="2191537"/>
                </a:cubicBezTo>
                <a:cubicBezTo>
                  <a:pt x="2243104" y="2183980"/>
                  <a:pt x="2190205" y="2143676"/>
                  <a:pt x="2148641" y="2108410"/>
                </a:cubicBezTo>
                <a:cubicBezTo>
                  <a:pt x="2107077" y="2073144"/>
                  <a:pt x="2065514" y="2015207"/>
                  <a:pt x="2020172" y="1979941"/>
                </a:cubicBezTo>
                <a:cubicBezTo>
                  <a:pt x="1974830" y="1944675"/>
                  <a:pt x="1918153" y="1908149"/>
                  <a:pt x="1876589" y="1896813"/>
                </a:cubicBezTo>
                <a:cubicBezTo>
                  <a:pt x="1835025" y="1885477"/>
                  <a:pt x="1806056" y="1916965"/>
                  <a:pt x="1770790" y="1911927"/>
                </a:cubicBezTo>
                <a:cubicBezTo>
                  <a:pt x="1735524" y="1906889"/>
                  <a:pt x="1693960" y="1890515"/>
                  <a:pt x="1664992" y="1866585"/>
                </a:cubicBezTo>
                <a:cubicBezTo>
                  <a:pt x="1636024" y="1842655"/>
                  <a:pt x="1627207" y="1798572"/>
                  <a:pt x="1596979" y="1768344"/>
                </a:cubicBezTo>
                <a:cubicBezTo>
                  <a:pt x="1566751" y="1738116"/>
                  <a:pt x="1532744" y="1690255"/>
                  <a:pt x="1483623" y="1685217"/>
                </a:cubicBezTo>
                <a:cubicBezTo>
                  <a:pt x="1434502" y="1680179"/>
                  <a:pt x="1332483" y="1736857"/>
                  <a:pt x="1302255" y="1738116"/>
                </a:cubicBezTo>
                <a:cubicBezTo>
                  <a:pt x="1272027" y="1739375"/>
                  <a:pt x="1295958" y="1704109"/>
                  <a:pt x="1302255" y="1692774"/>
                </a:cubicBezTo>
                <a:cubicBezTo>
                  <a:pt x="1308552" y="1681439"/>
                  <a:pt x="1343818" y="1681439"/>
                  <a:pt x="1340040" y="1670103"/>
                </a:cubicBezTo>
                <a:cubicBezTo>
                  <a:pt x="1336262" y="1658767"/>
                  <a:pt x="1303515" y="1631058"/>
                  <a:pt x="1279584" y="1624760"/>
                </a:cubicBezTo>
                <a:cubicBezTo>
                  <a:pt x="1255653" y="1618462"/>
                  <a:pt x="1221646" y="1644912"/>
                  <a:pt x="1196456" y="1632317"/>
                </a:cubicBezTo>
                <a:cubicBezTo>
                  <a:pt x="1171266" y="1619722"/>
                  <a:pt x="1149854" y="1586975"/>
                  <a:pt x="1128443" y="1549190"/>
                </a:cubicBezTo>
                <a:cubicBezTo>
                  <a:pt x="1107032" y="1511405"/>
                  <a:pt x="1094436" y="1462285"/>
                  <a:pt x="1067987" y="1405607"/>
                </a:cubicBezTo>
                <a:cubicBezTo>
                  <a:pt x="1041538" y="1348929"/>
                  <a:pt x="978562" y="1248169"/>
                  <a:pt x="969746" y="1209124"/>
                </a:cubicBezTo>
                <a:cubicBezTo>
                  <a:pt x="960929" y="1170079"/>
                  <a:pt x="996195" y="1188972"/>
                  <a:pt x="1015088" y="1171339"/>
                </a:cubicBezTo>
                <a:cubicBezTo>
                  <a:pt x="1033980" y="1153706"/>
                  <a:pt x="1067987" y="1123478"/>
                  <a:pt x="1083101" y="1103326"/>
                </a:cubicBezTo>
                <a:cubicBezTo>
                  <a:pt x="1098215" y="1083174"/>
                  <a:pt x="1120886" y="1051686"/>
                  <a:pt x="1105772" y="1050427"/>
                </a:cubicBezTo>
                <a:cubicBezTo>
                  <a:pt x="1090658" y="1049167"/>
                  <a:pt x="1025164" y="1091990"/>
                  <a:pt x="992417" y="1095769"/>
                </a:cubicBezTo>
                <a:cubicBezTo>
                  <a:pt x="959670" y="1099547"/>
                  <a:pt x="933220" y="1088212"/>
                  <a:pt x="909289" y="1073098"/>
                </a:cubicBezTo>
                <a:cubicBezTo>
                  <a:pt x="885358" y="1057984"/>
                  <a:pt x="870244" y="1031534"/>
                  <a:pt x="848833" y="1005084"/>
                </a:cubicBezTo>
                <a:cubicBezTo>
                  <a:pt x="827422" y="978634"/>
                  <a:pt x="807269" y="944628"/>
                  <a:pt x="780820" y="914400"/>
                </a:cubicBezTo>
                <a:cubicBezTo>
                  <a:pt x="754370" y="884172"/>
                  <a:pt x="725402" y="851425"/>
                  <a:pt x="690136" y="823716"/>
                </a:cubicBezTo>
                <a:cubicBezTo>
                  <a:pt x="654870" y="796007"/>
                  <a:pt x="608268" y="773336"/>
                  <a:pt x="569223" y="748146"/>
                </a:cubicBezTo>
                <a:cubicBezTo>
                  <a:pt x="530178" y="722956"/>
                  <a:pt x="489874" y="693987"/>
                  <a:pt x="455868" y="672575"/>
                </a:cubicBezTo>
                <a:cubicBezTo>
                  <a:pt x="421861" y="651163"/>
                  <a:pt x="395412" y="628492"/>
                  <a:pt x="365184" y="619676"/>
                </a:cubicBezTo>
                <a:cubicBezTo>
                  <a:pt x="334956" y="610860"/>
                  <a:pt x="308506" y="625973"/>
                  <a:pt x="274499" y="619676"/>
                </a:cubicBezTo>
                <a:cubicBezTo>
                  <a:pt x="240492" y="613379"/>
                  <a:pt x="196410" y="598264"/>
                  <a:pt x="161144" y="581891"/>
                </a:cubicBezTo>
                <a:cubicBezTo>
                  <a:pt x="125878" y="565518"/>
                  <a:pt x="89353" y="542846"/>
                  <a:pt x="62903" y="521435"/>
                </a:cubicBezTo>
                <a:cubicBezTo>
                  <a:pt x="36453" y="500024"/>
                  <a:pt x="10003" y="487429"/>
                  <a:pt x="2446" y="453422"/>
                </a:cubicBezTo>
                <a:cubicBezTo>
                  <a:pt x="-5111" y="419415"/>
                  <a:pt x="6224" y="355180"/>
                  <a:pt x="17560" y="317395"/>
                </a:cubicBezTo>
                <a:cubicBezTo>
                  <a:pt x="28896" y="279610"/>
                  <a:pt x="61643" y="272053"/>
                  <a:pt x="70460" y="226711"/>
                </a:cubicBezTo>
                <a:cubicBezTo>
                  <a:pt x="79277" y="181369"/>
                  <a:pt x="75498" y="83127"/>
                  <a:pt x="70460" y="45342"/>
                </a:cubicBezTo>
                <a:cubicBezTo>
                  <a:pt x="65422" y="7557"/>
                  <a:pt x="52826" y="3778"/>
                  <a:pt x="40231" y="0"/>
                </a:cubicBezTo>
              </a:path>
            </a:pathLst>
          </a:custGeom>
          <a:noFill/>
          <a:ln w="57150" cap="rnd">
            <a:solidFill>
              <a:srgbClr val="E46C0A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xmlns="" id="{0D08BBD3-5698-47A8-8BAA-E29F9193F197}"/>
              </a:ext>
            </a:extLst>
          </p:cNvPr>
          <p:cNvSpPr/>
          <p:nvPr/>
        </p:nvSpPr>
        <p:spPr>
          <a:xfrm>
            <a:off x="4605336" y="5192631"/>
            <a:ext cx="144000" cy="14400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9" name="Прямоугольник: скругленные углы 42">
            <a:extLst>
              <a:ext uri="{FF2B5EF4-FFF2-40B4-BE49-F238E27FC236}">
                <a16:creationId xmlns:a16="http://schemas.microsoft.com/office/drawing/2014/main" xmlns="" id="{2ABE1B01-204D-45B5-B6F0-D0A401E7F544}"/>
              </a:ext>
            </a:extLst>
          </p:cNvPr>
          <p:cNvSpPr/>
          <p:nvPr/>
        </p:nvSpPr>
        <p:spPr>
          <a:xfrm>
            <a:off x="2833401" y="2739797"/>
            <a:ext cx="648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Нечепсухо</a:t>
            </a:r>
          </a:p>
        </p:txBody>
      </p:sp>
      <p:sp>
        <p:nvSpPr>
          <p:cNvPr id="60" name="Равнобедренный треугольник 59">
            <a:extLst>
              <a:ext uri="{FF2B5EF4-FFF2-40B4-BE49-F238E27FC236}">
                <a16:creationId xmlns:a16="http://schemas.microsoft.com/office/drawing/2014/main" xmlns="" id="{220BB3D9-5F3A-4E87-90BB-BEE6040C0840}"/>
              </a:ext>
            </a:extLst>
          </p:cNvPr>
          <p:cNvSpPr/>
          <p:nvPr/>
        </p:nvSpPr>
        <p:spPr>
          <a:xfrm>
            <a:off x="3752532" y="2568954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1" name="Равнобедренный треугольник 60">
            <a:extLst>
              <a:ext uri="{FF2B5EF4-FFF2-40B4-BE49-F238E27FC236}">
                <a16:creationId xmlns:a16="http://schemas.microsoft.com/office/drawing/2014/main" xmlns="" id="{343D6403-3CB6-42CF-95E3-CD11ADC0D376}"/>
              </a:ext>
            </a:extLst>
          </p:cNvPr>
          <p:cNvSpPr/>
          <p:nvPr/>
        </p:nvSpPr>
        <p:spPr>
          <a:xfrm>
            <a:off x="3614568" y="3368814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2" name="Полилиния: фигура 45">
            <a:extLst>
              <a:ext uri="{FF2B5EF4-FFF2-40B4-BE49-F238E27FC236}">
                <a16:creationId xmlns:a16="http://schemas.microsoft.com/office/drawing/2014/main" xmlns="" id="{06471DB6-4156-4E60-87D8-FE3F167B48D1}"/>
              </a:ext>
            </a:extLst>
          </p:cNvPr>
          <p:cNvSpPr/>
          <p:nvPr/>
        </p:nvSpPr>
        <p:spPr>
          <a:xfrm>
            <a:off x="6010191" y="717917"/>
            <a:ext cx="1765988" cy="4088351"/>
          </a:xfrm>
          <a:custGeom>
            <a:avLst/>
            <a:gdLst>
              <a:gd name="connsiteX0" fmla="*/ 1750873 w 1765988"/>
              <a:gd name="connsiteY0" fmla="*/ 0 h 4088351"/>
              <a:gd name="connsiteX1" fmla="*/ 1607290 w 1765988"/>
              <a:gd name="connsiteY1" fmla="*/ 68014 h 4088351"/>
              <a:gd name="connsiteX2" fmla="*/ 1592176 w 1765988"/>
              <a:gd name="connsiteY2" fmla="*/ 158698 h 4088351"/>
              <a:gd name="connsiteX3" fmla="*/ 1592176 w 1765988"/>
              <a:gd name="connsiteY3" fmla="*/ 219154 h 4088351"/>
              <a:gd name="connsiteX4" fmla="*/ 1493935 w 1765988"/>
              <a:gd name="connsiteY4" fmla="*/ 158698 h 4088351"/>
              <a:gd name="connsiteX5" fmla="*/ 1410807 w 1765988"/>
              <a:gd name="connsiteY5" fmla="*/ 211597 h 4088351"/>
              <a:gd name="connsiteX6" fmla="*/ 1410807 w 1765988"/>
              <a:gd name="connsiteY6" fmla="*/ 302281 h 4088351"/>
              <a:gd name="connsiteX7" fmla="*/ 1320123 w 1765988"/>
              <a:gd name="connsiteY7" fmla="*/ 309838 h 4088351"/>
              <a:gd name="connsiteX8" fmla="*/ 1267224 w 1765988"/>
              <a:gd name="connsiteY8" fmla="*/ 408080 h 4088351"/>
              <a:gd name="connsiteX9" fmla="*/ 1236996 w 1765988"/>
              <a:gd name="connsiteY9" fmla="*/ 445865 h 4088351"/>
              <a:gd name="connsiteX10" fmla="*/ 1184097 w 1765988"/>
              <a:gd name="connsiteY10" fmla="*/ 491207 h 4088351"/>
              <a:gd name="connsiteX11" fmla="*/ 1131197 w 1765988"/>
              <a:gd name="connsiteY11" fmla="*/ 551663 h 4088351"/>
              <a:gd name="connsiteX12" fmla="*/ 1161426 w 1765988"/>
              <a:gd name="connsiteY12" fmla="*/ 627233 h 4088351"/>
              <a:gd name="connsiteX13" fmla="*/ 1176540 w 1765988"/>
              <a:gd name="connsiteY13" fmla="*/ 672576 h 4088351"/>
              <a:gd name="connsiteX14" fmla="*/ 1244553 w 1765988"/>
              <a:gd name="connsiteY14" fmla="*/ 733032 h 4088351"/>
              <a:gd name="connsiteX15" fmla="*/ 1282338 w 1765988"/>
              <a:gd name="connsiteY15" fmla="*/ 785931 h 4088351"/>
              <a:gd name="connsiteX16" fmla="*/ 1350351 w 1765988"/>
              <a:gd name="connsiteY16" fmla="*/ 876615 h 4088351"/>
              <a:gd name="connsiteX17" fmla="*/ 1380579 w 1765988"/>
              <a:gd name="connsiteY17" fmla="*/ 921957 h 4088351"/>
              <a:gd name="connsiteX18" fmla="*/ 1471264 w 1765988"/>
              <a:gd name="connsiteY18" fmla="*/ 1042870 h 4088351"/>
              <a:gd name="connsiteX19" fmla="*/ 1471264 w 1765988"/>
              <a:gd name="connsiteY19" fmla="*/ 1065541 h 4088351"/>
              <a:gd name="connsiteX20" fmla="*/ 1478821 w 1765988"/>
              <a:gd name="connsiteY20" fmla="*/ 1141111 h 4088351"/>
              <a:gd name="connsiteX21" fmla="*/ 1509049 w 1765988"/>
              <a:gd name="connsiteY21" fmla="*/ 1246909 h 4088351"/>
              <a:gd name="connsiteX22" fmla="*/ 1539277 w 1765988"/>
              <a:gd name="connsiteY22" fmla="*/ 1314923 h 4088351"/>
              <a:gd name="connsiteX23" fmla="*/ 1554391 w 1765988"/>
              <a:gd name="connsiteY23" fmla="*/ 1413164 h 4088351"/>
              <a:gd name="connsiteX24" fmla="*/ 1539277 w 1765988"/>
              <a:gd name="connsiteY24" fmla="*/ 1496291 h 4088351"/>
              <a:gd name="connsiteX25" fmla="*/ 1471264 w 1765988"/>
              <a:gd name="connsiteY25" fmla="*/ 1549190 h 4088351"/>
              <a:gd name="connsiteX26" fmla="*/ 1327680 w 1765988"/>
              <a:gd name="connsiteY26" fmla="*/ 1579419 h 4088351"/>
              <a:gd name="connsiteX27" fmla="*/ 1206768 w 1765988"/>
              <a:gd name="connsiteY27" fmla="*/ 1647432 h 4088351"/>
              <a:gd name="connsiteX28" fmla="*/ 1176540 w 1765988"/>
              <a:gd name="connsiteY28" fmla="*/ 1662546 h 4088351"/>
              <a:gd name="connsiteX29" fmla="*/ 1146311 w 1765988"/>
              <a:gd name="connsiteY29" fmla="*/ 1662546 h 4088351"/>
              <a:gd name="connsiteX30" fmla="*/ 1100969 w 1765988"/>
              <a:gd name="connsiteY30" fmla="*/ 1647432 h 4088351"/>
              <a:gd name="connsiteX31" fmla="*/ 1138754 w 1765988"/>
              <a:gd name="connsiteY31" fmla="*/ 1541633 h 4088351"/>
              <a:gd name="connsiteX32" fmla="*/ 1153869 w 1765988"/>
              <a:gd name="connsiteY32" fmla="*/ 1473620 h 4088351"/>
              <a:gd name="connsiteX33" fmla="*/ 1108526 w 1765988"/>
              <a:gd name="connsiteY33" fmla="*/ 1382936 h 4088351"/>
              <a:gd name="connsiteX34" fmla="*/ 1017842 w 1765988"/>
              <a:gd name="connsiteY34" fmla="*/ 1375379 h 4088351"/>
              <a:gd name="connsiteX35" fmla="*/ 866702 w 1765988"/>
              <a:gd name="connsiteY35" fmla="*/ 1481177 h 4088351"/>
              <a:gd name="connsiteX36" fmla="*/ 768460 w 1765988"/>
              <a:gd name="connsiteY36" fmla="*/ 1571862 h 4088351"/>
              <a:gd name="connsiteX37" fmla="*/ 685333 w 1765988"/>
              <a:gd name="connsiteY37" fmla="*/ 1647432 h 4088351"/>
              <a:gd name="connsiteX38" fmla="*/ 655105 w 1765988"/>
              <a:gd name="connsiteY38" fmla="*/ 1685217 h 4088351"/>
              <a:gd name="connsiteX39" fmla="*/ 708004 w 1765988"/>
              <a:gd name="connsiteY39" fmla="*/ 1775901 h 4088351"/>
              <a:gd name="connsiteX40" fmla="*/ 730675 w 1765988"/>
              <a:gd name="connsiteY40" fmla="*/ 1821243 h 4088351"/>
              <a:gd name="connsiteX41" fmla="*/ 708004 w 1765988"/>
              <a:gd name="connsiteY41" fmla="*/ 1859028 h 4088351"/>
              <a:gd name="connsiteX42" fmla="*/ 639991 w 1765988"/>
              <a:gd name="connsiteY42" fmla="*/ 1896814 h 4088351"/>
              <a:gd name="connsiteX43" fmla="*/ 526635 w 1765988"/>
              <a:gd name="connsiteY43" fmla="*/ 1843914 h 4088351"/>
              <a:gd name="connsiteX44" fmla="*/ 413280 w 1765988"/>
              <a:gd name="connsiteY44" fmla="*/ 1874143 h 4088351"/>
              <a:gd name="connsiteX45" fmla="*/ 337710 w 1765988"/>
              <a:gd name="connsiteY45" fmla="*/ 1934599 h 4088351"/>
              <a:gd name="connsiteX46" fmla="*/ 224354 w 1765988"/>
              <a:gd name="connsiteY46" fmla="*/ 1979941 h 4088351"/>
              <a:gd name="connsiteX47" fmla="*/ 148784 w 1765988"/>
              <a:gd name="connsiteY47" fmla="*/ 1987498 h 4088351"/>
              <a:gd name="connsiteX48" fmla="*/ 42986 w 1765988"/>
              <a:gd name="connsiteY48" fmla="*/ 1987498 h 4088351"/>
              <a:gd name="connsiteX49" fmla="*/ 5201 w 1765988"/>
              <a:gd name="connsiteY49" fmla="*/ 2025283 h 4088351"/>
              <a:gd name="connsiteX50" fmla="*/ 12758 w 1765988"/>
              <a:gd name="connsiteY50" fmla="*/ 2085739 h 4088351"/>
              <a:gd name="connsiteX51" fmla="*/ 118556 w 1765988"/>
              <a:gd name="connsiteY51" fmla="*/ 2123524 h 4088351"/>
              <a:gd name="connsiteX52" fmla="*/ 216797 w 1765988"/>
              <a:gd name="connsiteY52" fmla="*/ 2199095 h 4088351"/>
              <a:gd name="connsiteX53" fmla="*/ 269697 w 1765988"/>
              <a:gd name="connsiteY53" fmla="*/ 2236880 h 4088351"/>
              <a:gd name="connsiteX54" fmla="*/ 322596 w 1765988"/>
              <a:gd name="connsiteY54" fmla="*/ 2282222 h 4088351"/>
              <a:gd name="connsiteX55" fmla="*/ 398166 w 1765988"/>
              <a:gd name="connsiteY55" fmla="*/ 2388020 h 4088351"/>
              <a:gd name="connsiteX56" fmla="*/ 352824 w 1765988"/>
              <a:gd name="connsiteY56" fmla="*/ 2440919 h 4088351"/>
              <a:gd name="connsiteX57" fmla="*/ 239469 w 1765988"/>
              <a:gd name="connsiteY57" fmla="*/ 2433362 h 4088351"/>
              <a:gd name="connsiteX58" fmla="*/ 186569 w 1765988"/>
              <a:gd name="connsiteY58" fmla="*/ 2501376 h 4088351"/>
              <a:gd name="connsiteX59" fmla="*/ 141227 w 1765988"/>
              <a:gd name="connsiteY59" fmla="*/ 2554275 h 4088351"/>
              <a:gd name="connsiteX60" fmla="*/ 35429 w 1765988"/>
              <a:gd name="connsiteY60" fmla="*/ 2644959 h 4088351"/>
              <a:gd name="connsiteX61" fmla="*/ 95885 w 1765988"/>
              <a:gd name="connsiteY61" fmla="*/ 2758314 h 4088351"/>
              <a:gd name="connsiteX62" fmla="*/ 141227 w 1765988"/>
              <a:gd name="connsiteY62" fmla="*/ 2917012 h 4088351"/>
              <a:gd name="connsiteX63" fmla="*/ 224354 w 1765988"/>
              <a:gd name="connsiteY63" fmla="*/ 3000139 h 4088351"/>
              <a:gd name="connsiteX64" fmla="*/ 330153 w 1765988"/>
              <a:gd name="connsiteY64" fmla="*/ 3083266 h 4088351"/>
              <a:gd name="connsiteX65" fmla="*/ 413280 w 1765988"/>
              <a:gd name="connsiteY65" fmla="*/ 3173951 h 4088351"/>
              <a:gd name="connsiteX66" fmla="*/ 503964 w 1765988"/>
              <a:gd name="connsiteY66" fmla="*/ 3362876 h 4088351"/>
              <a:gd name="connsiteX67" fmla="*/ 632434 w 1765988"/>
              <a:gd name="connsiteY67" fmla="*/ 3491346 h 4088351"/>
              <a:gd name="connsiteX68" fmla="*/ 776017 w 1765988"/>
              <a:gd name="connsiteY68" fmla="*/ 3551802 h 4088351"/>
              <a:gd name="connsiteX69" fmla="*/ 904487 w 1765988"/>
              <a:gd name="connsiteY69" fmla="*/ 3597144 h 4088351"/>
              <a:gd name="connsiteX70" fmla="*/ 957386 w 1765988"/>
              <a:gd name="connsiteY70" fmla="*/ 3702943 h 4088351"/>
              <a:gd name="connsiteX71" fmla="*/ 1055627 w 1765988"/>
              <a:gd name="connsiteY71" fmla="*/ 3718057 h 4088351"/>
              <a:gd name="connsiteX72" fmla="*/ 1153869 w 1765988"/>
              <a:gd name="connsiteY72" fmla="*/ 3801184 h 4088351"/>
              <a:gd name="connsiteX73" fmla="*/ 1312566 w 1765988"/>
              <a:gd name="connsiteY73" fmla="*/ 3876754 h 4088351"/>
              <a:gd name="connsiteX74" fmla="*/ 1395693 w 1765988"/>
              <a:gd name="connsiteY74" fmla="*/ 3952324 h 4088351"/>
              <a:gd name="connsiteX75" fmla="*/ 1471264 w 1765988"/>
              <a:gd name="connsiteY75" fmla="*/ 4012781 h 4088351"/>
              <a:gd name="connsiteX76" fmla="*/ 1546834 w 1765988"/>
              <a:gd name="connsiteY76" fmla="*/ 4058123 h 4088351"/>
              <a:gd name="connsiteX77" fmla="*/ 1629961 w 1765988"/>
              <a:gd name="connsiteY77" fmla="*/ 4080794 h 4088351"/>
              <a:gd name="connsiteX78" fmla="*/ 1682860 w 1765988"/>
              <a:gd name="connsiteY78" fmla="*/ 4050566 h 4088351"/>
              <a:gd name="connsiteX79" fmla="*/ 1735759 w 1765988"/>
              <a:gd name="connsiteY79" fmla="*/ 4043009 h 4088351"/>
              <a:gd name="connsiteX80" fmla="*/ 1765988 w 1765988"/>
              <a:gd name="connsiteY80" fmla="*/ 4088351 h 408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65988" h="4088351">
                <a:moveTo>
                  <a:pt x="1750873" y="0"/>
                </a:moveTo>
                <a:cubicBezTo>
                  <a:pt x="1692306" y="20782"/>
                  <a:pt x="1633739" y="41564"/>
                  <a:pt x="1607290" y="68014"/>
                </a:cubicBezTo>
                <a:cubicBezTo>
                  <a:pt x="1580841" y="94464"/>
                  <a:pt x="1594695" y="133508"/>
                  <a:pt x="1592176" y="158698"/>
                </a:cubicBezTo>
                <a:cubicBezTo>
                  <a:pt x="1589657" y="183888"/>
                  <a:pt x="1608549" y="219154"/>
                  <a:pt x="1592176" y="219154"/>
                </a:cubicBezTo>
                <a:cubicBezTo>
                  <a:pt x="1575803" y="219154"/>
                  <a:pt x="1524163" y="159957"/>
                  <a:pt x="1493935" y="158698"/>
                </a:cubicBezTo>
                <a:cubicBezTo>
                  <a:pt x="1463707" y="157439"/>
                  <a:pt x="1424662" y="187667"/>
                  <a:pt x="1410807" y="211597"/>
                </a:cubicBezTo>
                <a:cubicBezTo>
                  <a:pt x="1396952" y="235528"/>
                  <a:pt x="1425921" y="285908"/>
                  <a:pt x="1410807" y="302281"/>
                </a:cubicBezTo>
                <a:cubicBezTo>
                  <a:pt x="1395693" y="318655"/>
                  <a:pt x="1344053" y="292205"/>
                  <a:pt x="1320123" y="309838"/>
                </a:cubicBezTo>
                <a:cubicBezTo>
                  <a:pt x="1296193" y="327471"/>
                  <a:pt x="1281078" y="385409"/>
                  <a:pt x="1267224" y="408080"/>
                </a:cubicBezTo>
                <a:cubicBezTo>
                  <a:pt x="1253370" y="430751"/>
                  <a:pt x="1250850" y="432011"/>
                  <a:pt x="1236996" y="445865"/>
                </a:cubicBezTo>
                <a:cubicBezTo>
                  <a:pt x="1223142" y="459719"/>
                  <a:pt x="1201730" y="473574"/>
                  <a:pt x="1184097" y="491207"/>
                </a:cubicBezTo>
                <a:cubicBezTo>
                  <a:pt x="1166464" y="508840"/>
                  <a:pt x="1134975" y="528992"/>
                  <a:pt x="1131197" y="551663"/>
                </a:cubicBezTo>
                <a:cubicBezTo>
                  <a:pt x="1127419" y="574334"/>
                  <a:pt x="1153869" y="607081"/>
                  <a:pt x="1161426" y="627233"/>
                </a:cubicBezTo>
                <a:cubicBezTo>
                  <a:pt x="1168983" y="647385"/>
                  <a:pt x="1162685" y="654943"/>
                  <a:pt x="1176540" y="672576"/>
                </a:cubicBezTo>
                <a:cubicBezTo>
                  <a:pt x="1190394" y="690209"/>
                  <a:pt x="1226920" y="714140"/>
                  <a:pt x="1244553" y="733032"/>
                </a:cubicBezTo>
                <a:cubicBezTo>
                  <a:pt x="1262186" y="751925"/>
                  <a:pt x="1264705" y="762001"/>
                  <a:pt x="1282338" y="785931"/>
                </a:cubicBezTo>
                <a:cubicBezTo>
                  <a:pt x="1299971" y="809862"/>
                  <a:pt x="1333978" y="853944"/>
                  <a:pt x="1350351" y="876615"/>
                </a:cubicBezTo>
                <a:cubicBezTo>
                  <a:pt x="1366724" y="899286"/>
                  <a:pt x="1360427" y="894248"/>
                  <a:pt x="1380579" y="921957"/>
                </a:cubicBezTo>
                <a:cubicBezTo>
                  <a:pt x="1400731" y="949666"/>
                  <a:pt x="1456150" y="1018939"/>
                  <a:pt x="1471264" y="1042870"/>
                </a:cubicBezTo>
                <a:cubicBezTo>
                  <a:pt x="1486378" y="1066801"/>
                  <a:pt x="1470004" y="1049167"/>
                  <a:pt x="1471264" y="1065541"/>
                </a:cubicBezTo>
                <a:cubicBezTo>
                  <a:pt x="1472524" y="1081915"/>
                  <a:pt x="1472523" y="1110883"/>
                  <a:pt x="1478821" y="1141111"/>
                </a:cubicBezTo>
                <a:cubicBezTo>
                  <a:pt x="1485119" y="1171339"/>
                  <a:pt x="1498973" y="1217940"/>
                  <a:pt x="1509049" y="1246909"/>
                </a:cubicBezTo>
                <a:cubicBezTo>
                  <a:pt x="1519125" y="1275878"/>
                  <a:pt x="1531720" y="1287214"/>
                  <a:pt x="1539277" y="1314923"/>
                </a:cubicBezTo>
                <a:cubicBezTo>
                  <a:pt x="1546834" y="1342632"/>
                  <a:pt x="1554391" y="1382936"/>
                  <a:pt x="1554391" y="1413164"/>
                </a:cubicBezTo>
                <a:cubicBezTo>
                  <a:pt x="1554391" y="1443392"/>
                  <a:pt x="1553131" y="1473620"/>
                  <a:pt x="1539277" y="1496291"/>
                </a:cubicBezTo>
                <a:cubicBezTo>
                  <a:pt x="1525422" y="1518962"/>
                  <a:pt x="1506530" y="1535335"/>
                  <a:pt x="1471264" y="1549190"/>
                </a:cubicBezTo>
                <a:cubicBezTo>
                  <a:pt x="1435998" y="1563045"/>
                  <a:pt x="1371763" y="1563045"/>
                  <a:pt x="1327680" y="1579419"/>
                </a:cubicBezTo>
                <a:cubicBezTo>
                  <a:pt x="1283597" y="1595793"/>
                  <a:pt x="1206768" y="1647432"/>
                  <a:pt x="1206768" y="1647432"/>
                </a:cubicBezTo>
                <a:cubicBezTo>
                  <a:pt x="1181578" y="1661286"/>
                  <a:pt x="1176540" y="1662546"/>
                  <a:pt x="1176540" y="1662546"/>
                </a:cubicBezTo>
                <a:cubicBezTo>
                  <a:pt x="1166464" y="1665065"/>
                  <a:pt x="1158906" y="1665065"/>
                  <a:pt x="1146311" y="1662546"/>
                </a:cubicBezTo>
                <a:cubicBezTo>
                  <a:pt x="1133716" y="1660027"/>
                  <a:pt x="1102228" y="1667584"/>
                  <a:pt x="1100969" y="1647432"/>
                </a:cubicBezTo>
                <a:cubicBezTo>
                  <a:pt x="1099710" y="1627280"/>
                  <a:pt x="1129937" y="1570602"/>
                  <a:pt x="1138754" y="1541633"/>
                </a:cubicBezTo>
                <a:cubicBezTo>
                  <a:pt x="1147571" y="1512664"/>
                  <a:pt x="1158907" y="1500069"/>
                  <a:pt x="1153869" y="1473620"/>
                </a:cubicBezTo>
                <a:cubicBezTo>
                  <a:pt x="1148831" y="1447171"/>
                  <a:pt x="1131197" y="1399309"/>
                  <a:pt x="1108526" y="1382936"/>
                </a:cubicBezTo>
                <a:cubicBezTo>
                  <a:pt x="1085855" y="1366563"/>
                  <a:pt x="1058146" y="1359006"/>
                  <a:pt x="1017842" y="1375379"/>
                </a:cubicBezTo>
                <a:cubicBezTo>
                  <a:pt x="977538" y="1391752"/>
                  <a:pt x="908266" y="1448430"/>
                  <a:pt x="866702" y="1481177"/>
                </a:cubicBezTo>
                <a:cubicBezTo>
                  <a:pt x="825138" y="1513924"/>
                  <a:pt x="768460" y="1571862"/>
                  <a:pt x="768460" y="1571862"/>
                </a:cubicBezTo>
                <a:cubicBezTo>
                  <a:pt x="738232" y="1599571"/>
                  <a:pt x="704225" y="1628540"/>
                  <a:pt x="685333" y="1647432"/>
                </a:cubicBezTo>
                <a:cubicBezTo>
                  <a:pt x="666441" y="1666324"/>
                  <a:pt x="651327" y="1663806"/>
                  <a:pt x="655105" y="1685217"/>
                </a:cubicBezTo>
                <a:cubicBezTo>
                  <a:pt x="658883" y="1706628"/>
                  <a:pt x="695409" y="1753230"/>
                  <a:pt x="708004" y="1775901"/>
                </a:cubicBezTo>
                <a:cubicBezTo>
                  <a:pt x="720599" y="1798572"/>
                  <a:pt x="730675" y="1807389"/>
                  <a:pt x="730675" y="1821243"/>
                </a:cubicBezTo>
                <a:cubicBezTo>
                  <a:pt x="730675" y="1835097"/>
                  <a:pt x="723118" y="1846433"/>
                  <a:pt x="708004" y="1859028"/>
                </a:cubicBezTo>
                <a:cubicBezTo>
                  <a:pt x="692890" y="1871623"/>
                  <a:pt x="670219" y="1899333"/>
                  <a:pt x="639991" y="1896814"/>
                </a:cubicBezTo>
                <a:cubicBezTo>
                  <a:pt x="609763" y="1894295"/>
                  <a:pt x="564420" y="1847692"/>
                  <a:pt x="526635" y="1843914"/>
                </a:cubicBezTo>
                <a:cubicBezTo>
                  <a:pt x="488850" y="1840136"/>
                  <a:pt x="444767" y="1859029"/>
                  <a:pt x="413280" y="1874143"/>
                </a:cubicBezTo>
                <a:cubicBezTo>
                  <a:pt x="381792" y="1889257"/>
                  <a:pt x="369198" y="1916966"/>
                  <a:pt x="337710" y="1934599"/>
                </a:cubicBezTo>
                <a:cubicBezTo>
                  <a:pt x="306222" y="1952232"/>
                  <a:pt x="255842" y="1971125"/>
                  <a:pt x="224354" y="1979941"/>
                </a:cubicBezTo>
                <a:cubicBezTo>
                  <a:pt x="192866" y="1988757"/>
                  <a:pt x="179012" y="1986239"/>
                  <a:pt x="148784" y="1987498"/>
                </a:cubicBezTo>
                <a:cubicBezTo>
                  <a:pt x="118556" y="1988757"/>
                  <a:pt x="42986" y="1987498"/>
                  <a:pt x="42986" y="1987498"/>
                </a:cubicBezTo>
                <a:cubicBezTo>
                  <a:pt x="19056" y="1993795"/>
                  <a:pt x="10239" y="2008909"/>
                  <a:pt x="5201" y="2025283"/>
                </a:cubicBezTo>
                <a:cubicBezTo>
                  <a:pt x="163" y="2041657"/>
                  <a:pt x="-6134" y="2069366"/>
                  <a:pt x="12758" y="2085739"/>
                </a:cubicBezTo>
                <a:cubicBezTo>
                  <a:pt x="31650" y="2102112"/>
                  <a:pt x="84550" y="2104631"/>
                  <a:pt x="118556" y="2123524"/>
                </a:cubicBezTo>
                <a:cubicBezTo>
                  <a:pt x="152562" y="2142417"/>
                  <a:pt x="191607" y="2180202"/>
                  <a:pt x="216797" y="2199095"/>
                </a:cubicBezTo>
                <a:cubicBezTo>
                  <a:pt x="241987" y="2217988"/>
                  <a:pt x="252064" y="2223026"/>
                  <a:pt x="269697" y="2236880"/>
                </a:cubicBezTo>
                <a:cubicBezTo>
                  <a:pt x="287330" y="2250735"/>
                  <a:pt x="301184" y="2257032"/>
                  <a:pt x="322596" y="2282222"/>
                </a:cubicBezTo>
                <a:cubicBezTo>
                  <a:pt x="344007" y="2307412"/>
                  <a:pt x="393128" y="2361571"/>
                  <a:pt x="398166" y="2388020"/>
                </a:cubicBezTo>
                <a:cubicBezTo>
                  <a:pt x="403204" y="2414469"/>
                  <a:pt x="379273" y="2433362"/>
                  <a:pt x="352824" y="2440919"/>
                </a:cubicBezTo>
                <a:cubicBezTo>
                  <a:pt x="326375" y="2448476"/>
                  <a:pt x="267178" y="2423286"/>
                  <a:pt x="239469" y="2433362"/>
                </a:cubicBezTo>
                <a:cubicBezTo>
                  <a:pt x="211760" y="2443438"/>
                  <a:pt x="202943" y="2481224"/>
                  <a:pt x="186569" y="2501376"/>
                </a:cubicBezTo>
                <a:cubicBezTo>
                  <a:pt x="170195" y="2521528"/>
                  <a:pt x="166417" y="2530345"/>
                  <a:pt x="141227" y="2554275"/>
                </a:cubicBezTo>
                <a:cubicBezTo>
                  <a:pt x="116037" y="2578206"/>
                  <a:pt x="42986" y="2610953"/>
                  <a:pt x="35429" y="2644959"/>
                </a:cubicBezTo>
                <a:cubicBezTo>
                  <a:pt x="27872" y="2678965"/>
                  <a:pt x="78252" y="2712972"/>
                  <a:pt x="95885" y="2758314"/>
                </a:cubicBezTo>
                <a:cubicBezTo>
                  <a:pt x="113518" y="2803656"/>
                  <a:pt x="119815" y="2876708"/>
                  <a:pt x="141227" y="2917012"/>
                </a:cubicBezTo>
                <a:cubicBezTo>
                  <a:pt x="162638" y="2957316"/>
                  <a:pt x="192866" y="2972430"/>
                  <a:pt x="224354" y="3000139"/>
                </a:cubicBezTo>
                <a:cubicBezTo>
                  <a:pt x="255842" y="3027848"/>
                  <a:pt x="298665" y="3054297"/>
                  <a:pt x="330153" y="3083266"/>
                </a:cubicBezTo>
                <a:cubicBezTo>
                  <a:pt x="361641" y="3112235"/>
                  <a:pt x="384311" y="3127349"/>
                  <a:pt x="413280" y="3173951"/>
                </a:cubicBezTo>
                <a:cubicBezTo>
                  <a:pt x="442248" y="3220553"/>
                  <a:pt x="467438" y="3309977"/>
                  <a:pt x="503964" y="3362876"/>
                </a:cubicBezTo>
                <a:cubicBezTo>
                  <a:pt x="540490" y="3415775"/>
                  <a:pt x="587092" y="3459858"/>
                  <a:pt x="632434" y="3491346"/>
                </a:cubicBezTo>
                <a:cubicBezTo>
                  <a:pt x="677776" y="3522834"/>
                  <a:pt x="730675" y="3534169"/>
                  <a:pt x="776017" y="3551802"/>
                </a:cubicBezTo>
                <a:cubicBezTo>
                  <a:pt x="821359" y="3569435"/>
                  <a:pt x="874259" y="3571954"/>
                  <a:pt x="904487" y="3597144"/>
                </a:cubicBezTo>
                <a:cubicBezTo>
                  <a:pt x="934715" y="3622334"/>
                  <a:pt x="932196" y="3682791"/>
                  <a:pt x="957386" y="3702943"/>
                </a:cubicBezTo>
                <a:cubicBezTo>
                  <a:pt x="982576" y="3723095"/>
                  <a:pt x="1022880" y="3701684"/>
                  <a:pt x="1055627" y="3718057"/>
                </a:cubicBezTo>
                <a:cubicBezTo>
                  <a:pt x="1088374" y="3734430"/>
                  <a:pt x="1111046" y="3774735"/>
                  <a:pt x="1153869" y="3801184"/>
                </a:cubicBezTo>
                <a:cubicBezTo>
                  <a:pt x="1196692" y="3827633"/>
                  <a:pt x="1272262" y="3851564"/>
                  <a:pt x="1312566" y="3876754"/>
                </a:cubicBezTo>
                <a:cubicBezTo>
                  <a:pt x="1352870" y="3901944"/>
                  <a:pt x="1369244" y="3929653"/>
                  <a:pt x="1395693" y="3952324"/>
                </a:cubicBezTo>
                <a:cubicBezTo>
                  <a:pt x="1422142" y="3974995"/>
                  <a:pt x="1446074" y="3995148"/>
                  <a:pt x="1471264" y="4012781"/>
                </a:cubicBezTo>
                <a:cubicBezTo>
                  <a:pt x="1496454" y="4030414"/>
                  <a:pt x="1520384" y="4046788"/>
                  <a:pt x="1546834" y="4058123"/>
                </a:cubicBezTo>
                <a:cubicBezTo>
                  <a:pt x="1573283" y="4069459"/>
                  <a:pt x="1607290" y="4082053"/>
                  <a:pt x="1629961" y="4080794"/>
                </a:cubicBezTo>
                <a:cubicBezTo>
                  <a:pt x="1652632" y="4079535"/>
                  <a:pt x="1665227" y="4056863"/>
                  <a:pt x="1682860" y="4050566"/>
                </a:cubicBezTo>
                <a:cubicBezTo>
                  <a:pt x="1700493" y="4044269"/>
                  <a:pt x="1721904" y="4036712"/>
                  <a:pt x="1735759" y="4043009"/>
                </a:cubicBezTo>
                <a:cubicBezTo>
                  <a:pt x="1749614" y="4049306"/>
                  <a:pt x="1757801" y="4068828"/>
                  <a:pt x="1765988" y="4088351"/>
                </a:cubicBezTo>
              </a:path>
            </a:pathLst>
          </a:custGeom>
          <a:noFill/>
          <a:ln w="5715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3" name="Прямоугольник: скругленные углы 48">
            <a:extLst>
              <a:ext uri="{FF2B5EF4-FFF2-40B4-BE49-F238E27FC236}">
                <a16:creationId xmlns:a16="http://schemas.microsoft.com/office/drawing/2014/main" xmlns="" id="{F3FAC314-5CA5-4A59-9390-918A9E6BA43B}"/>
              </a:ext>
            </a:extLst>
          </p:cNvPr>
          <p:cNvSpPr/>
          <p:nvPr/>
        </p:nvSpPr>
        <p:spPr>
          <a:xfrm>
            <a:off x="7488179" y="1124744"/>
            <a:ext cx="54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Пшиш</a:t>
            </a:r>
          </a:p>
        </p:txBody>
      </p:sp>
      <p:sp>
        <p:nvSpPr>
          <p:cNvPr id="64" name="Равнобедренный треугольник 63">
            <a:extLst>
              <a:ext uri="{FF2B5EF4-FFF2-40B4-BE49-F238E27FC236}">
                <a16:creationId xmlns:a16="http://schemas.microsoft.com/office/drawing/2014/main" xmlns="" id="{F5B47A0D-2E50-4347-835E-1E382A61A028}"/>
              </a:ext>
            </a:extLst>
          </p:cNvPr>
          <p:cNvSpPr/>
          <p:nvPr/>
        </p:nvSpPr>
        <p:spPr>
          <a:xfrm>
            <a:off x="6300192" y="2541781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5" name="Равнобедренный треугольник 64">
            <a:extLst>
              <a:ext uri="{FF2B5EF4-FFF2-40B4-BE49-F238E27FC236}">
                <a16:creationId xmlns:a16="http://schemas.microsoft.com/office/drawing/2014/main" xmlns="" id="{4F4A852B-8D35-446F-889D-AF77DD63DC5D}"/>
              </a:ext>
            </a:extLst>
          </p:cNvPr>
          <p:cNvSpPr/>
          <p:nvPr/>
        </p:nvSpPr>
        <p:spPr>
          <a:xfrm>
            <a:off x="6372192" y="3831630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6" name="Равнобедренный треугольник 65">
            <a:extLst>
              <a:ext uri="{FF2B5EF4-FFF2-40B4-BE49-F238E27FC236}">
                <a16:creationId xmlns:a16="http://schemas.microsoft.com/office/drawing/2014/main" xmlns="" id="{336E598E-747B-47A4-AEAA-B43592690E0E}"/>
              </a:ext>
            </a:extLst>
          </p:cNvPr>
          <p:cNvSpPr/>
          <p:nvPr/>
        </p:nvSpPr>
        <p:spPr>
          <a:xfrm>
            <a:off x="6749185" y="4149080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xmlns="" id="{6523F85A-AD01-43C4-A208-C205D2ACBE1A}"/>
              </a:ext>
            </a:extLst>
          </p:cNvPr>
          <p:cNvSpPr/>
          <p:nvPr/>
        </p:nvSpPr>
        <p:spPr>
          <a:xfrm>
            <a:off x="6575585" y="4077080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8" name="Прямоугольник: скругленные углы 55">
            <a:extLst>
              <a:ext uri="{FF2B5EF4-FFF2-40B4-BE49-F238E27FC236}">
                <a16:creationId xmlns:a16="http://schemas.microsoft.com/office/drawing/2014/main" xmlns="" id="{53D25D5C-600F-4966-B083-080EAAC301D0}"/>
              </a:ext>
            </a:extLst>
          </p:cNvPr>
          <p:cNvSpPr/>
          <p:nvPr/>
        </p:nvSpPr>
        <p:spPr>
          <a:xfrm>
            <a:off x="5349972" y="2802541"/>
            <a:ext cx="72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Елизаветка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xmlns="" id="{BC43CB79-2CB9-4DFB-8948-57FC34672436}"/>
              </a:ext>
            </a:extLst>
          </p:cNvPr>
          <p:cNvSpPr/>
          <p:nvPr/>
        </p:nvSpPr>
        <p:spPr>
          <a:xfrm>
            <a:off x="5688779" y="2950602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0" name="Прямоугольник: скругленные углы 58">
            <a:extLst>
              <a:ext uri="{FF2B5EF4-FFF2-40B4-BE49-F238E27FC236}">
                <a16:creationId xmlns:a16="http://schemas.microsoft.com/office/drawing/2014/main" xmlns="" id="{03F81F96-8FBF-43A6-9065-C898B04660AC}"/>
              </a:ext>
            </a:extLst>
          </p:cNvPr>
          <p:cNvSpPr/>
          <p:nvPr/>
        </p:nvSpPr>
        <p:spPr>
          <a:xfrm>
            <a:off x="3667740" y="4078110"/>
            <a:ext cx="504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Небуг</a:t>
            </a:r>
          </a:p>
        </p:txBody>
      </p:sp>
      <p:sp>
        <p:nvSpPr>
          <p:cNvPr id="73" name="Равнобедренный треугольник 72">
            <a:extLst>
              <a:ext uri="{FF2B5EF4-FFF2-40B4-BE49-F238E27FC236}">
                <a16:creationId xmlns:a16="http://schemas.microsoft.com/office/drawing/2014/main" xmlns="" id="{3127DBDF-E789-4EA8-97A7-A1C345B39315}"/>
              </a:ext>
            </a:extLst>
          </p:cNvPr>
          <p:cNvSpPr/>
          <p:nvPr/>
        </p:nvSpPr>
        <p:spPr>
          <a:xfrm>
            <a:off x="3952126" y="4575095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4" name="Прямоугольник: скругленные углы 63">
            <a:extLst>
              <a:ext uri="{FF2B5EF4-FFF2-40B4-BE49-F238E27FC236}">
                <a16:creationId xmlns:a16="http://schemas.microsoft.com/office/drawing/2014/main" xmlns="" id="{17C92B5C-34D7-43E1-AD7A-EE53C3CE3775}"/>
              </a:ext>
            </a:extLst>
          </p:cNvPr>
          <p:cNvSpPr/>
          <p:nvPr/>
        </p:nvSpPr>
        <p:spPr>
          <a:xfrm>
            <a:off x="4297708" y="4623798"/>
            <a:ext cx="468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Паук</a:t>
            </a:r>
          </a:p>
        </p:txBody>
      </p:sp>
      <p:sp>
        <p:nvSpPr>
          <p:cNvPr id="76" name="Прямоугольник: скругленные углы 67">
            <a:extLst>
              <a:ext uri="{FF2B5EF4-FFF2-40B4-BE49-F238E27FC236}">
                <a16:creationId xmlns:a16="http://schemas.microsoft.com/office/drawing/2014/main" xmlns="" id="{80C8B215-8F6D-4D5A-A211-51CC889E7E32}"/>
              </a:ext>
            </a:extLst>
          </p:cNvPr>
          <p:cNvSpPr/>
          <p:nvPr/>
        </p:nvSpPr>
        <p:spPr>
          <a:xfrm>
            <a:off x="5743517" y="5409729"/>
            <a:ext cx="61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Шепси</a:t>
            </a:r>
          </a:p>
        </p:txBody>
      </p:sp>
      <p:sp>
        <p:nvSpPr>
          <p:cNvPr id="77" name="Равнобедренный треугольник 76">
            <a:extLst>
              <a:ext uri="{FF2B5EF4-FFF2-40B4-BE49-F238E27FC236}">
                <a16:creationId xmlns:a16="http://schemas.microsoft.com/office/drawing/2014/main" xmlns="" id="{F283E4F1-381E-497D-AA6A-F92CBC9F6854}"/>
              </a:ext>
            </a:extLst>
          </p:cNvPr>
          <p:cNvSpPr/>
          <p:nvPr/>
        </p:nvSpPr>
        <p:spPr>
          <a:xfrm>
            <a:off x="2346495" y="2010069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78" name="Прямоугольник: скругленные углы 70">
            <a:extLst>
              <a:ext uri="{FF2B5EF4-FFF2-40B4-BE49-F238E27FC236}">
                <a16:creationId xmlns:a16="http://schemas.microsoft.com/office/drawing/2014/main" xmlns="" id="{D40E0011-6A13-459B-A237-428545C9AC8A}"/>
              </a:ext>
            </a:extLst>
          </p:cNvPr>
          <p:cNvSpPr/>
          <p:nvPr/>
        </p:nvSpPr>
        <p:spPr>
          <a:xfrm>
            <a:off x="2756150" y="1874619"/>
            <a:ext cx="61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Шапсухо</a:t>
            </a:r>
          </a:p>
        </p:txBody>
      </p:sp>
      <p:sp>
        <p:nvSpPr>
          <p:cNvPr id="79" name="Равнобедренный треугольник 78">
            <a:extLst>
              <a:ext uri="{FF2B5EF4-FFF2-40B4-BE49-F238E27FC236}">
                <a16:creationId xmlns:a16="http://schemas.microsoft.com/office/drawing/2014/main" xmlns="" id="{6E62B9E5-BAB7-4AFF-AF92-9960C0DD8F6A}"/>
              </a:ext>
            </a:extLst>
          </p:cNvPr>
          <p:cNvSpPr/>
          <p:nvPr/>
        </p:nvSpPr>
        <p:spPr>
          <a:xfrm>
            <a:off x="2446237" y="2910541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0" name="Полилиния: фигура 72">
            <a:extLst>
              <a:ext uri="{FF2B5EF4-FFF2-40B4-BE49-F238E27FC236}">
                <a16:creationId xmlns:a16="http://schemas.microsoft.com/office/drawing/2014/main" xmlns="" id="{1772969E-1CA2-42AA-855F-8E5A92633151}"/>
              </a:ext>
            </a:extLst>
          </p:cNvPr>
          <p:cNvSpPr/>
          <p:nvPr/>
        </p:nvSpPr>
        <p:spPr>
          <a:xfrm>
            <a:off x="5539299" y="4637645"/>
            <a:ext cx="1080655" cy="561588"/>
          </a:xfrm>
          <a:custGeom>
            <a:avLst/>
            <a:gdLst>
              <a:gd name="connsiteX0" fmla="*/ 0 w 1080655"/>
              <a:gd name="connsiteY0" fmla="*/ 85495 h 561588"/>
              <a:gd name="connsiteX1" fmla="*/ 113356 w 1080655"/>
              <a:gd name="connsiteY1" fmla="*/ 93053 h 561588"/>
              <a:gd name="connsiteX2" fmla="*/ 173812 w 1080655"/>
              <a:gd name="connsiteY2" fmla="*/ 153509 h 561588"/>
              <a:gd name="connsiteX3" fmla="*/ 196483 w 1080655"/>
              <a:gd name="connsiteY3" fmla="*/ 161066 h 561588"/>
              <a:gd name="connsiteX4" fmla="*/ 249382 w 1080655"/>
              <a:gd name="connsiteY4" fmla="*/ 85495 h 561588"/>
              <a:gd name="connsiteX5" fmla="*/ 287167 w 1080655"/>
              <a:gd name="connsiteY5" fmla="*/ 40153 h 561588"/>
              <a:gd name="connsiteX6" fmla="*/ 385408 w 1080655"/>
              <a:gd name="connsiteY6" fmla="*/ 9925 h 561588"/>
              <a:gd name="connsiteX7" fmla="*/ 476093 w 1080655"/>
              <a:gd name="connsiteY7" fmla="*/ 2368 h 561588"/>
              <a:gd name="connsiteX8" fmla="*/ 528992 w 1080655"/>
              <a:gd name="connsiteY8" fmla="*/ 47710 h 561588"/>
              <a:gd name="connsiteX9" fmla="*/ 581891 w 1080655"/>
              <a:gd name="connsiteY9" fmla="*/ 115724 h 561588"/>
              <a:gd name="connsiteX10" fmla="*/ 619676 w 1080655"/>
              <a:gd name="connsiteY10" fmla="*/ 161066 h 561588"/>
              <a:gd name="connsiteX11" fmla="*/ 695246 w 1080655"/>
              <a:gd name="connsiteY11" fmla="*/ 168623 h 561588"/>
              <a:gd name="connsiteX12" fmla="*/ 725475 w 1080655"/>
              <a:gd name="connsiteY12" fmla="*/ 221522 h 561588"/>
              <a:gd name="connsiteX13" fmla="*/ 808602 w 1080655"/>
              <a:gd name="connsiteY13" fmla="*/ 304649 h 561588"/>
              <a:gd name="connsiteX14" fmla="*/ 906843 w 1080655"/>
              <a:gd name="connsiteY14" fmla="*/ 342434 h 561588"/>
              <a:gd name="connsiteX15" fmla="*/ 959742 w 1080655"/>
              <a:gd name="connsiteY15" fmla="*/ 372662 h 561588"/>
              <a:gd name="connsiteX16" fmla="*/ 1005084 w 1080655"/>
              <a:gd name="connsiteY16" fmla="*/ 425562 h 561588"/>
              <a:gd name="connsiteX17" fmla="*/ 1020199 w 1080655"/>
              <a:gd name="connsiteY17" fmla="*/ 470904 h 561588"/>
              <a:gd name="connsiteX18" fmla="*/ 1027756 w 1080655"/>
              <a:gd name="connsiteY18" fmla="*/ 531360 h 561588"/>
              <a:gd name="connsiteX19" fmla="*/ 1080655 w 1080655"/>
              <a:gd name="connsiteY19" fmla="*/ 561588 h 56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80655" h="561588">
                <a:moveTo>
                  <a:pt x="0" y="85495"/>
                </a:moveTo>
                <a:cubicBezTo>
                  <a:pt x="42193" y="83606"/>
                  <a:pt x="84387" y="81717"/>
                  <a:pt x="113356" y="93053"/>
                </a:cubicBezTo>
                <a:cubicBezTo>
                  <a:pt x="142325" y="104389"/>
                  <a:pt x="173812" y="153509"/>
                  <a:pt x="173812" y="153509"/>
                </a:cubicBezTo>
                <a:cubicBezTo>
                  <a:pt x="187666" y="164844"/>
                  <a:pt x="183888" y="172402"/>
                  <a:pt x="196483" y="161066"/>
                </a:cubicBezTo>
                <a:cubicBezTo>
                  <a:pt x="209078" y="149730"/>
                  <a:pt x="234268" y="105647"/>
                  <a:pt x="249382" y="85495"/>
                </a:cubicBezTo>
                <a:cubicBezTo>
                  <a:pt x="264496" y="65343"/>
                  <a:pt x="264496" y="52748"/>
                  <a:pt x="287167" y="40153"/>
                </a:cubicBezTo>
                <a:cubicBezTo>
                  <a:pt x="309838" y="27558"/>
                  <a:pt x="353920" y="16222"/>
                  <a:pt x="385408" y="9925"/>
                </a:cubicBezTo>
                <a:cubicBezTo>
                  <a:pt x="416896" y="3627"/>
                  <a:pt x="452162" y="-3929"/>
                  <a:pt x="476093" y="2368"/>
                </a:cubicBezTo>
                <a:cubicBezTo>
                  <a:pt x="500024" y="8665"/>
                  <a:pt x="511359" y="28817"/>
                  <a:pt x="528992" y="47710"/>
                </a:cubicBezTo>
                <a:cubicBezTo>
                  <a:pt x="546625" y="66603"/>
                  <a:pt x="566777" y="96831"/>
                  <a:pt x="581891" y="115724"/>
                </a:cubicBezTo>
                <a:cubicBezTo>
                  <a:pt x="597005" y="134617"/>
                  <a:pt x="600784" y="152250"/>
                  <a:pt x="619676" y="161066"/>
                </a:cubicBezTo>
                <a:cubicBezTo>
                  <a:pt x="638568" y="169882"/>
                  <a:pt x="677613" y="158547"/>
                  <a:pt x="695246" y="168623"/>
                </a:cubicBezTo>
                <a:cubicBezTo>
                  <a:pt x="712879" y="178699"/>
                  <a:pt x="706582" y="198851"/>
                  <a:pt x="725475" y="221522"/>
                </a:cubicBezTo>
                <a:cubicBezTo>
                  <a:pt x="744368" y="244193"/>
                  <a:pt x="778374" y="284497"/>
                  <a:pt x="808602" y="304649"/>
                </a:cubicBezTo>
                <a:cubicBezTo>
                  <a:pt x="838830" y="324801"/>
                  <a:pt x="881653" y="331099"/>
                  <a:pt x="906843" y="342434"/>
                </a:cubicBezTo>
                <a:cubicBezTo>
                  <a:pt x="932033" y="353769"/>
                  <a:pt x="943369" y="358807"/>
                  <a:pt x="959742" y="372662"/>
                </a:cubicBezTo>
                <a:cubicBezTo>
                  <a:pt x="976115" y="386517"/>
                  <a:pt x="1005084" y="425562"/>
                  <a:pt x="1005084" y="425562"/>
                </a:cubicBezTo>
                <a:cubicBezTo>
                  <a:pt x="1015160" y="441936"/>
                  <a:pt x="1016420" y="453271"/>
                  <a:pt x="1020199" y="470904"/>
                </a:cubicBezTo>
                <a:cubicBezTo>
                  <a:pt x="1023978" y="488537"/>
                  <a:pt x="1017680" y="516246"/>
                  <a:pt x="1027756" y="531360"/>
                </a:cubicBezTo>
                <a:cubicBezTo>
                  <a:pt x="1037832" y="546474"/>
                  <a:pt x="1059243" y="554031"/>
                  <a:pt x="1080655" y="561588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1" name="Прямоугольник: скругленные углы 74">
            <a:extLst>
              <a:ext uri="{FF2B5EF4-FFF2-40B4-BE49-F238E27FC236}">
                <a16:creationId xmlns:a16="http://schemas.microsoft.com/office/drawing/2014/main" xmlns="" id="{E89F4002-F366-4EA3-A66F-FC9A1D275A79}"/>
              </a:ext>
            </a:extLst>
          </p:cNvPr>
          <p:cNvSpPr/>
          <p:nvPr/>
        </p:nvSpPr>
        <p:spPr>
          <a:xfrm>
            <a:off x="6504427" y="4827802"/>
            <a:ext cx="61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Пшенахо</a:t>
            </a:r>
            <a:endParaRPr lang="ru-RU" sz="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: фигура 73">
            <a:extLst>
              <a:ext uri="{FF2B5EF4-FFF2-40B4-BE49-F238E27FC236}">
                <a16:creationId xmlns:a16="http://schemas.microsoft.com/office/drawing/2014/main" xmlns="" id="{5D8F1EB4-0C5B-46D1-94CC-4C1BB07C81A5}"/>
              </a:ext>
            </a:extLst>
          </p:cNvPr>
          <p:cNvSpPr/>
          <p:nvPr/>
        </p:nvSpPr>
        <p:spPr>
          <a:xfrm>
            <a:off x="5274803" y="4299947"/>
            <a:ext cx="90685" cy="423193"/>
          </a:xfrm>
          <a:custGeom>
            <a:avLst/>
            <a:gdLst>
              <a:gd name="connsiteX0" fmla="*/ 90685 w 90685"/>
              <a:gd name="connsiteY0" fmla="*/ 423193 h 423193"/>
              <a:gd name="connsiteX1" fmla="*/ 83128 w 90685"/>
              <a:gd name="connsiteY1" fmla="*/ 362737 h 423193"/>
              <a:gd name="connsiteX2" fmla="*/ 75571 w 90685"/>
              <a:gd name="connsiteY2" fmla="*/ 294724 h 423193"/>
              <a:gd name="connsiteX3" fmla="*/ 68014 w 90685"/>
              <a:gd name="connsiteY3" fmla="*/ 241825 h 423193"/>
              <a:gd name="connsiteX4" fmla="*/ 75571 w 90685"/>
              <a:gd name="connsiteY4" fmla="*/ 136027 h 423193"/>
              <a:gd name="connsiteX5" fmla="*/ 68014 w 90685"/>
              <a:gd name="connsiteY5" fmla="*/ 83127 h 423193"/>
              <a:gd name="connsiteX6" fmla="*/ 0 w 90685"/>
              <a:gd name="connsiteY6" fmla="*/ 0 h 42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685" h="423193">
                <a:moveTo>
                  <a:pt x="90685" y="423193"/>
                </a:moveTo>
                <a:cubicBezTo>
                  <a:pt x="88166" y="403041"/>
                  <a:pt x="85647" y="384148"/>
                  <a:pt x="83128" y="362737"/>
                </a:cubicBezTo>
                <a:cubicBezTo>
                  <a:pt x="80609" y="341326"/>
                  <a:pt x="78090" y="314876"/>
                  <a:pt x="75571" y="294724"/>
                </a:cubicBezTo>
                <a:cubicBezTo>
                  <a:pt x="73052" y="274572"/>
                  <a:pt x="68014" y="268274"/>
                  <a:pt x="68014" y="241825"/>
                </a:cubicBezTo>
                <a:cubicBezTo>
                  <a:pt x="68014" y="215376"/>
                  <a:pt x="75571" y="162477"/>
                  <a:pt x="75571" y="136027"/>
                </a:cubicBezTo>
                <a:cubicBezTo>
                  <a:pt x="75571" y="109577"/>
                  <a:pt x="80609" y="105798"/>
                  <a:pt x="68014" y="83127"/>
                </a:cubicBezTo>
                <a:cubicBezTo>
                  <a:pt x="55419" y="60456"/>
                  <a:pt x="27709" y="30228"/>
                  <a:pt x="0" y="0"/>
                </a:cubicBezTo>
              </a:path>
            </a:pathLst>
          </a:custGeom>
          <a:noFill/>
          <a:ln w="38100" cap="rnd">
            <a:solidFill>
              <a:srgbClr val="00B0F0"/>
            </a:solidFill>
            <a:miter lim="800000"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4" name="Прямоугольник: скругленные углы 77">
            <a:extLst>
              <a:ext uri="{FF2B5EF4-FFF2-40B4-BE49-F238E27FC236}">
                <a16:creationId xmlns:a16="http://schemas.microsoft.com/office/drawing/2014/main" xmlns="" id="{886AA2A5-3404-41FB-B2DE-59BED324F66B}"/>
              </a:ext>
            </a:extLst>
          </p:cNvPr>
          <p:cNvSpPr/>
          <p:nvPr/>
        </p:nvSpPr>
        <p:spPr>
          <a:xfrm>
            <a:off x="4531708" y="4263257"/>
            <a:ext cx="54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Цыпка</a:t>
            </a:r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xmlns="" id="{6023DE89-1C3A-4227-BF57-369E5D634A87}"/>
              </a:ext>
            </a:extLst>
          </p:cNvPr>
          <p:cNvSpPr/>
          <p:nvPr/>
        </p:nvSpPr>
        <p:spPr>
          <a:xfrm>
            <a:off x="5277358" y="4544233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6" name="Равнобедренный треугольник 85">
            <a:extLst>
              <a:ext uri="{FF2B5EF4-FFF2-40B4-BE49-F238E27FC236}">
                <a16:creationId xmlns:a16="http://schemas.microsoft.com/office/drawing/2014/main" xmlns="" id="{56BDE881-7D79-4199-B324-BDC5A46367BD}"/>
              </a:ext>
            </a:extLst>
          </p:cNvPr>
          <p:cNvSpPr/>
          <p:nvPr/>
        </p:nvSpPr>
        <p:spPr>
          <a:xfrm>
            <a:off x="5028397" y="4674531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xmlns="" id="{22D31E3E-4101-44C5-AA9B-75E1DB881B44}"/>
              </a:ext>
            </a:extLst>
          </p:cNvPr>
          <p:cNvSpPr/>
          <p:nvPr/>
        </p:nvSpPr>
        <p:spPr>
          <a:xfrm>
            <a:off x="4783180" y="5652378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8" name="Прямоугольник: скругленные углы 81">
            <a:extLst>
              <a:ext uri="{FF2B5EF4-FFF2-40B4-BE49-F238E27FC236}">
                <a16:creationId xmlns:a16="http://schemas.microsoft.com/office/drawing/2014/main" xmlns="" id="{FDEE0BDD-B6C2-49A3-904F-1B9F42009C33}"/>
              </a:ext>
            </a:extLst>
          </p:cNvPr>
          <p:cNvSpPr/>
          <p:nvPr/>
        </p:nvSpPr>
        <p:spPr>
          <a:xfrm>
            <a:off x="1505336" y="2533890"/>
            <a:ext cx="540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Джубга</a:t>
            </a:r>
          </a:p>
        </p:txBody>
      </p:sp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734197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/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ТУАПСИНСКИЙ РАЙОН КРАСНОДАРСКОГО КРАЯ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2" name="Группа 371"/>
          <p:cNvGrpSpPr/>
          <p:nvPr/>
        </p:nvGrpSpPr>
        <p:grpSpPr>
          <a:xfrm>
            <a:off x="6508216" y="5477541"/>
            <a:ext cx="2528280" cy="1087297"/>
            <a:chOff x="6428209" y="4993020"/>
            <a:chExt cx="2608288" cy="608720"/>
          </a:xfrm>
        </p:grpSpPr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136181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64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35496 </a:t>
              </a:r>
              <a:r>
                <a:rPr lang="ru-RU" sz="1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125876 человека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160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5" name="AutoShape 40"/>
          <p:cNvSpPr>
            <a:spLocks noChangeArrowheads="1"/>
          </p:cNvSpPr>
          <p:nvPr/>
        </p:nvSpPr>
        <p:spPr bwMode="auto">
          <a:xfrm>
            <a:off x="3093190" y="5960569"/>
            <a:ext cx="1728192" cy="867147"/>
          </a:xfrm>
          <a:prstGeom prst="wedgeRectCallout">
            <a:avLst>
              <a:gd name="adj1" fmla="val 16810"/>
              <a:gd name="adj2" fmla="val -40273"/>
            </a:avLst>
          </a:prstGeom>
          <a:solidFill>
            <a:schemeClr val="accent6">
              <a:lumMod val="60000"/>
              <a:lumOff val="40000"/>
              <a:alpha val="88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8536" tIns="44209" rIns="88536" bIns="44209"/>
          <a:lstStyle/>
          <a:p>
            <a:pPr algn="ctr" defTabSz="1279525">
              <a:defRPr/>
            </a:pPr>
            <a:r>
              <a:rPr lang="ru-RU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sz="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– </a:t>
            </a:r>
            <a:r>
              <a:rPr lang="ru-RU" sz="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 км.</a:t>
            </a:r>
          </a:p>
          <a:p>
            <a:pPr defTabSz="1279525">
              <a:defRPr/>
            </a:pPr>
            <a:r>
              <a:rPr lang="ru-RU" sz="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– 352 км2.</a:t>
            </a:r>
            <a:endParaRPr lang="ru-RU" sz="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79525">
              <a:defRPr/>
            </a:pPr>
            <a:r>
              <a:rPr lang="ru-RU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дна – песчаный, песчано-глинистый. </a:t>
            </a:r>
          </a:p>
        </p:txBody>
      </p:sp>
      <p:pic>
        <p:nvPicPr>
          <p:cNvPr id="4" name="Picture 2" descr="Картинки по запросу туапсинский район ге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06813"/>
            <a:ext cx="720080" cy="12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95" y="3366124"/>
            <a:ext cx="1933490" cy="1470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" y="3165379"/>
            <a:ext cx="1942573" cy="2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557" y="4839187"/>
            <a:ext cx="2608287" cy="2007477"/>
            <a:chOff x="6487806" y="4797152"/>
            <a:chExt cx="2608287" cy="2007477"/>
          </a:xfrm>
        </p:grpSpPr>
        <p:sp>
          <p:nvSpPr>
            <p:cNvPr id="15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6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" name="Равнобедренный треугольник 20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5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913765"/>
              </p:ext>
            </p:extLst>
          </p:nvPr>
        </p:nvGraphicFramePr>
        <p:xfrm>
          <a:off x="6323796" y="731634"/>
          <a:ext cx="2772297" cy="4568864"/>
        </p:xfrm>
        <a:graphic>
          <a:graphicData uri="http://schemas.openxmlformats.org/drawingml/2006/table">
            <a:tbl>
              <a:tblPr firstRow="1" firstCol="1" bandRow="1"/>
              <a:tblGrid>
                <a:gridCol w="272328"/>
                <a:gridCol w="1079675"/>
                <a:gridCol w="710147"/>
                <a:gridCol w="710147"/>
              </a:tblGrid>
              <a:tr h="27413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Характеристика населенных пунктов,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попадающих в зону возможного подтопления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Населенный пункт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жилых домов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населения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Джубга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Дефановка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Лермонтово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Новомихайловский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Ольгинка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Агой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Октябрьский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416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Гойтх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Шаумян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г. Туапсе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731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Бжид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Небуг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Шубинка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Навагинское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15.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Дедеркой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16.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Шепси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Садовое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Тенгинка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19.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Агуй-Шапсуг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Тюменский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Цыпка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Горный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136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23.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Георгиевское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341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24.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Кривенковское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25.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Пригородный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26.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Холодный Родник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Заречье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28.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Красное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276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29.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Мессежай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331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30.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п. Греческий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31.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Индюк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05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spc="-3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32.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 Кирпичное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296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01" marR="45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0" name="Полилиния 89"/>
          <p:cNvSpPr/>
          <p:nvPr/>
        </p:nvSpPr>
        <p:spPr>
          <a:xfrm rot="12044147">
            <a:off x="1968164" y="3116943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90"/>
          <p:cNvSpPr/>
          <p:nvPr/>
        </p:nvSpPr>
        <p:spPr>
          <a:xfrm rot="6661652">
            <a:off x="2473595" y="1942767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 rot="12729489">
            <a:off x="2396429" y="3336068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92"/>
          <p:cNvSpPr/>
          <p:nvPr/>
        </p:nvSpPr>
        <p:spPr>
          <a:xfrm rot="8043279">
            <a:off x="2755380" y="3642062"/>
            <a:ext cx="329209" cy="16349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 rot="11900357">
            <a:off x="3273201" y="4307190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94"/>
          <p:cNvSpPr/>
          <p:nvPr/>
        </p:nvSpPr>
        <p:spPr>
          <a:xfrm rot="12961339">
            <a:off x="4078352" y="4736312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 95"/>
          <p:cNvSpPr/>
          <p:nvPr/>
        </p:nvSpPr>
        <p:spPr>
          <a:xfrm rot="12729489">
            <a:off x="5700767" y="3153421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 96"/>
          <p:cNvSpPr/>
          <p:nvPr/>
        </p:nvSpPr>
        <p:spPr>
          <a:xfrm rot="3323242">
            <a:off x="5894304" y="3504943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 rot="3323242">
            <a:off x="5963739" y="3025482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 rot="9435385">
            <a:off x="6033072" y="2453022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 rot="11900357">
            <a:off x="4317728" y="5019112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>
            <a:extLst>
              <a:ext uri="{FF2B5EF4-FFF2-40B4-BE49-F238E27FC236}">
                <a16:creationId xmlns:a16="http://schemas.microsoft.com/office/drawing/2014/main" xmlns="" id="{0BFDD7A8-A0AC-4C26-B326-C93D6FD551F4}"/>
              </a:ext>
            </a:extLst>
          </p:cNvPr>
          <p:cNvSpPr/>
          <p:nvPr/>
        </p:nvSpPr>
        <p:spPr>
          <a:xfrm>
            <a:off x="4357723" y="5155471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 rot="12961339">
            <a:off x="1525003" y="2821236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 rot="11521276">
            <a:off x="3754772" y="4449422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 rot="6930068">
            <a:off x="4900422" y="5566376"/>
            <a:ext cx="285555" cy="172004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>
            <a:extLst>
              <a:ext uri="{FF2B5EF4-FFF2-40B4-BE49-F238E27FC236}">
                <a16:creationId xmlns:a16="http://schemas.microsoft.com/office/drawing/2014/main" xmlns="" id="{3A21383D-66DA-45C6-8553-64B74358F8D6}"/>
              </a:ext>
            </a:extLst>
          </p:cNvPr>
          <p:cNvSpPr/>
          <p:nvPr/>
        </p:nvSpPr>
        <p:spPr>
          <a:xfrm>
            <a:off x="4941843" y="5756738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 rot="12961339">
            <a:off x="5083421" y="5950197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 rot="15058044">
            <a:off x="4973172" y="1399300"/>
            <a:ext cx="307817" cy="176943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 105"/>
          <p:cNvSpPr/>
          <p:nvPr/>
        </p:nvSpPr>
        <p:spPr>
          <a:xfrm rot="17375005">
            <a:off x="2547775" y="3045928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 rot="6942665">
            <a:off x="4294743" y="4389997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 107"/>
          <p:cNvSpPr/>
          <p:nvPr/>
        </p:nvSpPr>
        <p:spPr>
          <a:xfrm rot="8461072">
            <a:off x="4529676" y="4018643"/>
            <a:ext cx="231775" cy="195559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 rot="5965635">
            <a:off x="3415535" y="4119806"/>
            <a:ext cx="231775" cy="11470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 109"/>
          <p:cNvSpPr/>
          <p:nvPr/>
        </p:nvSpPr>
        <p:spPr>
          <a:xfrm rot="11305752">
            <a:off x="6004030" y="2098765"/>
            <a:ext cx="231775" cy="11470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 rot="6026987">
            <a:off x="5381960" y="4416911"/>
            <a:ext cx="231775" cy="185760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: скругленные углы 65">
            <a:extLst>
              <a:ext uri="{FF2B5EF4-FFF2-40B4-BE49-F238E27FC236}">
                <a16:creationId xmlns:a16="http://schemas.microsoft.com/office/drawing/2014/main" xmlns="" id="{03A0537B-D781-4BC8-AC90-5E2200FE6643}"/>
              </a:ext>
            </a:extLst>
          </p:cNvPr>
          <p:cNvSpPr/>
          <p:nvPr/>
        </p:nvSpPr>
        <p:spPr>
          <a:xfrm>
            <a:off x="5398191" y="4304237"/>
            <a:ext cx="612000" cy="1080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>
                <a:alpha val="62000"/>
              </a:srgb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Спорная</a:t>
            </a:r>
          </a:p>
        </p:txBody>
      </p:sp>
      <p:sp>
        <p:nvSpPr>
          <p:cNvPr id="112" name="Полилиния 111"/>
          <p:cNvSpPr/>
          <p:nvPr/>
        </p:nvSpPr>
        <p:spPr>
          <a:xfrm rot="15886266">
            <a:off x="5628209" y="4492753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 112"/>
          <p:cNvSpPr/>
          <p:nvPr/>
        </p:nvSpPr>
        <p:spPr>
          <a:xfrm rot="17971877">
            <a:off x="4845873" y="5106069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 rot="17971877">
            <a:off x="4839539" y="5407685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олилиния 114"/>
          <p:cNvSpPr/>
          <p:nvPr/>
        </p:nvSpPr>
        <p:spPr>
          <a:xfrm rot="7868188">
            <a:off x="4632244" y="4855440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 115"/>
          <p:cNvSpPr/>
          <p:nvPr/>
        </p:nvSpPr>
        <p:spPr>
          <a:xfrm rot="364570">
            <a:off x="5816233" y="4714865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Равнобедренный треугольник 81">
            <a:extLst>
              <a:ext uri="{FF2B5EF4-FFF2-40B4-BE49-F238E27FC236}">
                <a16:creationId xmlns:a16="http://schemas.microsoft.com/office/drawing/2014/main" xmlns="" id="{CA475490-C18E-4E92-AAB6-6DC75E1F052A}"/>
              </a:ext>
            </a:extLst>
          </p:cNvPr>
          <p:cNvSpPr/>
          <p:nvPr/>
        </p:nvSpPr>
        <p:spPr>
          <a:xfrm>
            <a:off x="5858745" y="4562610"/>
            <a:ext cx="144000" cy="14400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 rot="15093249">
            <a:off x="5622863" y="3983583"/>
            <a:ext cx="234183" cy="139711"/>
          </a:xfrm>
          <a:custGeom>
            <a:avLst/>
            <a:gdLst>
              <a:gd name="connsiteX0" fmla="*/ 10058 w 384563"/>
              <a:gd name="connsiteY0" fmla="*/ 100972 h 390532"/>
              <a:gd name="connsiteX1" fmla="*/ 238658 w 384563"/>
              <a:gd name="connsiteY1" fmla="*/ 390532 h 390532"/>
              <a:gd name="connsiteX2" fmla="*/ 368198 w 384563"/>
              <a:gd name="connsiteY2" fmla="*/ 375292 h 390532"/>
              <a:gd name="connsiteX3" fmla="*/ 383438 w 384563"/>
              <a:gd name="connsiteY3" fmla="*/ 200032 h 390532"/>
              <a:gd name="connsiteX4" fmla="*/ 375818 w 384563"/>
              <a:gd name="connsiteY4" fmla="*/ 93352 h 390532"/>
              <a:gd name="connsiteX5" fmla="*/ 330098 w 384563"/>
              <a:gd name="connsiteY5" fmla="*/ 47632 h 390532"/>
              <a:gd name="connsiteX6" fmla="*/ 124358 w 384563"/>
              <a:gd name="connsiteY6" fmla="*/ 24772 h 390532"/>
              <a:gd name="connsiteX7" fmla="*/ 71018 w 384563"/>
              <a:gd name="connsiteY7" fmla="*/ 9532 h 390532"/>
              <a:gd name="connsiteX8" fmla="*/ 48158 w 384563"/>
              <a:gd name="connsiteY8" fmla="*/ 55252 h 390532"/>
              <a:gd name="connsiteX9" fmla="*/ 40538 w 384563"/>
              <a:gd name="connsiteY9" fmla="*/ 85732 h 390532"/>
              <a:gd name="connsiteX10" fmla="*/ 10058 w 384563"/>
              <a:gd name="connsiteY10" fmla="*/ 100972 h 39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563" h="390532">
                <a:moveTo>
                  <a:pt x="10058" y="100972"/>
                </a:moveTo>
                <a:cubicBezTo>
                  <a:pt x="43078" y="151772"/>
                  <a:pt x="109766" y="390532"/>
                  <a:pt x="238658" y="390532"/>
                </a:cubicBezTo>
                <a:cubicBezTo>
                  <a:pt x="282136" y="390532"/>
                  <a:pt x="325018" y="380372"/>
                  <a:pt x="368198" y="375292"/>
                </a:cubicBezTo>
                <a:cubicBezTo>
                  <a:pt x="373278" y="316872"/>
                  <a:pt x="381854" y="258651"/>
                  <a:pt x="383438" y="200032"/>
                </a:cubicBezTo>
                <a:cubicBezTo>
                  <a:pt x="384401" y="164394"/>
                  <a:pt x="387595" y="127001"/>
                  <a:pt x="375818" y="93352"/>
                </a:cubicBezTo>
                <a:cubicBezTo>
                  <a:pt x="368698" y="73009"/>
                  <a:pt x="348031" y="59587"/>
                  <a:pt x="330098" y="47632"/>
                </a:cubicBezTo>
                <a:cubicBezTo>
                  <a:pt x="285615" y="17977"/>
                  <a:pt x="127911" y="24941"/>
                  <a:pt x="124358" y="24772"/>
                </a:cubicBezTo>
                <a:cubicBezTo>
                  <a:pt x="104623" y="5037"/>
                  <a:pt x="101719" y="-10935"/>
                  <a:pt x="71018" y="9532"/>
                </a:cubicBezTo>
                <a:cubicBezTo>
                  <a:pt x="59231" y="17390"/>
                  <a:pt x="51738" y="42723"/>
                  <a:pt x="48158" y="55252"/>
                </a:cubicBezTo>
                <a:cubicBezTo>
                  <a:pt x="45281" y="65322"/>
                  <a:pt x="46347" y="77018"/>
                  <a:pt x="40538" y="85732"/>
                </a:cubicBezTo>
                <a:cubicBezTo>
                  <a:pt x="35458" y="93352"/>
                  <a:pt x="-22962" y="50172"/>
                  <a:pt x="10058" y="100972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5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" y="826634"/>
            <a:ext cx="9156223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522928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5729889" y="432572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604335" y="5341266"/>
            <a:ext cx="2490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36072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684141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п.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Дедеркой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759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4934489" y="1147313"/>
            <a:ext cx="1440159" cy="784259"/>
          </a:xfrm>
          <a:prstGeom prst="wedgeRectCallout">
            <a:avLst>
              <a:gd name="adj1" fmla="val 39402"/>
              <a:gd name="adj2" fmla="val 27860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Дедеркай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042587" y="3160121"/>
            <a:ext cx="2454616" cy="2602504"/>
          </a:xfrm>
          <a:custGeom>
            <a:avLst/>
            <a:gdLst>
              <a:gd name="connsiteX0" fmla="*/ 2205813 w 2454616"/>
              <a:gd name="connsiteY0" fmla="*/ 373654 h 2602504"/>
              <a:gd name="connsiteX1" fmla="*/ 2205813 w 2454616"/>
              <a:gd name="connsiteY1" fmla="*/ 373654 h 2602504"/>
              <a:gd name="connsiteX2" fmla="*/ 2148663 w 2454616"/>
              <a:gd name="connsiteY2" fmla="*/ 449854 h 2602504"/>
              <a:gd name="connsiteX3" fmla="*/ 2120088 w 2454616"/>
              <a:gd name="connsiteY3" fmla="*/ 478429 h 2602504"/>
              <a:gd name="connsiteX4" fmla="*/ 2072463 w 2454616"/>
              <a:gd name="connsiteY4" fmla="*/ 535579 h 2602504"/>
              <a:gd name="connsiteX5" fmla="*/ 2024838 w 2454616"/>
              <a:gd name="connsiteY5" fmla="*/ 592729 h 2602504"/>
              <a:gd name="connsiteX6" fmla="*/ 1967688 w 2454616"/>
              <a:gd name="connsiteY6" fmla="*/ 611779 h 2602504"/>
              <a:gd name="connsiteX7" fmla="*/ 1939113 w 2454616"/>
              <a:gd name="connsiteY7" fmla="*/ 630829 h 2602504"/>
              <a:gd name="connsiteX8" fmla="*/ 1872438 w 2454616"/>
              <a:gd name="connsiteY8" fmla="*/ 649879 h 2602504"/>
              <a:gd name="connsiteX9" fmla="*/ 1815288 w 2454616"/>
              <a:gd name="connsiteY9" fmla="*/ 678454 h 2602504"/>
              <a:gd name="connsiteX10" fmla="*/ 1777188 w 2454616"/>
              <a:gd name="connsiteY10" fmla="*/ 697504 h 2602504"/>
              <a:gd name="connsiteX11" fmla="*/ 1739088 w 2454616"/>
              <a:gd name="connsiteY11" fmla="*/ 707029 h 2602504"/>
              <a:gd name="connsiteX12" fmla="*/ 1681938 w 2454616"/>
              <a:gd name="connsiteY12" fmla="*/ 726079 h 2602504"/>
              <a:gd name="connsiteX13" fmla="*/ 1624788 w 2454616"/>
              <a:gd name="connsiteY13" fmla="*/ 735604 h 2602504"/>
              <a:gd name="connsiteX14" fmla="*/ 1548588 w 2454616"/>
              <a:gd name="connsiteY14" fmla="*/ 764179 h 2602504"/>
              <a:gd name="connsiteX15" fmla="*/ 1453338 w 2454616"/>
              <a:gd name="connsiteY15" fmla="*/ 840379 h 2602504"/>
              <a:gd name="connsiteX16" fmla="*/ 1424763 w 2454616"/>
              <a:gd name="connsiteY16" fmla="*/ 868954 h 2602504"/>
              <a:gd name="connsiteX17" fmla="*/ 1358088 w 2454616"/>
              <a:gd name="connsiteY17" fmla="*/ 888004 h 2602504"/>
              <a:gd name="connsiteX18" fmla="*/ 1319988 w 2454616"/>
              <a:gd name="connsiteY18" fmla="*/ 916579 h 2602504"/>
              <a:gd name="connsiteX19" fmla="*/ 1291413 w 2454616"/>
              <a:gd name="connsiteY19" fmla="*/ 935629 h 2602504"/>
              <a:gd name="connsiteX20" fmla="*/ 1215213 w 2454616"/>
              <a:gd name="connsiteY20" fmla="*/ 1021354 h 2602504"/>
              <a:gd name="connsiteX21" fmla="*/ 1139013 w 2454616"/>
              <a:gd name="connsiteY21" fmla="*/ 1116604 h 2602504"/>
              <a:gd name="connsiteX22" fmla="*/ 1091388 w 2454616"/>
              <a:gd name="connsiteY22" fmla="*/ 1183279 h 2602504"/>
              <a:gd name="connsiteX23" fmla="*/ 1081863 w 2454616"/>
              <a:gd name="connsiteY23" fmla="*/ 1211854 h 2602504"/>
              <a:gd name="connsiteX24" fmla="*/ 1053288 w 2454616"/>
              <a:gd name="connsiteY24" fmla="*/ 1249954 h 2602504"/>
              <a:gd name="connsiteX25" fmla="*/ 1034238 w 2454616"/>
              <a:gd name="connsiteY25" fmla="*/ 1278529 h 2602504"/>
              <a:gd name="connsiteX26" fmla="*/ 986613 w 2454616"/>
              <a:gd name="connsiteY26" fmla="*/ 1335679 h 2602504"/>
              <a:gd name="connsiteX27" fmla="*/ 967563 w 2454616"/>
              <a:gd name="connsiteY27" fmla="*/ 1373779 h 2602504"/>
              <a:gd name="connsiteX28" fmla="*/ 919938 w 2454616"/>
              <a:gd name="connsiteY28" fmla="*/ 1449979 h 2602504"/>
              <a:gd name="connsiteX29" fmla="*/ 891363 w 2454616"/>
              <a:gd name="connsiteY29" fmla="*/ 1488079 h 2602504"/>
              <a:gd name="connsiteX30" fmla="*/ 881838 w 2454616"/>
              <a:gd name="connsiteY30" fmla="*/ 1516654 h 2602504"/>
              <a:gd name="connsiteX31" fmla="*/ 843738 w 2454616"/>
              <a:gd name="connsiteY31" fmla="*/ 1573804 h 2602504"/>
              <a:gd name="connsiteX32" fmla="*/ 824688 w 2454616"/>
              <a:gd name="connsiteY32" fmla="*/ 1602379 h 2602504"/>
              <a:gd name="connsiteX33" fmla="*/ 796113 w 2454616"/>
              <a:gd name="connsiteY33" fmla="*/ 1630954 h 2602504"/>
              <a:gd name="connsiteX34" fmla="*/ 786588 w 2454616"/>
              <a:gd name="connsiteY34" fmla="*/ 1659529 h 2602504"/>
              <a:gd name="connsiteX35" fmla="*/ 729438 w 2454616"/>
              <a:gd name="connsiteY35" fmla="*/ 1707154 h 2602504"/>
              <a:gd name="connsiteX36" fmla="*/ 662763 w 2454616"/>
              <a:gd name="connsiteY36" fmla="*/ 1773829 h 2602504"/>
              <a:gd name="connsiteX37" fmla="*/ 634188 w 2454616"/>
              <a:gd name="connsiteY37" fmla="*/ 1802404 h 2602504"/>
              <a:gd name="connsiteX38" fmla="*/ 577038 w 2454616"/>
              <a:gd name="connsiteY38" fmla="*/ 1821454 h 2602504"/>
              <a:gd name="connsiteX39" fmla="*/ 538938 w 2454616"/>
              <a:gd name="connsiteY39" fmla="*/ 1850029 h 2602504"/>
              <a:gd name="connsiteX40" fmla="*/ 472263 w 2454616"/>
              <a:gd name="connsiteY40" fmla="*/ 1878604 h 2602504"/>
              <a:gd name="connsiteX41" fmla="*/ 443688 w 2454616"/>
              <a:gd name="connsiteY41" fmla="*/ 1907179 h 2602504"/>
              <a:gd name="connsiteX42" fmla="*/ 415113 w 2454616"/>
              <a:gd name="connsiteY42" fmla="*/ 1926229 h 2602504"/>
              <a:gd name="connsiteX43" fmla="*/ 377013 w 2454616"/>
              <a:gd name="connsiteY43" fmla="*/ 1954804 h 2602504"/>
              <a:gd name="connsiteX44" fmla="*/ 348438 w 2454616"/>
              <a:gd name="connsiteY44" fmla="*/ 1973854 h 2602504"/>
              <a:gd name="connsiteX45" fmla="*/ 291288 w 2454616"/>
              <a:gd name="connsiteY45" fmla="*/ 2031004 h 2602504"/>
              <a:gd name="connsiteX46" fmla="*/ 262713 w 2454616"/>
              <a:gd name="connsiteY46" fmla="*/ 2050054 h 2602504"/>
              <a:gd name="connsiteX47" fmla="*/ 205563 w 2454616"/>
              <a:gd name="connsiteY47" fmla="*/ 2097679 h 2602504"/>
              <a:gd name="connsiteX48" fmla="*/ 176988 w 2454616"/>
              <a:gd name="connsiteY48" fmla="*/ 2107204 h 2602504"/>
              <a:gd name="connsiteX49" fmla="*/ 148413 w 2454616"/>
              <a:gd name="connsiteY49" fmla="*/ 2126254 h 2602504"/>
              <a:gd name="connsiteX50" fmla="*/ 119838 w 2454616"/>
              <a:gd name="connsiteY50" fmla="*/ 2135779 h 2602504"/>
              <a:gd name="connsiteX51" fmla="*/ 34113 w 2454616"/>
              <a:gd name="connsiteY51" fmla="*/ 2183404 h 2602504"/>
              <a:gd name="connsiteX52" fmla="*/ 15063 w 2454616"/>
              <a:gd name="connsiteY52" fmla="*/ 2269129 h 2602504"/>
              <a:gd name="connsiteX53" fmla="*/ 72213 w 2454616"/>
              <a:gd name="connsiteY53" fmla="*/ 2326279 h 2602504"/>
              <a:gd name="connsiteX54" fmla="*/ 81738 w 2454616"/>
              <a:gd name="connsiteY54" fmla="*/ 2354854 h 2602504"/>
              <a:gd name="connsiteX55" fmla="*/ 100788 w 2454616"/>
              <a:gd name="connsiteY55" fmla="*/ 2383429 h 2602504"/>
              <a:gd name="connsiteX56" fmla="*/ 110313 w 2454616"/>
              <a:gd name="connsiteY56" fmla="*/ 2421529 h 2602504"/>
              <a:gd name="connsiteX57" fmla="*/ 148413 w 2454616"/>
              <a:gd name="connsiteY57" fmla="*/ 2507254 h 2602504"/>
              <a:gd name="connsiteX58" fmla="*/ 176988 w 2454616"/>
              <a:gd name="connsiteY58" fmla="*/ 2535829 h 2602504"/>
              <a:gd name="connsiteX59" fmla="*/ 205563 w 2454616"/>
              <a:gd name="connsiteY59" fmla="*/ 2545354 h 2602504"/>
              <a:gd name="connsiteX60" fmla="*/ 291288 w 2454616"/>
              <a:gd name="connsiteY60" fmla="*/ 2592979 h 2602504"/>
              <a:gd name="connsiteX61" fmla="*/ 319863 w 2454616"/>
              <a:gd name="connsiteY61" fmla="*/ 2602504 h 2602504"/>
              <a:gd name="connsiteX62" fmla="*/ 348438 w 2454616"/>
              <a:gd name="connsiteY62" fmla="*/ 2592979 h 2602504"/>
              <a:gd name="connsiteX63" fmla="*/ 367488 w 2454616"/>
              <a:gd name="connsiteY63" fmla="*/ 2564404 h 2602504"/>
              <a:gd name="connsiteX64" fmla="*/ 386538 w 2454616"/>
              <a:gd name="connsiteY64" fmla="*/ 2497729 h 2602504"/>
              <a:gd name="connsiteX65" fmla="*/ 405588 w 2454616"/>
              <a:gd name="connsiteY65" fmla="*/ 2469154 h 2602504"/>
              <a:gd name="connsiteX66" fmla="*/ 491313 w 2454616"/>
              <a:gd name="connsiteY66" fmla="*/ 2402479 h 2602504"/>
              <a:gd name="connsiteX67" fmla="*/ 519888 w 2454616"/>
              <a:gd name="connsiteY67" fmla="*/ 2383429 h 2602504"/>
              <a:gd name="connsiteX68" fmla="*/ 605613 w 2454616"/>
              <a:gd name="connsiteY68" fmla="*/ 2297704 h 2602504"/>
              <a:gd name="connsiteX69" fmla="*/ 634188 w 2454616"/>
              <a:gd name="connsiteY69" fmla="*/ 2269129 h 2602504"/>
              <a:gd name="connsiteX70" fmla="*/ 662763 w 2454616"/>
              <a:gd name="connsiteY70" fmla="*/ 2231029 h 2602504"/>
              <a:gd name="connsiteX71" fmla="*/ 681813 w 2454616"/>
              <a:gd name="connsiteY71" fmla="*/ 2202454 h 2602504"/>
              <a:gd name="connsiteX72" fmla="*/ 710388 w 2454616"/>
              <a:gd name="connsiteY72" fmla="*/ 2173879 h 2602504"/>
              <a:gd name="connsiteX73" fmla="*/ 738963 w 2454616"/>
              <a:gd name="connsiteY73" fmla="*/ 2116729 h 2602504"/>
              <a:gd name="connsiteX74" fmla="*/ 758013 w 2454616"/>
              <a:gd name="connsiteY74" fmla="*/ 2078629 h 2602504"/>
              <a:gd name="connsiteX75" fmla="*/ 796113 w 2454616"/>
              <a:gd name="connsiteY75" fmla="*/ 2021479 h 2602504"/>
              <a:gd name="connsiteX76" fmla="*/ 853263 w 2454616"/>
              <a:gd name="connsiteY76" fmla="*/ 1907179 h 2602504"/>
              <a:gd name="connsiteX77" fmla="*/ 881838 w 2454616"/>
              <a:gd name="connsiteY77" fmla="*/ 1888129 h 2602504"/>
              <a:gd name="connsiteX78" fmla="*/ 891363 w 2454616"/>
              <a:gd name="connsiteY78" fmla="*/ 1850029 h 2602504"/>
              <a:gd name="connsiteX79" fmla="*/ 967563 w 2454616"/>
              <a:gd name="connsiteY79" fmla="*/ 1764304 h 2602504"/>
              <a:gd name="connsiteX80" fmla="*/ 986613 w 2454616"/>
              <a:gd name="connsiteY80" fmla="*/ 1735729 h 2602504"/>
              <a:gd name="connsiteX81" fmla="*/ 1024713 w 2454616"/>
              <a:gd name="connsiteY81" fmla="*/ 1716679 h 2602504"/>
              <a:gd name="connsiteX82" fmla="*/ 1100913 w 2454616"/>
              <a:gd name="connsiteY82" fmla="*/ 1669054 h 2602504"/>
              <a:gd name="connsiteX83" fmla="*/ 1139013 w 2454616"/>
              <a:gd name="connsiteY83" fmla="*/ 1640479 h 2602504"/>
              <a:gd name="connsiteX84" fmla="*/ 1167588 w 2454616"/>
              <a:gd name="connsiteY84" fmla="*/ 1621429 h 2602504"/>
              <a:gd name="connsiteX85" fmla="*/ 1196163 w 2454616"/>
              <a:gd name="connsiteY85" fmla="*/ 1592854 h 2602504"/>
              <a:gd name="connsiteX86" fmla="*/ 1205688 w 2454616"/>
              <a:gd name="connsiteY86" fmla="*/ 1564279 h 2602504"/>
              <a:gd name="connsiteX87" fmla="*/ 1262838 w 2454616"/>
              <a:gd name="connsiteY87" fmla="*/ 1526179 h 2602504"/>
              <a:gd name="connsiteX88" fmla="*/ 1358088 w 2454616"/>
              <a:gd name="connsiteY88" fmla="*/ 1440454 h 2602504"/>
              <a:gd name="connsiteX89" fmla="*/ 1405713 w 2454616"/>
              <a:gd name="connsiteY89" fmla="*/ 1373779 h 2602504"/>
              <a:gd name="connsiteX90" fmla="*/ 1424763 w 2454616"/>
              <a:gd name="connsiteY90" fmla="*/ 1316629 h 2602504"/>
              <a:gd name="connsiteX91" fmla="*/ 1434288 w 2454616"/>
              <a:gd name="connsiteY91" fmla="*/ 1288054 h 2602504"/>
              <a:gd name="connsiteX92" fmla="*/ 1453338 w 2454616"/>
              <a:gd name="connsiteY92" fmla="*/ 1259479 h 2602504"/>
              <a:gd name="connsiteX93" fmla="*/ 1472388 w 2454616"/>
              <a:gd name="connsiteY93" fmla="*/ 1202329 h 2602504"/>
              <a:gd name="connsiteX94" fmla="*/ 1491438 w 2454616"/>
              <a:gd name="connsiteY94" fmla="*/ 1173754 h 2602504"/>
              <a:gd name="connsiteX95" fmla="*/ 1529538 w 2454616"/>
              <a:gd name="connsiteY95" fmla="*/ 1107079 h 2602504"/>
              <a:gd name="connsiteX96" fmla="*/ 1567638 w 2454616"/>
              <a:gd name="connsiteY96" fmla="*/ 1049929 h 2602504"/>
              <a:gd name="connsiteX97" fmla="*/ 1624788 w 2454616"/>
              <a:gd name="connsiteY97" fmla="*/ 1011829 h 2602504"/>
              <a:gd name="connsiteX98" fmla="*/ 1720038 w 2454616"/>
              <a:gd name="connsiteY98" fmla="*/ 935629 h 2602504"/>
              <a:gd name="connsiteX99" fmla="*/ 1748613 w 2454616"/>
              <a:gd name="connsiteY99" fmla="*/ 916579 h 2602504"/>
              <a:gd name="connsiteX100" fmla="*/ 1777188 w 2454616"/>
              <a:gd name="connsiteY100" fmla="*/ 907054 h 2602504"/>
              <a:gd name="connsiteX101" fmla="*/ 1834338 w 2454616"/>
              <a:gd name="connsiteY101" fmla="*/ 868954 h 2602504"/>
              <a:gd name="connsiteX102" fmla="*/ 1891488 w 2454616"/>
              <a:gd name="connsiteY102" fmla="*/ 849904 h 2602504"/>
              <a:gd name="connsiteX103" fmla="*/ 1958163 w 2454616"/>
              <a:gd name="connsiteY103" fmla="*/ 802279 h 2602504"/>
              <a:gd name="connsiteX104" fmla="*/ 2024838 w 2454616"/>
              <a:gd name="connsiteY104" fmla="*/ 754654 h 2602504"/>
              <a:gd name="connsiteX105" fmla="*/ 2081988 w 2454616"/>
              <a:gd name="connsiteY105" fmla="*/ 716554 h 2602504"/>
              <a:gd name="connsiteX106" fmla="*/ 2139138 w 2454616"/>
              <a:gd name="connsiteY106" fmla="*/ 668929 h 2602504"/>
              <a:gd name="connsiteX107" fmla="*/ 2196288 w 2454616"/>
              <a:gd name="connsiteY107" fmla="*/ 621304 h 2602504"/>
              <a:gd name="connsiteX108" fmla="*/ 2215338 w 2454616"/>
              <a:gd name="connsiteY108" fmla="*/ 564154 h 2602504"/>
              <a:gd name="connsiteX109" fmla="*/ 2272488 w 2454616"/>
              <a:gd name="connsiteY109" fmla="*/ 459379 h 2602504"/>
              <a:gd name="connsiteX110" fmla="*/ 2310588 w 2454616"/>
              <a:gd name="connsiteY110" fmla="*/ 373654 h 2602504"/>
              <a:gd name="connsiteX111" fmla="*/ 2329638 w 2454616"/>
              <a:gd name="connsiteY111" fmla="*/ 306979 h 2602504"/>
              <a:gd name="connsiteX112" fmla="*/ 2348688 w 2454616"/>
              <a:gd name="connsiteY112" fmla="*/ 249829 h 2602504"/>
              <a:gd name="connsiteX113" fmla="*/ 2358213 w 2454616"/>
              <a:gd name="connsiteY113" fmla="*/ 221254 h 2602504"/>
              <a:gd name="connsiteX114" fmla="*/ 2367738 w 2454616"/>
              <a:gd name="connsiteY114" fmla="*/ 173629 h 2602504"/>
              <a:gd name="connsiteX115" fmla="*/ 2386788 w 2454616"/>
              <a:gd name="connsiteY115" fmla="*/ 145054 h 2602504"/>
              <a:gd name="connsiteX116" fmla="*/ 2396313 w 2454616"/>
              <a:gd name="connsiteY116" fmla="*/ 116479 h 2602504"/>
              <a:gd name="connsiteX117" fmla="*/ 2415363 w 2454616"/>
              <a:gd name="connsiteY117" fmla="*/ 87904 h 2602504"/>
              <a:gd name="connsiteX118" fmla="*/ 2424888 w 2454616"/>
              <a:gd name="connsiteY118" fmla="*/ 59329 h 2602504"/>
              <a:gd name="connsiteX119" fmla="*/ 2453463 w 2454616"/>
              <a:gd name="connsiteY119" fmla="*/ 2179 h 2602504"/>
              <a:gd name="connsiteX120" fmla="*/ 2424888 w 2454616"/>
              <a:gd name="connsiteY120" fmla="*/ 11704 h 2602504"/>
              <a:gd name="connsiteX121" fmla="*/ 2377263 w 2454616"/>
              <a:gd name="connsiteY121" fmla="*/ 40279 h 2602504"/>
              <a:gd name="connsiteX122" fmla="*/ 2339163 w 2454616"/>
              <a:gd name="connsiteY122" fmla="*/ 97429 h 2602504"/>
              <a:gd name="connsiteX123" fmla="*/ 2282013 w 2454616"/>
              <a:gd name="connsiteY123" fmla="*/ 154579 h 2602504"/>
              <a:gd name="connsiteX124" fmla="*/ 2243913 w 2454616"/>
              <a:gd name="connsiteY124" fmla="*/ 211729 h 2602504"/>
              <a:gd name="connsiteX125" fmla="*/ 2224863 w 2454616"/>
              <a:gd name="connsiteY125" fmla="*/ 278404 h 2602504"/>
              <a:gd name="connsiteX126" fmla="*/ 2196288 w 2454616"/>
              <a:gd name="connsiteY126" fmla="*/ 316504 h 2602504"/>
              <a:gd name="connsiteX127" fmla="*/ 2158188 w 2454616"/>
              <a:gd name="connsiteY127" fmla="*/ 430804 h 2602504"/>
              <a:gd name="connsiteX128" fmla="*/ 2148663 w 2454616"/>
              <a:gd name="connsiteY128" fmla="*/ 459379 h 2602504"/>
              <a:gd name="connsiteX129" fmla="*/ 2139138 w 2454616"/>
              <a:gd name="connsiteY129" fmla="*/ 487954 h 2602504"/>
              <a:gd name="connsiteX130" fmla="*/ 2139138 w 2454616"/>
              <a:gd name="connsiteY130" fmla="*/ 487954 h 26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2454616" h="2602504">
                <a:moveTo>
                  <a:pt x="2205813" y="373654"/>
                </a:moveTo>
                <a:lnTo>
                  <a:pt x="2205813" y="373654"/>
                </a:lnTo>
                <a:cubicBezTo>
                  <a:pt x="2186763" y="399054"/>
                  <a:pt x="2168768" y="425281"/>
                  <a:pt x="2148663" y="449854"/>
                </a:cubicBezTo>
                <a:cubicBezTo>
                  <a:pt x="2140133" y="460280"/>
                  <a:pt x="2127918" y="467468"/>
                  <a:pt x="2120088" y="478429"/>
                </a:cubicBezTo>
                <a:cubicBezTo>
                  <a:pt x="2076143" y="539951"/>
                  <a:pt x="2128795" y="498024"/>
                  <a:pt x="2072463" y="535579"/>
                </a:cubicBezTo>
                <a:cubicBezTo>
                  <a:pt x="2060606" y="553364"/>
                  <a:pt x="2044251" y="581944"/>
                  <a:pt x="2024838" y="592729"/>
                </a:cubicBezTo>
                <a:cubicBezTo>
                  <a:pt x="2007285" y="602481"/>
                  <a:pt x="1984396" y="600640"/>
                  <a:pt x="1967688" y="611779"/>
                </a:cubicBezTo>
                <a:cubicBezTo>
                  <a:pt x="1958163" y="618129"/>
                  <a:pt x="1949352" y="625709"/>
                  <a:pt x="1939113" y="630829"/>
                </a:cubicBezTo>
                <a:cubicBezTo>
                  <a:pt x="1925448" y="637661"/>
                  <a:pt x="1884645" y="646827"/>
                  <a:pt x="1872438" y="649879"/>
                </a:cubicBezTo>
                <a:cubicBezTo>
                  <a:pt x="1817524" y="686488"/>
                  <a:pt x="1870497" y="654793"/>
                  <a:pt x="1815288" y="678454"/>
                </a:cubicBezTo>
                <a:cubicBezTo>
                  <a:pt x="1802237" y="684047"/>
                  <a:pt x="1790483" y="692518"/>
                  <a:pt x="1777188" y="697504"/>
                </a:cubicBezTo>
                <a:cubicBezTo>
                  <a:pt x="1764931" y="702101"/>
                  <a:pt x="1751627" y="703267"/>
                  <a:pt x="1739088" y="707029"/>
                </a:cubicBezTo>
                <a:cubicBezTo>
                  <a:pt x="1719854" y="712799"/>
                  <a:pt x="1701745" y="722778"/>
                  <a:pt x="1681938" y="726079"/>
                </a:cubicBezTo>
                <a:cubicBezTo>
                  <a:pt x="1662888" y="729254"/>
                  <a:pt x="1643641" y="731414"/>
                  <a:pt x="1624788" y="735604"/>
                </a:cubicBezTo>
                <a:cubicBezTo>
                  <a:pt x="1609078" y="739095"/>
                  <a:pt x="1556004" y="760883"/>
                  <a:pt x="1548588" y="764179"/>
                </a:cubicBezTo>
                <a:cubicBezTo>
                  <a:pt x="1492611" y="789058"/>
                  <a:pt x="1508727" y="784990"/>
                  <a:pt x="1453338" y="840379"/>
                </a:cubicBezTo>
                <a:cubicBezTo>
                  <a:pt x="1443813" y="849904"/>
                  <a:pt x="1437542" y="864694"/>
                  <a:pt x="1424763" y="868954"/>
                </a:cubicBezTo>
                <a:cubicBezTo>
                  <a:pt x="1383769" y="882619"/>
                  <a:pt x="1405928" y="876044"/>
                  <a:pt x="1358088" y="888004"/>
                </a:cubicBezTo>
                <a:cubicBezTo>
                  <a:pt x="1345388" y="897529"/>
                  <a:pt x="1332906" y="907352"/>
                  <a:pt x="1319988" y="916579"/>
                </a:cubicBezTo>
                <a:cubicBezTo>
                  <a:pt x="1310673" y="923233"/>
                  <a:pt x="1299969" y="928024"/>
                  <a:pt x="1291413" y="935629"/>
                </a:cubicBezTo>
                <a:cubicBezTo>
                  <a:pt x="1156265" y="1055761"/>
                  <a:pt x="1278910" y="947040"/>
                  <a:pt x="1215213" y="1021354"/>
                </a:cubicBezTo>
                <a:cubicBezTo>
                  <a:pt x="1116093" y="1136994"/>
                  <a:pt x="1244224" y="966303"/>
                  <a:pt x="1139013" y="1116604"/>
                </a:cubicBezTo>
                <a:cubicBezTo>
                  <a:pt x="1131463" y="1127390"/>
                  <a:pt x="1099130" y="1167795"/>
                  <a:pt x="1091388" y="1183279"/>
                </a:cubicBezTo>
                <a:cubicBezTo>
                  <a:pt x="1086898" y="1192259"/>
                  <a:pt x="1086844" y="1203137"/>
                  <a:pt x="1081863" y="1211854"/>
                </a:cubicBezTo>
                <a:cubicBezTo>
                  <a:pt x="1073987" y="1225637"/>
                  <a:pt x="1062515" y="1237036"/>
                  <a:pt x="1053288" y="1249954"/>
                </a:cubicBezTo>
                <a:cubicBezTo>
                  <a:pt x="1046634" y="1259269"/>
                  <a:pt x="1041567" y="1269735"/>
                  <a:pt x="1034238" y="1278529"/>
                </a:cubicBezTo>
                <a:cubicBezTo>
                  <a:pt x="998420" y="1321511"/>
                  <a:pt x="1012412" y="1290531"/>
                  <a:pt x="986613" y="1335679"/>
                </a:cubicBezTo>
                <a:cubicBezTo>
                  <a:pt x="979568" y="1348007"/>
                  <a:pt x="974459" y="1361367"/>
                  <a:pt x="967563" y="1373779"/>
                </a:cubicBezTo>
                <a:cubicBezTo>
                  <a:pt x="956440" y="1393800"/>
                  <a:pt x="934824" y="1429139"/>
                  <a:pt x="919938" y="1449979"/>
                </a:cubicBezTo>
                <a:cubicBezTo>
                  <a:pt x="910711" y="1462897"/>
                  <a:pt x="900888" y="1475379"/>
                  <a:pt x="891363" y="1488079"/>
                </a:cubicBezTo>
                <a:cubicBezTo>
                  <a:pt x="888188" y="1497604"/>
                  <a:pt x="886714" y="1507877"/>
                  <a:pt x="881838" y="1516654"/>
                </a:cubicBezTo>
                <a:cubicBezTo>
                  <a:pt x="870719" y="1536668"/>
                  <a:pt x="856438" y="1554754"/>
                  <a:pt x="843738" y="1573804"/>
                </a:cubicBezTo>
                <a:cubicBezTo>
                  <a:pt x="837388" y="1583329"/>
                  <a:pt x="832783" y="1594284"/>
                  <a:pt x="824688" y="1602379"/>
                </a:cubicBezTo>
                <a:lnTo>
                  <a:pt x="796113" y="1630954"/>
                </a:lnTo>
                <a:cubicBezTo>
                  <a:pt x="792938" y="1640479"/>
                  <a:pt x="792157" y="1651175"/>
                  <a:pt x="786588" y="1659529"/>
                </a:cubicBezTo>
                <a:cubicBezTo>
                  <a:pt x="771920" y="1681531"/>
                  <a:pt x="750523" y="1693097"/>
                  <a:pt x="729438" y="1707154"/>
                </a:cubicBezTo>
                <a:cubicBezTo>
                  <a:pt x="707885" y="1771812"/>
                  <a:pt x="739184" y="1697408"/>
                  <a:pt x="662763" y="1773829"/>
                </a:cubicBezTo>
                <a:cubicBezTo>
                  <a:pt x="653238" y="1783354"/>
                  <a:pt x="645963" y="1795862"/>
                  <a:pt x="634188" y="1802404"/>
                </a:cubicBezTo>
                <a:cubicBezTo>
                  <a:pt x="616635" y="1812156"/>
                  <a:pt x="577038" y="1821454"/>
                  <a:pt x="577038" y="1821454"/>
                </a:cubicBezTo>
                <a:cubicBezTo>
                  <a:pt x="564338" y="1830979"/>
                  <a:pt x="552721" y="1842153"/>
                  <a:pt x="538938" y="1850029"/>
                </a:cubicBezTo>
                <a:cubicBezTo>
                  <a:pt x="476753" y="1885563"/>
                  <a:pt x="547825" y="1824631"/>
                  <a:pt x="472263" y="1878604"/>
                </a:cubicBezTo>
                <a:cubicBezTo>
                  <a:pt x="461302" y="1886434"/>
                  <a:pt x="454036" y="1898555"/>
                  <a:pt x="443688" y="1907179"/>
                </a:cubicBezTo>
                <a:cubicBezTo>
                  <a:pt x="434894" y="1914508"/>
                  <a:pt x="424428" y="1919575"/>
                  <a:pt x="415113" y="1926229"/>
                </a:cubicBezTo>
                <a:cubicBezTo>
                  <a:pt x="402195" y="1935456"/>
                  <a:pt x="389931" y="1945577"/>
                  <a:pt x="377013" y="1954804"/>
                </a:cubicBezTo>
                <a:cubicBezTo>
                  <a:pt x="367698" y="1961458"/>
                  <a:pt x="356994" y="1966249"/>
                  <a:pt x="348438" y="1973854"/>
                </a:cubicBezTo>
                <a:cubicBezTo>
                  <a:pt x="328302" y="1991752"/>
                  <a:pt x="313704" y="2016060"/>
                  <a:pt x="291288" y="2031004"/>
                </a:cubicBezTo>
                <a:cubicBezTo>
                  <a:pt x="281763" y="2037354"/>
                  <a:pt x="271507" y="2042725"/>
                  <a:pt x="262713" y="2050054"/>
                </a:cubicBezTo>
                <a:cubicBezTo>
                  <a:pt x="231115" y="2076386"/>
                  <a:pt x="241036" y="2079942"/>
                  <a:pt x="205563" y="2097679"/>
                </a:cubicBezTo>
                <a:cubicBezTo>
                  <a:pt x="196583" y="2102169"/>
                  <a:pt x="185968" y="2102714"/>
                  <a:pt x="176988" y="2107204"/>
                </a:cubicBezTo>
                <a:cubicBezTo>
                  <a:pt x="166749" y="2112324"/>
                  <a:pt x="158652" y="2121134"/>
                  <a:pt x="148413" y="2126254"/>
                </a:cubicBezTo>
                <a:cubicBezTo>
                  <a:pt x="139433" y="2130744"/>
                  <a:pt x="128615" y="2130903"/>
                  <a:pt x="119838" y="2135779"/>
                </a:cubicBezTo>
                <a:cubicBezTo>
                  <a:pt x="21582" y="2190366"/>
                  <a:pt x="98771" y="2161851"/>
                  <a:pt x="34113" y="2183404"/>
                </a:cubicBezTo>
                <a:cubicBezTo>
                  <a:pt x="4810" y="2212707"/>
                  <a:pt x="-15213" y="2217228"/>
                  <a:pt x="15063" y="2269129"/>
                </a:cubicBezTo>
                <a:cubicBezTo>
                  <a:pt x="28638" y="2292400"/>
                  <a:pt x="72213" y="2326279"/>
                  <a:pt x="72213" y="2326279"/>
                </a:cubicBezTo>
                <a:cubicBezTo>
                  <a:pt x="75388" y="2335804"/>
                  <a:pt x="77248" y="2345874"/>
                  <a:pt x="81738" y="2354854"/>
                </a:cubicBezTo>
                <a:cubicBezTo>
                  <a:pt x="86858" y="2365093"/>
                  <a:pt x="96279" y="2372907"/>
                  <a:pt x="100788" y="2383429"/>
                </a:cubicBezTo>
                <a:cubicBezTo>
                  <a:pt x="105945" y="2395461"/>
                  <a:pt x="106551" y="2408990"/>
                  <a:pt x="110313" y="2421529"/>
                </a:cubicBezTo>
                <a:cubicBezTo>
                  <a:pt x="121994" y="2460466"/>
                  <a:pt x="124489" y="2478545"/>
                  <a:pt x="148413" y="2507254"/>
                </a:cubicBezTo>
                <a:cubicBezTo>
                  <a:pt x="157037" y="2517602"/>
                  <a:pt x="165780" y="2528357"/>
                  <a:pt x="176988" y="2535829"/>
                </a:cubicBezTo>
                <a:cubicBezTo>
                  <a:pt x="185342" y="2541398"/>
                  <a:pt x="196038" y="2542179"/>
                  <a:pt x="205563" y="2545354"/>
                </a:cubicBezTo>
                <a:cubicBezTo>
                  <a:pt x="248337" y="2588128"/>
                  <a:pt x="221359" y="2569669"/>
                  <a:pt x="291288" y="2592979"/>
                </a:cubicBezTo>
                <a:lnTo>
                  <a:pt x="319863" y="2602504"/>
                </a:lnTo>
                <a:cubicBezTo>
                  <a:pt x="329388" y="2599329"/>
                  <a:pt x="340598" y="2599251"/>
                  <a:pt x="348438" y="2592979"/>
                </a:cubicBezTo>
                <a:cubicBezTo>
                  <a:pt x="357377" y="2585828"/>
                  <a:pt x="362368" y="2574643"/>
                  <a:pt x="367488" y="2564404"/>
                </a:cubicBezTo>
                <a:cubicBezTo>
                  <a:pt x="386024" y="2527333"/>
                  <a:pt x="368227" y="2540455"/>
                  <a:pt x="386538" y="2497729"/>
                </a:cubicBezTo>
                <a:cubicBezTo>
                  <a:pt x="391047" y="2487207"/>
                  <a:pt x="398259" y="2477948"/>
                  <a:pt x="405588" y="2469154"/>
                </a:cubicBezTo>
                <a:cubicBezTo>
                  <a:pt x="433566" y="2435581"/>
                  <a:pt x="451487" y="2429030"/>
                  <a:pt x="491313" y="2402479"/>
                </a:cubicBezTo>
                <a:cubicBezTo>
                  <a:pt x="500838" y="2396129"/>
                  <a:pt x="511793" y="2391524"/>
                  <a:pt x="519888" y="2383429"/>
                </a:cubicBezTo>
                <a:lnTo>
                  <a:pt x="605613" y="2297704"/>
                </a:lnTo>
                <a:cubicBezTo>
                  <a:pt x="615138" y="2288179"/>
                  <a:pt x="626106" y="2279905"/>
                  <a:pt x="634188" y="2269129"/>
                </a:cubicBezTo>
                <a:cubicBezTo>
                  <a:pt x="643713" y="2256429"/>
                  <a:pt x="653536" y="2243947"/>
                  <a:pt x="662763" y="2231029"/>
                </a:cubicBezTo>
                <a:cubicBezTo>
                  <a:pt x="669417" y="2221714"/>
                  <a:pt x="674484" y="2211248"/>
                  <a:pt x="681813" y="2202454"/>
                </a:cubicBezTo>
                <a:cubicBezTo>
                  <a:pt x="690437" y="2192106"/>
                  <a:pt x="700863" y="2183404"/>
                  <a:pt x="710388" y="2173879"/>
                </a:cubicBezTo>
                <a:cubicBezTo>
                  <a:pt x="727852" y="2121488"/>
                  <a:pt x="709420" y="2168430"/>
                  <a:pt x="738963" y="2116729"/>
                </a:cubicBezTo>
                <a:cubicBezTo>
                  <a:pt x="746008" y="2104401"/>
                  <a:pt x="750708" y="2090805"/>
                  <a:pt x="758013" y="2078629"/>
                </a:cubicBezTo>
                <a:cubicBezTo>
                  <a:pt x="769793" y="2058996"/>
                  <a:pt x="788873" y="2043199"/>
                  <a:pt x="796113" y="2021479"/>
                </a:cubicBezTo>
                <a:cubicBezTo>
                  <a:pt x="806980" y="1988878"/>
                  <a:pt x="821610" y="1928281"/>
                  <a:pt x="853263" y="1907179"/>
                </a:cubicBezTo>
                <a:lnTo>
                  <a:pt x="881838" y="1888129"/>
                </a:lnTo>
                <a:cubicBezTo>
                  <a:pt x="885013" y="1875429"/>
                  <a:pt x="886206" y="1862061"/>
                  <a:pt x="891363" y="1850029"/>
                </a:cubicBezTo>
                <a:cubicBezTo>
                  <a:pt x="907997" y="1811216"/>
                  <a:pt x="943173" y="1800889"/>
                  <a:pt x="967563" y="1764304"/>
                </a:cubicBezTo>
                <a:cubicBezTo>
                  <a:pt x="973913" y="1754779"/>
                  <a:pt x="977819" y="1743058"/>
                  <a:pt x="986613" y="1735729"/>
                </a:cubicBezTo>
                <a:cubicBezTo>
                  <a:pt x="997521" y="1726639"/>
                  <a:pt x="1012899" y="1724555"/>
                  <a:pt x="1024713" y="1716679"/>
                </a:cubicBezTo>
                <a:cubicBezTo>
                  <a:pt x="1102364" y="1664912"/>
                  <a:pt x="1042094" y="1688660"/>
                  <a:pt x="1100913" y="1669054"/>
                </a:cubicBezTo>
                <a:cubicBezTo>
                  <a:pt x="1113613" y="1659529"/>
                  <a:pt x="1126095" y="1649706"/>
                  <a:pt x="1139013" y="1640479"/>
                </a:cubicBezTo>
                <a:cubicBezTo>
                  <a:pt x="1148328" y="1633825"/>
                  <a:pt x="1158794" y="1628758"/>
                  <a:pt x="1167588" y="1621429"/>
                </a:cubicBezTo>
                <a:cubicBezTo>
                  <a:pt x="1177936" y="1612805"/>
                  <a:pt x="1186638" y="1602379"/>
                  <a:pt x="1196163" y="1592854"/>
                </a:cubicBezTo>
                <a:cubicBezTo>
                  <a:pt x="1199338" y="1583329"/>
                  <a:pt x="1198588" y="1571379"/>
                  <a:pt x="1205688" y="1564279"/>
                </a:cubicBezTo>
                <a:cubicBezTo>
                  <a:pt x="1221877" y="1548090"/>
                  <a:pt x="1243788" y="1538879"/>
                  <a:pt x="1262838" y="1526179"/>
                </a:cubicBezTo>
                <a:cubicBezTo>
                  <a:pt x="1303949" y="1498772"/>
                  <a:pt x="1320703" y="1490300"/>
                  <a:pt x="1358088" y="1440454"/>
                </a:cubicBezTo>
                <a:cubicBezTo>
                  <a:pt x="1361926" y="1435337"/>
                  <a:pt x="1400648" y="1385175"/>
                  <a:pt x="1405713" y="1373779"/>
                </a:cubicBezTo>
                <a:cubicBezTo>
                  <a:pt x="1413868" y="1355429"/>
                  <a:pt x="1418413" y="1335679"/>
                  <a:pt x="1424763" y="1316629"/>
                </a:cubicBezTo>
                <a:cubicBezTo>
                  <a:pt x="1427938" y="1307104"/>
                  <a:pt x="1428719" y="1296408"/>
                  <a:pt x="1434288" y="1288054"/>
                </a:cubicBezTo>
                <a:cubicBezTo>
                  <a:pt x="1440638" y="1278529"/>
                  <a:pt x="1448689" y="1269940"/>
                  <a:pt x="1453338" y="1259479"/>
                </a:cubicBezTo>
                <a:cubicBezTo>
                  <a:pt x="1461493" y="1241129"/>
                  <a:pt x="1461249" y="1219037"/>
                  <a:pt x="1472388" y="1202329"/>
                </a:cubicBezTo>
                <a:cubicBezTo>
                  <a:pt x="1478738" y="1192804"/>
                  <a:pt x="1486318" y="1183993"/>
                  <a:pt x="1491438" y="1173754"/>
                </a:cubicBezTo>
                <a:cubicBezTo>
                  <a:pt x="1535084" y="1086462"/>
                  <a:pt x="1448926" y="1222239"/>
                  <a:pt x="1529538" y="1107079"/>
                </a:cubicBezTo>
                <a:cubicBezTo>
                  <a:pt x="1542668" y="1088322"/>
                  <a:pt x="1548588" y="1062629"/>
                  <a:pt x="1567638" y="1049929"/>
                </a:cubicBezTo>
                <a:cubicBezTo>
                  <a:pt x="1586688" y="1037229"/>
                  <a:pt x="1607199" y="1026486"/>
                  <a:pt x="1624788" y="1011829"/>
                </a:cubicBezTo>
                <a:cubicBezTo>
                  <a:pt x="1666983" y="976667"/>
                  <a:pt x="1679481" y="964598"/>
                  <a:pt x="1720038" y="935629"/>
                </a:cubicBezTo>
                <a:cubicBezTo>
                  <a:pt x="1729353" y="928975"/>
                  <a:pt x="1738374" y="921699"/>
                  <a:pt x="1748613" y="916579"/>
                </a:cubicBezTo>
                <a:cubicBezTo>
                  <a:pt x="1757593" y="912089"/>
                  <a:pt x="1768411" y="911930"/>
                  <a:pt x="1777188" y="907054"/>
                </a:cubicBezTo>
                <a:cubicBezTo>
                  <a:pt x="1797202" y="895935"/>
                  <a:pt x="1812618" y="876194"/>
                  <a:pt x="1834338" y="868954"/>
                </a:cubicBezTo>
                <a:lnTo>
                  <a:pt x="1891488" y="849904"/>
                </a:lnTo>
                <a:cubicBezTo>
                  <a:pt x="1938032" y="803360"/>
                  <a:pt x="1899657" y="835711"/>
                  <a:pt x="1958163" y="802279"/>
                </a:cubicBezTo>
                <a:cubicBezTo>
                  <a:pt x="1982249" y="788516"/>
                  <a:pt x="2002123" y="770554"/>
                  <a:pt x="2024838" y="754654"/>
                </a:cubicBezTo>
                <a:cubicBezTo>
                  <a:pt x="2043595" y="741524"/>
                  <a:pt x="2065799" y="732743"/>
                  <a:pt x="2081988" y="716554"/>
                </a:cubicBezTo>
                <a:cubicBezTo>
                  <a:pt x="2165470" y="633072"/>
                  <a:pt x="2059572" y="735234"/>
                  <a:pt x="2139138" y="668929"/>
                </a:cubicBezTo>
                <a:cubicBezTo>
                  <a:pt x="2212477" y="607813"/>
                  <a:pt x="2125342" y="668602"/>
                  <a:pt x="2196288" y="621304"/>
                </a:cubicBezTo>
                <a:cubicBezTo>
                  <a:pt x="2202638" y="602254"/>
                  <a:pt x="2204199" y="580862"/>
                  <a:pt x="2215338" y="564154"/>
                </a:cubicBezTo>
                <a:cubicBezTo>
                  <a:pt x="2238526" y="529373"/>
                  <a:pt x="2258081" y="502599"/>
                  <a:pt x="2272488" y="459379"/>
                </a:cubicBezTo>
                <a:cubicBezTo>
                  <a:pt x="2321635" y="311937"/>
                  <a:pt x="2265305" y="464220"/>
                  <a:pt x="2310588" y="373654"/>
                </a:cubicBezTo>
                <a:cubicBezTo>
                  <a:pt x="2318591" y="357649"/>
                  <a:pt x="2325060" y="322238"/>
                  <a:pt x="2329638" y="306979"/>
                </a:cubicBezTo>
                <a:cubicBezTo>
                  <a:pt x="2335408" y="287745"/>
                  <a:pt x="2342338" y="268879"/>
                  <a:pt x="2348688" y="249829"/>
                </a:cubicBezTo>
                <a:cubicBezTo>
                  <a:pt x="2351863" y="240304"/>
                  <a:pt x="2356244" y="231099"/>
                  <a:pt x="2358213" y="221254"/>
                </a:cubicBezTo>
                <a:cubicBezTo>
                  <a:pt x="2361388" y="205379"/>
                  <a:pt x="2362054" y="188788"/>
                  <a:pt x="2367738" y="173629"/>
                </a:cubicBezTo>
                <a:cubicBezTo>
                  <a:pt x="2371758" y="162910"/>
                  <a:pt x="2381668" y="155293"/>
                  <a:pt x="2386788" y="145054"/>
                </a:cubicBezTo>
                <a:cubicBezTo>
                  <a:pt x="2391278" y="136074"/>
                  <a:pt x="2391823" y="125459"/>
                  <a:pt x="2396313" y="116479"/>
                </a:cubicBezTo>
                <a:cubicBezTo>
                  <a:pt x="2401433" y="106240"/>
                  <a:pt x="2410243" y="98143"/>
                  <a:pt x="2415363" y="87904"/>
                </a:cubicBezTo>
                <a:cubicBezTo>
                  <a:pt x="2419853" y="78924"/>
                  <a:pt x="2420398" y="68309"/>
                  <a:pt x="2424888" y="59329"/>
                </a:cubicBezTo>
                <a:cubicBezTo>
                  <a:pt x="2425421" y="58264"/>
                  <a:pt x="2461443" y="10159"/>
                  <a:pt x="2453463" y="2179"/>
                </a:cubicBezTo>
                <a:cubicBezTo>
                  <a:pt x="2446363" y="-4921"/>
                  <a:pt x="2433868" y="7214"/>
                  <a:pt x="2424888" y="11704"/>
                </a:cubicBezTo>
                <a:cubicBezTo>
                  <a:pt x="2408329" y="19983"/>
                  <a:pt x="2393138" y="30754"/>
                  <a:pt x="2377263" y="40279"/>
                </a:cubicBezTo>
                <a:cubicBezTo>
                  <a:pt x="2364563" y="59329"/>
                  <a:pt x="2355352" y="81240"/>
                  <a:pt x="2339163" y="97429"/>
                </a:cubicBezTo>
                <a:cubicBezTo>
                  <a:pt x="2320113" y="116479"/>
                  <a:pt x="2296957" y="132163"/>
                  <a:pt x="2282013" y="154579"/>
                </a:cubicBezTo>
                <a:lnTo>
                  <a:pt x="2243913" y="211729"/>
                </a:lnTo>
                <a:cubicBezTo>
                  <a:pt x="2241851" y="219977"/>
                  <a:pt x="2230936" y="267776"/>
                  <a:pt x="2224863" y="278404"/>
                </a:cubicBezTo>
                <a:cubicBezTo>
                  <a:pt x="2216987" y="292187"/>
                  <a:pt x="2205813" y="303804"/>
                  <a:pt x="2196288" y="316504"/>
                </a:cubicBezTo>
                <a:lnTo>
                  <a:pt x="2158188" y="430804"/>
                </a:lnTo>
                <a:lnTo>
                  <a:pt x="2148663" y="459379"/>
                </a:lnTo>
                <a:lnTo>
                  <a:pt x="2139138" y="487954"/>
                </a:lnTo>
                <a:lnTo>
                  <a:pt x="2139138" y="487954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934489" y="4395357"/>
            <a:ext cx="79924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Дедеркой</a:t>
            </a:r>
            <a:endParaRPr lang="ru-RU" altLang="ru-RU" sz="105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6"/>
          <p:cNvGrpSpPr>
            <a:grpSpLocks/>
          </p:cNvGrpSpPr>
          <p:nvPr/>
        </p:nvGrpSpPr>
        <p:grpSpPr bwMode="auto">
          <a:xfrm rot="2914717">
            <a:off x="4028451" y="6312414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5"/>
          <p:cNvGrpSpPr>
            <a:grpSpLocks/>
          </p:cNvGrpSpPr>
          <p:nvPr/>
        </p:nvGrpSpPr>
        <p:grpSpPr bwMode="auto">
          <a:xfrm rot="3275502">
            <a:off x="5920336" y="3736529"/>
            <a:ext cx="299371" cy="173476"/>
            <a:chOff x="0" y="2252"/>
            <a:chExt cx="20000" cy="15534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-12223" y="1241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Дедеркой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170725"/>
            <a:ext cx="2521941" cy="16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787460"/>
            <a:ext cx="2488343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971676"/>
            <a:ext cx="252194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226517"/>
            <a:ext cx="2521941" cy="15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" y="4974056"/>
            <a:ext cx="254137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554274"/>
            <a:ext cx="248834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" y="854080"/>
            <a:ext cx="9119815" cy="600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157122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2850138" y="2296422"/>
            <a:ext cx="616500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г. Туапсе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027739" y="2512177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11570" y="4929521"/>
            <a:ext cx="2483294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38" name="AutoShape 54"/>
          <p:cNvSpPr>
            <a:spLocks noChangeArrowheads="1"/>
          </p:cNvSpPr>
          <p:nvPr/>
        </p:nvSpPr>
        <p:spPr bwMode="auto">
          <a:xfrm>
            <a:off x="46980" y="898708"/>
            <a:ext cx="2364780" cy="914026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Туапсинский район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ПСЧ-67 ФГКУ «6 отряд ФПС по Краснодарскому краю» Пономаренко Дмитрий Олегович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8-918-629-25-62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 rot="2440347">
            <a:off x="3587488" y="5663623"/>
            <a:ext cx="398463" cy="232861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 rot="2233958">
            <a:off x="5174262" y="2735944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2233958">
            <a:off x="5937505" y="3368382"/>
            <a:ext cx="398463" cy="253987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4499992" y="1021976"/>
            <a:ext cx="2913820" cy="2695056"/>
          </a:xfrm>
          <a:custGeom>
            <a:avLst/>
            <a:gdLst>
              <a:gd name="connsiteX0" fmla="*/ 1214 w 4124979"/>
              <a:gd name="connsiteY0" fmla="*/ 5405718 h 5612208"/>
              <a:gd name="connsiteX1" fmla="*/ 10179 w 4124979"/>
              <a:gd name="connsiteY1" fmla="*/ 5351930 h 5612208"/>
              <a:gd name="connsiteX2" fmla="*/ 28108 w 4124979"/>
              <a:gd name="connsiteY2" fmla="*/ 5298142 h 5612208"/>
              <a:gd name="connsiteX3" fmla="*/ 46038 w 4124979"/>
              <a:gd name="connsiteY3" fmla="*/ 5190565 h 5612208"/>
              <a:gd name="connsiteX4" fmla="*/ 55002 w 4124979"/>
              <a:gd name="connsiteY4" fmla="*/ 5154706 h 5612208"/>
              <a:gd name="connsiteX5" fmla="*/ 72932 w 4124979"/>
              <a:gd name="connsiteY5" fmla="*/ 5136777 h 5612208"/>
              <a:gd name="connsiteX6" fmla="*/ 99826 w 4124979"/>
              <a:gd name="connsiteY6" fmla="*/ 5091953 h 5612208"/>
              <a:gd name="connsiteX7" fmla="*/ 135685 w 4124979"/>
              <a:gd name="connsiteY7" fmla="*/ 5038165 h 5612208"/>
              <a:gd name="connsiteX8" fmla="*/ 153614 w 4124979"/>
              <a:gd name="connsiteY8" fmla="*/ 4975412 h 5612208"/>
              <a:gd name="connsiteX9" fmla="*/ 171543 w 4124979"/>
              <a:gd name="connsiteY9" fmla="*/ 4939553 h 5612208"/>
              <a:gd name="connsiteX10" fmla="*/ 180508 w 4124979"/>
              <a:gd name="connsiteY10" fmla="*/ 4903695 h 5612208"/>
              <a:gd name="connsiteX11" fmla="*/ 198438 w 4124979"/>
              <a:gd name="connsiteY11" fmla="*/ 4849906 h 5612208"/>
              <a:gd name="connsiteX12" fmla="*/ 207402 w 4124979"/>
              <a:gd name="connsiteY12" fmla="*/ 4823012 h 5612208"/>
              <a:gd name="connsiteX13" fmla="*/ 216367 w 4124979"/>
              <a:gd name="connsiteY13" fmla="*/ 4796118 h 5612208"/>
              <a:gd name="connsiteX14" fmla="*/ 234296 w 4124979"/>
              <a:gd name="connsiteY14" fmla="*/ 4724400 h 5612208"/>
              <a:gd name="connsiteX15" fmla="*/ 252226 w 4124979"/>
              <a:gd name="connsiteY15" fmla="*/ 4688542 h 5612208"/>
              <a:gd name="connsiteX16" fmla="*/ 261191 w 4124979"/>
              <a:gd name="connsiteY16" fmla="*/ 4661648 h 5612208"/>
              <a:gd name="connsiteX17" fmla="*/ 279120 w 4124979"/>
              <a:gd name="connsiteY17" fmla="*/ 4625789 h 5612208"/>
              <a:gd name="connsiteX18" fmla="*/ 288085 w 4124979"/>
              <a:gd name="connsiteY18" fmla="*/ 4598895 h 5612208"/>
              <a:gd name="connsiteX19" fmla="*/ 306014 w 4124979"/>
              <a:gd name="connsiteY19" fmla="*/ 4580965 h 5612208"/>
              <a:gd name="connsiteX20" fmla="*/ 323943 w 4124979"/>
              <a:gd name="connsiteY20" fmla="*/ 4518212 h 5612208"/>
              <a:gd name="connsiteX21" fmla="*/ 341873 w 4124979"/>
              <a:gd name="connsiteY21" fmla="*/ 4491318 h 5612208"/>
              <a:gd name="connsiteX22" fmla="*/ 359802 w 4124979"/>
              <a:gd name="connsiteY22" fmla="*/ 4419600 h 5612208"/>
              <a:gd name="connsiteX23" fmla="*/ 368767 w 4124979"/>
              <a:gd name="connsiteY23" fmla="*/ 4392706 h 5612208"/>
              <a:gd name="connsiteX24" fmla="*/ 377732 w 4124979"/>
              <a:gd name="connsiteY24" fmla="*/ 4320989 h 5612208"/>
              <a:gd name="connsiteX25" fmla="*/ 395661 w 4124979"/>
              <a:gd name="connsiteY25" fmla="*/ 4267200 h 5612208"/>
              <a:gd name="connsiteX26" fmla="*/ 422555 w 4124979"/>
              <a:gd name="connsiteY26" fmla="*/ 4195483 h 5612208"/>
              <a:gd name="connsiteX27" fmla="*/ 440485 w 4124979"/>
              <a:gd name="connsiteY27" fmla="*/ 4114800 h 5612208"/>
              <a:gd name="connsiteX28" fmla="*/ 467379 w 4124979"/>
              <a:gd name="connsiteY28" fmla="*/ 4025153 h 5612208"/>
              <a:gd name="connsiteX29" fmla="*/ 485308 w 4124979"/>
              <a:gd name="connsiteY29" fmla="*/ 3926542 h 5612208"/>
              <a:gd name="connsiteX30" fmla="*/ 494273 w 4124979"/>
              <a:gd name="connsiteY30" fmla="*/ 3890683 h 5612208"/>
              <a:gd name="connsiteX31" fmla="*/ 503238 w 4124979"/>
              <a:gd name="connsiteY31" fmla="*/ 3845859 h 5612208"/>
              <a:gd name="connsiteX32" fmla="*/ 521167 w 4124979"/>
              <a:gd name="connsiteY32" fmla="*/ 3792071 h 5612208"/>
              <a:gd name="connsiteX33" fmla="*/ 548061 w 4124979"/>
              <a:gd name="connsiteY33" fmla="*/ 3702424 h 5612208"/>
              <a:gd name="connsiteX34" fmla="*/ 557026 w 4124979"/>
              <a:gd name="connsiteY34" fmla="*/ 3657600 h 5612208"/>
              <a:gd name="connsiteX35" fmla="*/ 574955 w 4124979"/>
              <a:gd name="connsiteY35" fmla="*/ 3603812 h 5612208"/>
              <a:gd name="connsiteX36" fmla="*/ 583920 w 4124979"/>
              <a:gd name="connsiteY36" fmla="*/ 3550024 h 5612208"/>
              <a:gd name="connsiteX37" fmla="*/ 601849 w 4124979"/>
              <a:gd name="connsiteY37" fmla="*/ 3496236 h 5612208"/>
              <a:gd name="connsiteX38" fmla="*/ 610814 w 4124979"/>
              <a:gd name="connsiteY38" fmla="*/ 3469342 h 5612208"/>
              <a:gd name="connsiteX39" fmla="*/ 637708 w 4124979"/>
              <a:gd name="connsiteY39" fmla="*/ 3379695 h 5612208"/>
              <a:gd name="connsiteX40" fmla="*/ 646673 w 4124979"/>
              <a:gd name="connsiteY40" fmla="*/ 3352800 h 5612208"/>
              <a:gd name="connsiteX41" fmla="*/ 664602 w 4124979"/>
              <a:gd name="connsiteY41" fmla="*/ 3325906 h 5612208"/>
              <a:gd name="connsiteX42" fmla="*/ 682532 w 4124979"/>
              <a:gd name="connsiteY42" fmla="*/ 3272118 h 5612208"/>
              <a:gd name="connsiteX43" fmla="*/ 736320 w 4124979"/>
              <a:gd name="connsiteY43" fmla="*/ 3191436 h 5612208"/>
              <a:gd name="connsiteX44" fmla="*/ 772179 w 4124979"/>
              <a:gd name="connsiteY44" fmla="*/ 3128683 h 5612208"/>
              <a:gd name="connsiteX45" fmla="*/ 799073 w 4124979"/>
              <a:gd name="connsiteY45" fmla="*/ 3065930 h 5612208"/>
              <a:gd name="connsiteX46" fmla="*/ 808038 w 4124979"/>
              <a:gd name="connsiteY46" fmla="*/ 3039036 h 5612208"/>
              <a:gd name="connsiteX47" fmla="*/ 843896 w 4124979"/>
              <a:gd name="connsiteY47" fmla="*/ 2958353 h 5612208"/>
              <a:gd name="connsiteX48" fmla="*/ 852861 w 4124979"/>
              <a:gd name="connsiteY48" fmla="*/ 2904565 h 5612208"/>
              <a:gd name="connsiteX49" fmla="*/ 861826 w 4124979"/>
              <a:gd name="connsiteY49" fmla="*/ 2877671 h 5612208"/>
              <a:gd name="connsiteX50" fmla="*/ 870791 w 4124979"/>
              <a:gd name="connsiteY50" fmla="*/ 2832848 h 5612208"/>
              <a:gd name="connsiteX51" fmla="*/ 879755 w 4124979"/>
              <a:gd name="connsiteY51" fmla="*/ 2716306 h 5612208"/>
              <a:gd name="connsiteX52" fmla="*/ 888720 w 4124979"/>
              <a:gd name="connsiteY52" fmla="*/ 2689412 h 5612208"/>
              <a:gd name="connsiteX53" fmla="*/ 897685 w 4124979"/>
              <a:gd name="connsiteY53" fmla="*/ 2572871 h 5612208"/>
              <a:gd name="connsiteX54" fmla="*/ 906649 w 4124979"/>
              <a:gd name="connsiteY54" fmla="*/ 2545977 h 5612208"/>
              <a:gd name="connsiteX55" fmla="*/ 915614 w 4124979"/>
              <a:gd name="connsiteY55" fmla="*/ 2510118 h 5612208"/>
              <a:gd name="connsiteX56" fmla="*/ 924579 w 4124979"/>
              <a:gd name="connsiteY56" fmla="*/ 2483224 h 5612208"/>
              <a:gd name="connsiteX57" fmla="*/ 951473 w 4124979"/>
              <a:gd name="connsiteY57" fmla="*/ 2384612 h 5612208"/>
              <a:gd name="connsiteX58" fmla="*/ 960438 w 4124979"/>
              <a:gd name="connsiteY58" fmla="*/ 2357718 h 5612208"/>
              <a:gd name="connsiteX59" fmla="*/ 978367 w 4124979"/>
              <a:gd name="connsiteY59" fmla="*/ 2330824 h 5612208"/>
              <a:gd name="connsiteX60" fmla="*/ 996296 w 4124979"/>
              <a:gd name="connsiteY60" fmla="*/ 2277036 h 5612208"/>
              <a:gd name="connsiteX61" fmla="*/ 1023191 w 4124979"/>
              <a:gd name="connsiteY61" fmla="*/ 2223248 h 5612208"/>
              <a:gd name="connsiteX62" fmla="*/ 1041120 w 4124979"/>
              <a:gd name="connsiteY62" fmla="*/ 2196353 h 5612208"/>
              <a:gd name="connsiteX63" fmla="*/ 1050085 w 4124979"/>
              <a:gd name="connsiteY63" fmla="*/ 2169459 h 5612208"/>
              <a:gd name="connsiteX64" fmla="*/ 1094908 w 4124979"/>
              <a:gd name="connsiteY64" fmla="*/ 2115671 h 5612208"/>
              <a:gd name="connsiteX65" fmla="*/ 1130767 w 4124979"/>
              <a:gd name="connsiteY65" fmla="*/ 2061883 h 5612208"/>
              <a:gd name="connsiteX66" fmla="*/ 1148696 w 4124979"/>
              <a:gd name="connsiteY66" fmla="*/ 2034989 h 5612208"/>
              <a:gd name="connsiteX67" fmla="*/ 1166626 w 4124979"/>
              <a:gd name="connsiteY67" fmla="*/ 2017059 h 5612208"/>
              <a:gd name="connsiteX68" fmla="*/ 1184555 w 4124979"/>
              <a:gd name="connsiteY68" fmla="*/ 1990165 h 5612208"/>
              <a:gd name="connsiteX69" fmla="*/ 1238343 w 4124979"/>
              <a:gd name="connsiteY69" fmla="*/ 1954306 h 5612208"/>
              <a:gd name="connsiteX70" fmla="*/ 1283167 w 4124979"/>
              <a:gd name="connsiteY70" fmla="*/ 1918448 h 5612208"/>
              <a:gd name="connsiteX71" fmla="*/ 1319026 w 4124979"/>
              <a:gd name="connsiteY71" fmla="*/ 1900518 h 5612208"/>
              <a:gd name="connsiteX72" fmla="*/ 1390743 w 4124979"/>
              <a:gd name="connsiteY72" fmla="*/ 1846730 h 5612208"/>
              <a:gd name="connsiteX73" fmla="*/ 1408673 w 4124979"/>
              <a:gd name="connsiteY73" fmla="*/ 1828800 h 5612208"/>
              <a:gd name="connsiteX74" fmla="*/ 1444532 w 4124979"/>
              <a:gd name="connsiteY74" fmla="*/ 1810871 h 5612208"/>
              <a:gd name="connsiteX75" fmla="*/ 1498320 w 4124979"/>
              <a:gd name="connsiteY75" fmla="*/ 1757083 h 5612208"/>
              <a:gd name="connsiteX76" fmla="*/ 1516249 w 4124979"/>
              <a:gd name="connsiteY76" fmla="*/ 1739153 h 5612208"/>
              <a:gd name="connsiteX77" fmla="*/ 1534179 w 4124979"/>
              <a:gd name="connsiteY77" fmla="*/ 1712259 h 5612208"/>
              <a:gd name="connsiteX78" fmla="*/ 1579002 w 4124979"/>
              <a:gd name="connsiteY78" fmla="*/ 1649506 h 5612208"/>
              <a:gd name="connsiteX79" fmla="*/ 1614861 w 4124979"/>
              <a:gd name="connsiteY79" fmla="*/ 1595718 h 5612208"/>
              <a:gd name="connsiteX80" fmla="*/ 1659685 w 4124979"/>
              <a:gd name="connsiteY80" fmla="*/ 1550895 h 5612208"/>
              <a:gd name="connsiteX81" fmla="*/ 1686579 w 4124979"/>
              <a:gd name="connsiteY81" fmla="*/ 1524000 h 5612208"/>
              <a:gd name="connsiteX82" fmla="*/ 1722438 w 4124979"/>
              <a:gd name="connsiteY82" fmla="*/ 1470212 h 5612208"/>
              <a:gd name="connsiteX83" fmla="*/ 1767261 w 4124979"/>
              <a:gd name="connsiteY83" fmla="*/ 1407459 h 5612208"/>
              <a:gd name="connsiteX84" fmla="*/ 1812085 w 4124979"/>
              <a:gd name="connsiteY84" fmla="*/ 1362636 h 5612208"/>
              <a:gd name="connsiteX85" fmla="*/ 1838979 w 4124979"/>
              <a:gd name="connsiteY85" fmla="*/ 1335742 h 5612208"/>
              <a:gd name="connsiteX86" fmla="*/ 1865873 w 4124979"/>
              <a:gd name="connsiteY86" fmla="*/ 1317812 h 5612208"/>
              <a:gd name="connsiteX87" fmla="*/ 1892767 w 4124979"/>
              <a:gd name="connsiteY87" fmla="*/ 1290918 h 5612208"/>
              <a:gd name="connsiteX88" fmla="*/ 1919661 w 4124979"/>
              <a:gd name="connsiteY88" fmla="*/ 1272989 h 5612208"/>
              <a:gd name="connsiteX89" fmla="*/ 1937591 w 4124979"/>
              <a:gd name="connsiteY89" fmla="*/ 1255059 h 5612208"/>
              <a:gd name="connsiteX90" fmla="*/ 2018273 w 4124979"/>
              <a:gd name="connsiteY90" fmla="*/ 1210236 h 5612208"/>
              <a:gd name="connsiteX91" fmla="*/ 2054132 w 4124979"/>
              <a:gd name="connsiteY91" fmla="*/ 1174377 h 5612208"/>
              <a:gd name="connsiteX92" fmla="*/ 2134814 w 4124979"/>
              <a:gd name="connsiteY92" fmla="*/ 1102659 h 5612208"/>
              <a:gd name="connsiteX93" fmla="*/ 2179638 w 4124979"/>
              <a:gd name="connsiteY93" fmla="*/ 1057836 h 5612208"/>
              <a:gd name="connsiteX94" fmla="*/ 2224461 w 4124979"/>
              <a:gd name="connsiteY94" fmla="*/ 1030942 h 5612208"/>
              <a:gd name="connsiteX95" fmla="*/ 2296179 w 4124979"/>
              <a:gd name="connsiteY95" fmla="*/ 968189 h 5612208"/>
              <a:gd name="connsiteX96" fmla="*/ 2314108 w 4124979"/>
              <a:gd name="connsiteY96" fmla="*/ 950259 h 5612208"/>
              <a:gd name="connsiteX97" fmla="*/ 2367896 w 4124979"/>
              <a:gd name="connsiteY97" fmla="*/ 914400 h 5612208"/>
              <a:gd name="connsiteX98" fmla="*/ 2439614 w 4124979"/>
              <a:gd name="connsiteY98" fmla="*/ 860612 h 5612208"/>
              <a:gd name="connsiteX99" fmla="*/ 2466508 w 4124979"/>
              <a:gd name="connsiteY99" fmla="*/ 842683 h 5612208"/>
              <a:gd name="connsiteX100" fmla="*/ 2529261 w 4124979"/>
              <a:gd name="connsiteY100" fmla="*/ 824753 h 5612208"/>
              <a:gd name="connsiteX101" fmla="*/ 2592014 w 4124979"/>
              <a:gd name="connsiteY101" fmla="*/ 797859 h 5612208"/>
              <a:gd name="connsiteX102" fmla="*/ 2627873 w 4124979"/>
              <a:gd name="connsiteY102" fmla="*/ 770965 h 5612208"/>
              <a:gd name="connsiteX103" fmla="*/ 2672696 w 4124979"/>
              <a:gd name="connsiteY103" fmla="*/ 753036 h 5612208"/>
              <a:gd name="connsiteX104" fmla="*/ 2726485 w 4124979"/>
              <a:gd name="connsiteY104" fmla="*/ 708212 h 5612208"/>
              <a:gd name="connsiteX105" fmla="*/ 2753379 w 4124979"/>
              <a:gd name="connsiteY105" fmla="*/ 699248 h 5612208"/>
              <a:gd name="connsiteX106" fmla="*/ 2771308 w 4124979"/>
              <a:gd name="connsiteY106" fmla="*/ 681318 h 5612208"/>
              <a:gd name="connsiteX107" fmla="*/ 2789238 w 4124979"/>
              <a:gd name="connsiteY107" fmla="*/ 654424 h 5612208"/>
              <a:gd name="connsiteX108" fmla="*/ 2816132 w 4124979"/>
              <a:gd name="connsiteY108" fmla="*/ 645459 h 5612208"/>
              <a:gd name="connsiteX109" fmla="*/ 2834061 w 4124979"/>
              <a:gd name="connsiteY109" fmla="*/ 618565 h 5612208"/>
              <a:gd name="connsiteX110" fmla="*/ 2905779 w 4124979"/>
              <a:gd name="connsiteY110" fmla="*/ 564777 h 5612208"/>
              <a:gd name="connsiteX111" fmla="*/ 2941638 w 4124979"/>
              <a:gd name="connsiteY111" fmla="*/ 555812 h 5612208"/>
              <a:gd name="connsiteX112" fmla="*/ 2959567 w 4124979"/>
              <a:gd name="connsiteY112" fmla="*/ 528918 h 5612208"/>
              <a:gd name="connsiteX113" fmla="*/ 3022320 w 4124979"/>
              <a:gd name="connsiteY113" fmla="*/ 484095 h 5612208"/>
              <a:gd name="connsiteX114" fmla="*/ 3040249 w 4124979"/>
              <a:gd name="connsiteY114" fmla="*/ 466165 h 5612208"/>
              <a:gd name="connsiteX115" fmla="*/ 3067143 w 4124979"/>
              <a:gd name="connsiteY115" fmla="*/ 448236 h 5612208"/>
              <a:gd name="connsiteX116" fmla="*/ 3085073 w 4124979"/>
              <a:gd name="connsiteY116" fmla="*/ 430306 h 5612208"/>
              <a:gd name="connsiteX117" fmla="*/ 3111967 w 4124979"/>
              <a:gd name="connsiteY117" fmla="*/ 421342 h 5612208"/>
              <a:gd name="connsiteX118" fmla="*/ 3147826 w 4124979"/>
              <a:gd name="connsiteY118" fmla="*/ 385483 h 5612208"/>
              <a:gd name="connsiteX119" fmla="*/ 3219543 w 4124979"/>
              <a:gd name="connsiteY119" fmla="*/ 340659 h 5612208"/>
              <a:gd name="connsiteX120" fmla="*/ 3264367 w 4124979"/>
              <a:gd name="connsiteY120" fmla="*/ 322730 h 5612208"/>
              <a:gd name="connsiteX121" fmla="*/ 3318155 w 4124979"/>
              <a:gd name="connsiteY121" fmla="*/ 268942 h 5612208"/>
              <a:gd name="connsiteX122" fmla="*/ 3398838 w 4124979"/>
              <a:gd name="connsiteY122" fmla="*/ 233083 h 5612208"/>
              <a:gd name="connsiteX123" fmla="*/ 3497449 w 4124979"/>
              <a:gd name="connsiteY123" fmla="*/ 188259 h 5612208"/>
              <a:gd name="connsiteX124" fmla="*/ 3524343 w 4124979"/>
              <a:gd name="connsiteY124" fmla="*/ 170330 h 5612208"/>
              <a:gd name="connsiteX125" fmla="*/ 3560202 w 4124979"/>
              <a:gd name="connsiteY125" fmla="*/ 152400 h 5612208"/>
              <a:gd name="connsiteX126" fmla="*/ 3605026 w 4124979"/>
              <a:gd name="connsiteY126" fmla="*/ 107577 h 5612208"/>
              <a:gd name="connsiteX127" fmla="*/ 3640885 w 4124979"/>
              <a:gd name="connsiteY127" fmla="*/ 80683 h 5612208"/>
              <a:gd name="connsiteX128" fmla="*/ 3676743 w 4124979"/>
              <a:gd name="connsiteY128" fmla="*/ 62753 h 5612208"/>
              <a:gd name="connsiteX129" fmla="*/ 3703638 w 4124979"/>
              <a:gd name="connsiteY129" fmla="*/ 35859 h 5612208"/>
              <a:gd name="connsiteX130" fmla="*/ 3757426 w 4124979"/>
              <a:gd name="connsiteY130" fmla="*/ 17930 h 5612208"/>
              <a:gd name="connsiteX131" fmla="*/ 3775355 w 4124979"/>
              <a:gd name="connsiteY131" fmla="*/ 0 h 5612208"/>
              <a:gd name="connsiteX132" fmla="*/ 4053261 w 4124979"/>
              <a:gd name="connsiteY132" fmla="*/ 8965 h 5612208"/>
              <a:gd name="connsiteX133" fmla="*/ 4080155 w 4124979"/>
              <a:gd name="connsiteY133" fmla="*/ 44824 h 5612208"/>
              <a:gd name="connsiteX134" fmla="*/ 4124979 w 4124979"/>
              <a:gd name="connsiteY134" fmla="*/ 152400 h 5612208"/>
              <a:gd name="connsiteX135" fmla="*/ 4116014 w 4124979"/>
              <a:gd name="connsiteY135" fmla="*/ 277906 h 5612208"/>
              <a:gd name="connsiteX136" fmla="*/ 4098085 w 4124979"/>
              <a:gd name="connsiteY136" fmla="*/ 295836 h 5612208"/>
              <a:gd name="connsiteX137" fmla="*/ 3999473 w 4124979"/>
              <a:gd name="connsiteY137" fmla="*/ 349624 h 5612208"/>
              <a:gd name="connsiteX138" fmla="*/ 3909826 w 4124979"/>
              <a:gd name="connsiteY138" fmla="*/ 385483 h 5612208"/>
              <a:gd name="connsiteX139" fmla="*/ 3865002 w 4124979"/>
              <a:gd name="connsiteY139" fmla="*/ 403412 h 5612208"/>
              <a:gd name="connsiteX140" fmla="*/ 3775355 w 4124979"/>
              <a:gd name="connsiteY140" fmla="*/ 421342 h 5612208"/>
              <a:gd name="connsiteX141" fmla="*/ 3721567 w 4124979"/>
              <a:gd name="connsiteY141" fmla="*/ 448236 h 5612208"/>
              <a:gd name="connsiteX142" fmla="*/ 3676743 w 4124979"/>
              <a:gd name="connsiteY142" fmla="*/ 457200 h 5612208"/>
              <a:gd name="connsiteX143" fmla="*/ 3649849 w 4124979"/>
              <a:gd name="connsiteY143" fmla="*/ 466165 h 5612208"/>
              <a:gd name="connsiteX144" fmla="*/ 3587096 w 4124979"/>
              <a:gd name="connsiteY144" fmla="*/ 484095 h 5612208"/>
              <a:gd name="connsiteX145" fmla="*/ 3479520 w 4124979"/>
              <a:gd name="connsiteY145" fmla="*/ 546848 h 5612208"/>
              <a:gd name="connsiteX146" fmla="*/ 3434696 w 4124979"/>
              <a:gd name="connsiteY146" fmla="*/ 573742 h 5612208"/>
              <a:gd name="connsiteX147" fmla="*/ 3362979 w 4124979"/>
              <a:gd name="connsiteY147" fmla="*/ 609600 h 5612208"/>
              <a:gd name="connsiteX148" fmla="*/ 3336085 w 4124979"/>
              <a:gd name="connsiteY148" fmla="*/ 636495 h 5612208"/>
              <a:gd name="connsiteX149" fmla="*/ 3300226 w 4124979"/>
              <a:gd name="connsiteY149" fmla="*/ 663389 h 5612208"/>
              <a:gd name="connsiteX150" fmla="*/ 3282296 w 4124979"/>
              <a:gd name="connsiteY150" fmla="*/ 690283 h 5612208"/>
              <a:gd name="connsiteX151" fmla="*/ 3273332 w 4124979"/>
              <a:gd name="connsiteY151" fmla="*/ 726142 h 5612208"/>
              <a:gd name="connsiteX152" fmla="*/ 3237473 w 4124979"/>
              <a:gd name="connsiteY152" fmla="*/ 788895 h 5612208"/>
              <a:gd name="connsiteX153" fmla="*/ 3228508 w 4124979"/>
              <a:gd name="connsiteY153" fmla="*/ 815789 h 5612208"/>
              <a:gd name="connsiteX154" fmla="*/ 3219543 w 4124979"/>
              <a:gd name="connsiteY154" fmla="*/ 851648 h 5612208"/>
              <a:gd name="connsiteX155" fmla="*/ 3201614 w 4124979"/>
              <a:gd name="connsiteY155" fmla="*/ 905436 h 5612208"/>
              <a:gd name="connsiteX156" fmla="*/ 3174720 w 4124979"/>
              <a:gd name="connsiteY156" fmla="*/ 1004048 h 5612208"/>
              <a:gd name="connsiteX157" fmla="*/ 3156791 w 4124979"/>
              <a:gd name="connsiteY157" fmla="*/ 1039906 h 5612208"/>
              <a:gd name="connsiteX158" fmla="*/ 3138861 w 4124979"/>
              <a:gd name="connsiteY158" fmla="*/ 1057836 h 5612208"/>
              <a:gd name="connsiteX159" fmla="*/ 3103002 w 4124979"/>
              <a:gd name="connsiteY159" fmla="*/ 1120589 h 5612208"/>
              <a:gd name="connsiteX160" fmla="*/ 3085073 w 4124979"/>
              <a:gd name="connsiteY160" fmla="*/ 1156448 h 5612208"/>
              <a:gd name="connsiteX161" fmla="*/ 3031285 w 4124979"/>
              <a:gd name="connsiteY161" fmla="*/ 1210236 h 5612208"/>
              <a:gd name="connsiteX162" fmla="*/ 2986461 w 4124979"/>
              <a:gd name="connsiteY162" fmla="*/ 1272989 h 5612208"/>
              <a:gd name="connsiteX163" fmla="*/ 2968532 w 4124979"/>
              <a:gd name="connsiteY163" fmla="*/ 1299883 h 5612208"/>
              <a:gd name="connsiteX164" fmla="*/ 2887849 w 4124979"/>
              <a:gd name="connsiteY164" fmla="*/ 1353671 h 5612208"/>
              <a:gd name="connsiteX165" fmla="*/ 2851991 w 4124979"/>
              <a:gd name="connsiteY165" fmla="*/ 1380565 h 5612208"/>
              <a:gd name="connsiteX166" fmla="*/ 2834061 w 4124979"/>
              <a:gd name="connsiteY166" fmla="*/ 1398495 h 5612208"/>
              <a:gd name="connsiteX167" fmla="*/ 2798202 w 4124979"/>
              <a:gd name="connsiteY167" fmla="*/ 1425389 h 5612208"/>
              <a:gd name="connsiteX168" fmla="*/ 2780273 w 4124979"/>
              <a:gd name="connsiteY168" fmla="*/ 1452283 h 5612208"/>
              <a:gd name="connsiteX169" fmla="*/ 2753379 w 4124979"/>
              <a:gd name="connsiteY169" fmla="*/ 1461248 h 5612208"/>
              <a:gd name="connsiteX170" fmla="*/ 2744414 w 4124979"/>
              <a:gd name="connsiteY170" fmla="*/ 1488142 h 5612208"/>
              <a:gd name="connsiteX171" fmla="*/ 2717520 w 4124979"/>
              <a:gd name="connsiteY171" fmla="*/ 1506071 h 5612208"/>
              <a:gd name="connsiteX172" fmla="*/ 2699591 w 4124979"/>
              <a:gd name="connsiteY172" fmla="*/ 1532965 h 5612208"/>
              <a:gd name="connsiteX173" fmla="*/ 2663732 w 4124979"/>
              <a:gd name="connsiteY173" fmla="*/ 1577789 h 5612208"/>
              <a:gd name="connsiteX174" fmla="*/ 2636838 w 4124979"/>
              <a:gd name="connsiteY174" fmla="*/ 1631577 h 5612208"/>
              <a:gd name="connsiteX175" fmla="*/ 2609943 w 4124979"/>
              <a:gd name="connsiteY175" fmla="*/ 1694330 h 5612208"/>
              <a:gd name="connsiteX176" fmla="*/ 2592014 w 4124979"/>
              <a:gd name="connsiteY176" fmla="*/ 1757083 h 5612208"/>
              <a:gd name="connsiteX177" fmla="*/ 2600979 w 4124979"/>
              <a:gd name="connsiteY177" fmla="*/ 1891553 h 5612208"/>
              <a:gd name="connsiteX178" fmla="*/ 2618908 w 4124979"/>
              <a:gd name="connsiteY178" fmla="*/ 1918448 h 5612208"/>
              <a:gd name="connsiteX179" fmla="*/ 2636838 w 4124979"/>
              <a:gd name="connsiteY179" fmla="*/ 1954306 h 5612208"/>
              <a:gd name="connsiteX180" fmla="*/ 2681661 w 4124979"/>
              <a:gd name="connsiteY180" fmla="*/ 1999130 h 5612208"/>
              <a:gd name="connsiteX181" fmla="*/ 2699591 w 4124979"/>
              <a:gd name="connsiteY181" fmla="*/ 2026024 h 5612208"/>
              <a:gd name="connsiteX182" fmla="*/ 2726485 w 4124979"/>
              <a:gd name="connsiteY182" fmla="*/ 2034989 h 5612208"/>
              <a:gd name="connsiteX183" fmla="*/ 2753379 w 4124979"/>
              <a:gd name="connsiteY183" fmla="*/ 2061883 h 5612208"/>
              <a:gd name="connsiteX184" fmla="*/ 2780273 w 4124979"/>
              <a:gd name="connsiteY184" fmla="*/ 2070848 h 5612208"/>
              <a:gd name="connsiteX185" fmla="*/ 2816132 w 4124979"/>
              <a:gd name="connsiteY185" fmla="*/ 2088777 h 5612208"/>
              <a:gd name="connsiteX186" fmla="*/ 2887849 w 4124979"/>
              <a:gd name="connsiteY186" fmla="*/ 2124636 h 5612208"/>
              <a:gd name="connsiteX187" fmla="*/ 2941638 w 4124979"/>
              <a:gd name="connsiteY187" fmla="*/ 2160495 h 5612208"/>
              <a:gd name="connsiteX188" fmla="*/ 2968532 w 4124979"/>
              <a:gd name="connsiteY188" fmla="*/ 2187389 h 5612208"/>
              <a:gd name="connsiteX189" fmla="*/ 3031285 w 4124979"/>
              <a:gd name="connsiteY189" fmla="*/ 2223248 h 5612208"/>
              <a:gd name="connsiteX190" fmla="*/ 3067143 w 4124979"/>
              <a:gd name="connsiteY190" fmla="*/ 2277036 h 5612208"/>
              <a:gd name="connsiteX191" fmla="*/ 3085073 w 4124979"/>
              <a:gd name="connsiteY191" fmla="*/ 2303930 h 5612208"/>
              <a:gd name="connsiteX192" fmla="*/ 3138861 w 4124979"/>
              <a:gd name="connsiteY192" fmla="*/ 2357718 h 5612208"/>
              <a:gd name="connsiteX193" fmla="*/ 3156791 w 4124979"/>
              <a:gd name="connsiteY193" fmla="*/ 2375648 h 5612208"/>
              <a:gd name="connsiteX194" fmla="*/ 3174720 w 4124979"/>
              <a:gd name="connsiteY194" fmla="*/ 2420471 h 5612208"/>
              <a:gd name="connsiteX195" fmla="*/ 3192649 w 4124979"/>
              <a:gd name="connsiteY195" fmla="*/ 2447365 h 5612208"/>
              <a:gd name="connsiteX196" fmla="*/ 3201614 w 4124979"/>
              <a:gd name="connsiteY196" fmla="*/ 2474259 h 5612208"/>
              <a:gd name="connsiteX197" fmla="*/ 3237473 w 4124979"/>
              <a:gd name="connsiteY197" fmla="*/ 2510118 h 5612208"/>
              <a:gd name="connsiteX198" fmla="*/ 3246438 w 4124979"/>
              <a:gd name="connsiteY198" fmla="*/ 2537012 h 5612208"/>
              <a:gd name="connsiteX199" fmla="*/ 3264367 w 4124979"/>
              <a:gd name="connsiteY199" fmla="*/ 2554942 h 5612208"/>
              <a:gd name="connsiteX200" fmla="*/ 3282296 w 4124979"/>
              <a:gd name="connsiteY200" fmla="*/ 2581836 h 5612208"/>
              <a:gd name="connsiteX201" fmla="*/ 3318155 w 4124979"/>
              <a:gd name="connsiteY201" fmla="*/ 2626659 h 5612208"/>
              <a:gd name="connsiteX202" fmla="*/ 3345049 w 4124979"/>
              <a:gd name="connsiteY202" fmla="*/ 2689412 h 5612208"/>
              <a:gd name="connsiteX203" fmla="*/ 3354014 w 4124979"/>
              <a:gd name="connsiteY203" fmla="*/ 2716306 h 5612208"/>
              <a:gd name="connsiteX204" fmla="*/ 3371943 w 4124979"/>
              <a:gd name="connsiteY204" fmla="*/ 2761130 h 5612208"/>
              <a:gd name="connsiteX205" fmla="*/ 3380908 w 4124979"/>
              <a:gd name="connsiteY205" fmla="*/ 2823883 h 5612208"/>
              <a:gd name="connsiteX206" fmla="*/ 3389873 w 4124979"/>
              <a:gd name="connsiteY206" fmla="*/ 2877671 h 5612208"/>
              <a:gd name="connsiteX207" fmla="*/ 3407802 w 4124979"/>
              <a:gd name="connsiteY207" fmla="*/ 2985248 h 5612208"/>
              <a:gd name="connsiteX208" fmla="*/ 3398838 w 4124979"/>
              <a:gd name="connsiteY208" fmla="*/ 3254189 h 5612208"/>
              <a:gd name="connsiteX209" fmla="*/ 3389873 w 4124979"/>
              <a:gd name="connsiteY209" fmla="*/ 3281083 h 5612208"/>
              <a:gd name="connsiteX210" fmla="*/ 3380908 w 4124979"/>
              <a:gd name="connsiteY210" fmla="*/ 3316942 h 5612208"/>
              <a:gd name="connsiteX211" fmla="*/ 3362979 w 4124979"/>
              <a:gd name="connsiteY211" fmla="*/ 3352800 h 5612208"/>
              <a:gd name="connsiteX212" fmla="*/ 3345049 w 4124979"/>
              <a:gd name="connsiteY212" fmla="*/ 3397624 h 5612208"/>
              <a:gd name="connsiteX213" fmla="*/ 3336085 w 4124979"/>
              <a:gd name="connsiteY213" fmla="*/ 3442448 h 5612208"/>
              <a:gd name="connsiteX214" fmla="*/ 3318155 w 4124979"/>
              <a:gd name="connsiteY214" fmla="*/ 3496236 h 5612208"/>
              <a:gd name="connsiteX215" fmla="*/ 3300226 w 4124979"/>
              <a:gd name="connsiteY215" fmla="*/ 3567953 h 5612208"/>
              <a:gd name="connsiteX216" fmla="*/ 3282296 w 4124979"/>
              <a:gd name="connsiteY216" fmla="*/ 3621742 h 5612208"/>
              <a:gd name="connsiteX217" fmla="*/ 3273332 w 4124979"/>
              <a:gd name="connsiteY217" fmla="*/ 3666565 h 5612208"/>
              <a:gd name="connsiteX218" fmla="*/ 3246438 w 4124979"/>
              <a:gd name="connsiteY218" fmla="*/ 3729318 h 5612208"/>
              <a:gd name="connsiteX219" fmla="*/ 3228508 w 4124979"/>
              <a:gd name="connsiteY219" fmla="*/ 3747248 h 5612208"/>
              <a:gd name="connsiteX220" fmla="*/ 3210579 w 4124979"/>
              <a:gd name="connsiteY220" fmla="*/ 3774142 h 5612208"/>
              <a:gd name="connsiteX221" fmla="*/ 3165755 w 4124979"/>
              <a:gd name="connsiteY221" fmla="*/ 3818965 h 5612208"/>
              <a:gd name="connsiteX222" fmla="*/ 3129896 w 4124979"/>
              <a:gd name="connsiteY222" fmla="*/ 3854824 h 5612208"/>
              <a:gd name="connsiteX223" fmla="*/ 3094038 w 4124979"/>
              <a:gd name="connsiteY223" fmla="*/ 3881718 h 5612208"/>
              <a:gd name="connsiteX224" fmla="*/ 3049214 w 4124979"/>
              <a:gd name="connsiteY224" fmla="*/ 3926542 h 5612208"/>
              <a:gd name="connsiteX225" fmla="*/ 3004391 w 4124979"/>
              <a:gd name="connsiteY225" fmla="*/ 3980330 h 5612208"/>
              <a:gd name="connsiteX226" fmla="*/ 2995426 w 4124979"/>
              <a:gd name="connsiteY226" fmla="*/ 4007224 h 5612208"/>
              <a:gd name="connsiteX227" fmla="*/ 2977496 w 4124979"/>
              <a:gd name="connsiteY227" fmla="*/ 4025153 h 5612208"/>
              <a:gd name="connsiteX228" fmla="*/ 2959567 w 4124979"/>
              <a:gd name="connsiteY228" fmla="*/ 4052048 h 5612208"/>
              <a:gd name="connsiteX229" fmla="*/ 2923708 w 4124979"/>
              <a:gd name="connsiteY229" fmla="*/ 4114800 h 5612208"/>
              <a:gd name="connsiteX230" fmla="*/ 2914743 w 4124979"/>
              <a:gd name="connsiteY230" fmla="*/ 4141695 h 5612208"/>
              <a:gd name="connsiteX231" fmla="*/ 2851991 w 4124979"/>
              <a:gd name="connsiteY231" fmla="*/ 4231342 h 5612208"/>
              <a:gd name="connsiteX232" fmla="*/ 2807167 w 4124979"/>
              <a:gd name="connsiteY232" fmla="*/ 4294095 h 5612208"/>
              <a:gd name="connsiteX233" fmla="*/ 2807167 w 4124979"/>
              <a:gd name="connsiteY233" fmla="*/ 4294095 h 5612208"/>
              <a:gd name="connsiteX234" fmla="*/ 2789238 w 4124979"/>
              <a:gd name="connsiteY234" fmla="*/ 4329953 h 5612208"/>
              <a:gd name="connsiteX235" fmla="*/ 2771308 w 4124979"/>
              <a:gd name="connsiteY235" fmla="*/ 4347883 h 5612208"/>
              <a:gd name="connsiteX236" fmla="*/ 2753379 w 4124979"/>
              <a:gd name="connsiteY236" fmla="*/ 4374777 h 5612208"/>
              <a:gd name="connsiteX237" fmla="*/ 2726485 w 4124979"/>
              <a:gd name="connsiteY237" fmla="*/ 4410636 h 5612208"/>
              <a:gd name="connsiteX238" fmla="*/ 2717520 w 4124979"/>
              <a:gd name="connsiteY238" fmla="*/ 4437530 h 5612208"/>
              <a:gd name="connsiteX239" fmla="*/ 2627873 w 4124979"/>
              <a:gd name="connsiteY239" fmla="*/ 4545106 h 5612208"/>
              <a:gd name="connsiteX240" fmla="*/ 2609943 w 4124979"/>
              <a:gd name="connsiteY240" fmla="*/ 4572000 h 5612208"/>
              <a:gd name="connsiteX241" fmla="*/ 2592014 w 4124979"/>
              <a:gd name="connsiteY241" fmla="*/ 4589930 h 5612208"/>
              <a:gd name="connsiteX242" fmla="*/ 2565120 w 4124979"/>
              <a:gd name="connsiteY242" fmla="*/ 4625789 h 5612208"/>
              <a:gd name="connsiteX243" fmla="*/ 2520296 w 4124979"/>
              <a:gd name="connsiteY243" fmla="*/ 4670612 h 5612208"/>
              <a:gd name="connsiteX244" fmla="*/ 2511332 w 4124979"/>
              <a:gd name="connsiteY244" fmla="*/ 4706471 h 5612208"/>
              <a:gd name="connsiteX245" fmla="*/ 2493402 w 4124979"/>
              <a:gd name="connsiteY245" fmla="*/ 4724400 h 5612208"/>
              <a:gd name="connsiteX246" fmla="*/ 2475473 w 4124979"/>
              <a:gd name="connsiteY246" fmla="*/ 4751295 h 5612208"/>
              <a:gd name="connsiteX247" fmla="*/ 2457543 w 4124979"/>
              <a:gd name="connsiteY247" fmla="*/ 4769224 h 5612208"/>
              <a:gd name="connsiteX248" fmla="*/ 2439614 w 4124979"/>
              <a:gd name="connsiteY248" fmla="*/ 4796118 h 5612208"/>
              <a:gd name="connsiteX249" fmla="*/ 2430649 w 4124979"/>
              <a:gd name="connsiteY249" fmla="*/ 4823012 h 5612208"/>
              <a:gd name="connsiteX250" fmla="*/ 2403755 w 4124979"/>
              <a:gd name="connsiteY250" fmla="*/ 4849906 h 5612208"/>
              <a:gd name="connsiteX251" fmla="*/ 2367896 w 4124979"/>
              <a:gd name="connsiteY251" fmla="*/ 4903695 h 5612208"/>
              <a:gd name="connsiteX252" fmla="*/ 2349967 w 4124979"/>
              <a:gd name="connsiteY252" fmla="*/ 4930589 h 5612208"/>
              <a:gd name="connsiteX253" fmla="*/ 2296179 w 4124979"/>
              <a:gd name="connsiteY253" fmla="*/ 4984377 h 5612208"/>
              <a:gd name="connsiteX254" fmla="*/ 2242391 w 4124979"/>
              <a:gd name="connsiteY254" fmla="*/ 5038165 h 5612208"/>
              <a:gd name="connsiteX255" fmla="*/ 2188602 w 4124979"/>
              <a:gd name="connsiteY255" fmla="*/ 5065059 h 5612208"/>
              <a:gd name="connsiteX256" fmla="*/ 2161708 w 4124979"/>
              <a:gd name="connsiteY256" fmla="*/ 5091953 h 5612208"/>
              <a:gd name="connsiteX257" fmla="*/ 2107920 w 4124979"/>
              <a:gd name="connsiteY257" fmla="*/ 5127812 h 5612208"/>
              <a:gd name="connsiteX258" fmla="*/ 2081026 w 4124979"/>
              <a:gd name="connsiteY258" fmla="*/ 5145742 h 5612208"/>
              <a:gd name="connsiteX259" fmla="*/ 2054132 w 4124979"/>
              <a:gd name="connsiteY259" fmla="*/ 5154706 h 5612208"/>
              <a:gd name="connsiteX260" fmla="*/ 2027238 w 4124979"/>
              <a:gd name="connsiteY260" fmla="*/ 5172636 h 5612208"/>
              <a:gd name="connsiteX261" fmla="*/ 1991379 w 4124979"/>
              <a:gd name="connsiteY261" fmla="*/ 5199530 h 5612208"/>
              <a:gd name="connsiteX262" fmla="*/ 1901732 w 4124979"/>
              <a:gd name="connsiteY262" fmla="*/ 5217459 h 5612208"/>
              <a:gd name="connsiteX263" fmla="*/ 1883802 w 4124979"/>
              <a:gd name="connsiteY263" fmla="*/ 5235389 h 5612208"/>
              <a:gd name="connsiteX264" fmla="*/ 1847943 w 4124979"/>
              <a:gd name="connsiteY264" fmla="*/ 5244353 h 5612208"/>
              <a:gd name="connsiteX265" fmla="*/ 1821049 w 4124979"/>
              <a:gd name="connsiteY265" fmla="*/ 5253318 h 5612208"/>
              <a:gd name="connsiteX266" fmla="*/ 1785191 w 4124979"/>
              <a:gd name="connsiteY266" fmla="*/ 5262283 h 5612208"/>
              <a:gd name="connsiteX267" fmla="*/ 1758296 w 4124979"/>
              <a:gd name="connsiteY267" fmla="*/ 5271248 h 5612208"/>
              <a:gd name="connsiteX268" fmla="*/ 1695543 w 4124979"/>
              <a:gd name="connsiteY268" fmla="*/ 5289177 h 5612208"/>
              <a:gd name="connsiteX269" fmla="*/ 1641755 w 4124979"/>
              <a:gd name="connsiteY269" fmla="*/ 5307106 h 5612208"/>
              <a:gd name="connsiteX270" fmla="*/ 1570038 w 4124979"/>
              <a:gd name="connsiteY270" fmla="*/ 5325036 h 5612208"/>
              <a:gd name="connsiteX271" fmla="*/ 1543143 w 4124979"/>
              <a:gd name="connsiteY271" fmla="*/ 5334000 h 5612208"/>
              <a:gd name="connsiteX272" fmla="*/ 1507285 w 4124979"/>
              <a:gd name="connsiteY272" fmla="*/ 5342965 h 5612208"/>
              <a:gd name="connsiteX273" fmla="*/ 1453496 w 4124979"/>
              <a:gd name="connsiteY273" fmla="*/ 5369859 h 5612208"/>
              <a:gd name="connsiteX274" fmla="*/ 1399708 w 4124979"/>
              <a:gd name="connsiteY274" fmla="*/ 5396753 h 5612208"/>
              <a:gd name="connsiteX275" fmla="*/ 1345920 w 4124979"/>
              <a:gd name="connsiteY275" fmla="*/ 5414683 h 5612208"/>
              <a:gd name="connsiteX276" fmla="*/ 1274202 w 4124979"/>
              <a:gd name="connsiteY276" fmla="*/ 5441577 h 5612208"/>
              <a:gd name="connsiteX277" fmla="*/ 1220414 w 4124979"/>
              <a:gd name="connsiteY277" fmla="*/ 5477436 h 5612208"/>
              <a:gd name="connsiteX278" fmla="*/ 1193520 w 4124979"/>
              <a:gd name="connsiteY278" fmla="*/ 5495365 h 5612208"/>
              <a:gd name="connsiteX279" fmla="*/ 1112838 w 4124979"/>
              <a:gd name="connsiteY279" fmla="*/ 5522259 h 5612208"/>
              <a:gd name="connsiteX280" fmla="*/ 1085943 w 4124979"/>
              <a:gd name="connsiteY280" fmla="*/ 5531224 h 5612208"/>
              <a:gd name="connsiteX281" fmla="*/ 1041120 w 4124979"/>
              <a:gd name="connsiteY281" fmla="*/ 5540189 h 5612208"/>
              <a:gd name="connsiteX282" fmla="*/ 915614 w 4124979"/>
              <a:gd name="connsiteY282" fmla="*/ 5567083 h 5612208"/>
              <a:gd name="connsiteX283" fmla="*/ 870791 w 4124979"/>
              <a:gd name="connsiteY283" fmla="*/ 5585012 h 5612208"/>
              <a:gd name="connsiteX284" fmla="*/ 709426 w 4124979"/>
              <a:gd name="connsiteY284" fmla="*/ 5593977 h 5612208"/>
              <a:gd name="connsiteX285" fmla="*/ 341873 w 4124979"/>
              <a:gd name="connsiteY285" fmla="*/ 5593977 h 5612208"/>
              <a:gd name="connsiteX286" fmla="*/ 270155 w 4124979"/>
              <a:gd name="connsiteY286" fmla="*/ 5576048 h 5612208"/>
              <a:gd name="connsiteX287" fmla="*/ 225332 w 4124979"/>
              <a:gd name="connsiteY287" fmla="*/ 5549153 h 5612208"/>
              <a:gd name="connsiteX288" fmla="*/ 207402 w 4124979"/>
              <a:gd name="connsiteY288" fmla="*/ 5531224 h 5612208"/>
              <a:gd name="connsiteX289" fmla="*/ 180508 w 4124979"/>
              <a:gd name="connsiteY289" fmla="*/ 5522259 h 5612208"/>
              <a:gd name="connsiteX290" fmla="*/ 117755 w 4124979"/>
              <a:gd name="connsiteY290" fmla="*/ 5495365 h 5612208"/>
              <a:gd name="connsiteX291" fmla="*/ 63967 w 4124979"/>
              <a:gd name="connsiteY291" fmla="*/ 5468471 h 5612208"/>
              <a:gd name="connsiteX292" fmla="*/ 37073 w 4124979"/>
              <a:gd name="connsiteY292" fmla="*/ 5450542 h 5612208"/>
              <a:gd name="connsiteX293" fmla="*/ 1214 w 4124979"/>
              <a:gd name="connsiteY293" fmla="*/ 5405718 h 561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</a:cxnLst>
            <a:rect l="l" t="t" r="r" b="b"/>
            <a:pathLst>
              <a:path w="4124979" h="5612208">
                <a:moveTo>
                  <a:pt x="1214" y="5405718"/>
                </a:moveTo>
                <a:cubicBezTo>
                  <a:pt x="-3268" y="5389283"/>
                  <a:pt x="5771" y="5369564"/>
                  <a:pt x="10179" y="5351930"/>
                </a:cubicBezTo>
                <a:cubicBezTo>
                  <a:pt x="14763" y="5333595"/>
                  <a:pt x="28108" y="5298142"/>
                  <a:pt x="28108" y="5298142"/>
                </a:cubicBezTo>
                <a:cubicBezTo>
                  <a:pt x="42680" y="5166996"/>
                  <a:pt x="26922" y="5257473"/>
                  <a:pt x="46038" y="5190565"/>
                </a:cubicBezTo>
                <a:cubicBezTo>
                  <a:pt x="49423" y="5178718"/>
                  <a:pt x="49492" y="5165726"/>
                  <a:pt x="55002" y="5154706"/>
                </a:cubicBezTo>
                <a:cubicBezTo>
                  <a:pt x="58782" y="5147146"/>
                  <a:pt x="66955" y="5142753"/>
                  <a:pt x="72932" y="5136777"/>
                </a:cubicBezTo>
                <a:cubicBezTo>
                  <a:pt x="90071" y="5085357"/>
                  <a:pt x="70293" y="5131330"/>
                  <a:pt x="99826" y="5091953"/>
                </a:cubicBezTo>
                <a:cubicBezTo>
                  <a:pt x="112755" y="5074714"/>
                  <a:pt x="135685" y="5038165"/>
                  <a:pt x="135685" y="5038165"/>
                </a:cubicBezTo>
                <a:cubicBezTo>
                  <a:pt x="140236" y="5019961"/>
                  <a:pt x="145895" y="4993422"/>
                  <a:pt x="153614" y="4975412"/>
                </a:cubicBezTo>
                <a:cubicBezTo>
                  <a:pt x="158878" y="4963129"/>
                  <a:pt x="166851" y="4952066"/>
                  <a:pt x="171543" y="4939553"/>
                </a:cubicBezTo>
                <a:cubicBezTo>
                  <a:pt x="175869" y="4928017"/>
                  <a:pt x="176968" y="4915496"/>
                  <a:pt x="180508" y="4903695"/>
                </a:cubicBezTo>
                <a:cubicBezTo>
                  <a:pt x="185939" y="4885593"/>
                  <a:pt x="192462" y="4867836"/>
                  <a:pt x="198438" y="4849906"/>
                </a:cubicBezTo>
                <a:lnTo>
                  <a:pt x="207402" y="4823012"/>
                </a:lnTo>
                <a:cubicBezTo>
                  <a:pt x="210390" y="4814047"/>
                  <a:pt x="214514" y="4805384"/>
                  <a:pt x="216367" y="4796118"/>
                </a:cubicBezTo>
                <a:cubicBezTo>
                  <a:pt x="221627" y="4769821"/>
                  <a:pt x="223962" y="4748514"/>
                  <a:pt x="234296" y="4724400"/>
                </a:cubicBezTo>
                <a:cubicBezTo>
                  <a:pt x="239560" y="4712117"/>
                  <a:pt x="246962" y="4700825"/>
                  <a:pt x="252226" y="4688542"/>
                </a:cubicBezTo>
                <a:cubicBezTo>
                  <a:pt x="255949" y="4679856"/>
                  <a:pt x="257469" y="4670334"/>
                  <a:pt x="261191" y="4661648"/>
                </a:cubicBezTo>
                <a:cubicBezTo>
                  <a:pt x="266455" y="4649365"/>
                  <a:pt x="273856" y="4638072"/>
                  <a:pt x="279120" y="4625789"/>
                </a:cubicBezTo>
                <a:cubicBezTo>
                  <a:pt x="282842" y="4617103"/>
                  <a:pt x="283223" y="4606998"/>
                  <a:pt x="288085" y="4598895"/>
                </a:cubicBezTo>
                <a:cubicBezTo>
                  <a:pt x="292433" y="4591647"/>
                  <a:pt x="300038" y="4586942"/>
                  <a:pt x="306014" y="4580965"/>
                </a:cubicBezTo>
                <a:cubicBezTo>
                  <a:pt x="308885" y="4569482"/>
                  <a:pt x="317515" y="4531068"/>
                  <a:pt x="323943" y="4518212"/>
                </a:cubicBezTo>
                <a:cubicBezTo>
                  <a:pt x="328761" y="4508575"/>
                  <a:pt x="337054" y="4500955"/>
                  <a:pt x="341873" y="4491318"/>
                </a:cubicBezTo>
                <a:cubicBezTo>
                  <a:pt x="352121" y="4470823"/>
                  <a:pt x="354686" y="4440063"/>
                  <a:pt x="359802" y="4419600"/>
                </a:cubicBezTo>
                <a:cubicBezTo>
                  <a:pt x="362094" y="4410433"/>
                  <a:pt x="365779" y="4401671"/>
                  <a:pt x="368767" y="4392706"/>
                </a:cubicBezTo>
                <a:cubicBezTo>
                  <a:pt x="371755" y="4368800"/>
                  <a:pt x="372684" y="4344546"/>
                  <a:pt x="377732" y="4320989"/>
                </a:cubicBezTo>
                <a:cubicBezTo>
                  <a:pt x="381692" y="4302509"/>
                  <a:pt x="391077" y="4285535"/>
                  <a:pt x="395661" y="4267200"/>
                </a:cubicBezTo>
                <a:cubicBezTo>
                  <a:pt x="407867" y="4218377"/>
                  <a:pt x="399116" y="4242362"/>
                  <a:pt x="422555" y="4195483"/>
                </a:cubicBezTo>
                <a:cubicBezTo>
                  <a:pt x="427674" y="4169888"/>
                  <a:pt x="432888" y="4140123"/>
                  <a:pt x="440485" y="4114800"/>
                </a:cubicBezTo>
                <a:cubicBezTo>
                  <a:pt x="454204" y="4069071"/>
                  <a:pt x="459115" y="4066473"/>
                  <a:pt x="467379" y="4025153"/>
                </a:cubicBezTo>
                <a:cubicBezTo>
                  <a:pt x="473931" y="3992393"/>
                  <a:pt x="478756" y="3959302"/>
                  <a:pt x="485308" y="3926542"/>
                </a:cubicBezTo>
                <a:cubicBezTo>
                  <a:pt x="487724" y="3914460"/>
                  <a:pt x="491600" y="3902710"/>
                  <a:pt x="494273" y="3890683"/>
                </a:cubicBezTo>
                <a:cubicBezTo>
                  <a:pt x="497579" y="3875809"/>
                  <a:pt x="499229" y="3860559"/>
                  <a:pt x="503238" y="3845859"/>
                </a:cubicBezTo>
                <a:cubicBezTo>
                  <a:pt x="508211" y="3827626"/>
                  <a:pt x="515191" y="3810000"/>
                  <a:pt x="521167" y="3792071"/>
                </a:cubicBezTo>
                <a:cubicBezTo>
                  <a:pt x="532556" y="3757903"/>
                  <a:pt x="537793" y="3743496"/>
                  <a:pt x="548061" y="3702424"/>
                </a:cubicBezTo>
                <a:cubicBezTo>
                  <a:pt x="551757" y="3687642"/>
                  <a:pt x="553017" y="3672300"/>
                  <a:pt x="557026" y="3657600"/>
                </a:cubicBezTo>
                <a:cubicBezTo>
                  <a:pt x="561999" y="3639367"/>
                  <a:pt x="571848" y="3622454"/>
                  <a:pt x="574955" y="3603812"/>
                </a:cubicBezTo>
                <a:cubicBezTo>
                  <a:pt x="577943" y="3585883"/>
                  <a:pt x="579512" y="3567658"/>
                  <a:pt x="583920" y="3550024"/>
                </a:cubicBezTo>
                <a:cubicBezTo>
                  <a:pt x="588504" y="3531689"/>
                  <a:pt x="595873" y="3514165"/>
                  <a:pt x="601849" y="3496236"/>
                </a:cubicBezTo>
                <a:cubicBezTo>
                  <a:pt x="604837" y="3487271"/>
                  <a:pt x="608522" y="3478509"/>
                  <a:pt x="610814" y="3469342"/>
                </a:cubicBezTo>
                <a:cubicBezTo>
                  <a:pt x="624363" y="3415149"/>
                  <a:pt x="615883" y="3445170"/>
                  <a:pt x="637708" y="3379695"/>
                </a:cubicBezTo>
                <a:cubicBezTo>
                  <a:pt x="640696" y="3370730"/>
                  <a:pt x="641431" y="3360663"/>
                  <a:pt x="646673" y="3352800"/>
                </a:cubicBezTo>
                <a:cubicBezTo>
                  <a:pt x="652649" y="3343835"/>
                  <a:pt x="660226" y="3335752"/>
                  <a:pt x="664602" y="3325906"/>
                </a:cubicBezTo>
                <a:cubicBezTo>
                  <a:pt x="672278" y="3308636"/>
                  <a:pt x="672049" y="3287843"/>
                  <a:pt x="682532" y="3272118"/>
                </a:cubicBezTo>
                <a:cubicBezTo>
                  <a:pt x="700461" y="3245224"/>
                  <a:pt x="726098" y="3222100"/>
                  <a:pt x="736320" y="3191436"/>
                </a:cubicBezTo>
                <a:cubicBezTo>
                  <a:pt x="750010" y="3150368"/>
                  <a:pt x="739615" y="3172102"/>
                  <a:pt x="772179" y="3128683"/>
                </a:cubicBezTo>
                <a:cubicBezTo>
                  <a:pt x="790834" y="3054057"/>
                  <a:pt x="768119" y="3127836"/>
                  <a:pt x="799073" y="3065930"/>
                </a:cubicBezTo>
                <a:cubicBezTo>
                  <a:pt x="803299" y="3057478"/>
                  <a:pt x="804720" y="3047884"/>
                  <a:pt x="808038" y="3039036"/>
                </a:cubicBezTo>
                <a:cubicBezTo>
                  <a:pt x="825209" y="2993247"/>
                  <a:pt x="823522" y="2999103"/>
                  <a:pt x="843896" y="2958353"/>
                </a:cubicBezTo>
                <a:cubicBezTo>
                  <a:pt x="846884" y="2940424"/>
                  <a:pt x="848918" y="2922309"/>
                  <a:pt x="852861" y="2904565"/>
                </a:cubicBezTo>
                <a:cubicBezTo>
                  <a:pt x="854911" y="2895340"/>
                  <a:pt x="859534" y="2886838"/>
                  <a:pt x="861826" y="2877671"/>
                </a:cubicBezTo>
                <a:cubicBezTo>
                  <a:pt x="865522" y="2862889"/>
                  <a:pt x="867803" y="2847789"/>
                  <a:pt x="870791" y="2832848"/>
                </a:cubicBezTo>
                <a:cubicBezTo>
                  <a:pt x="873779" y="2794001"/>
                  <a:pt x="874922" y="2754967"/>
                  <a:pt x="879755" y="2716306"/>
                </a:cubicBezTo>
                <a:cubicBezTo>
                  <a:pt x="880927" y="2706929"/>
                  <a:pt x="887548" y="2698789"/>
                  <a:pt x="888720" y="2689412"/>
                </a:cubicBezTo>
                <a:cubicBezTo>
                  <a:pt x="893553" y="2650751"/>
                  <a:pt x="892852" y="2611532"/>
                  <a:pt x="897685" y="2572871"/>
                </a:cubicBezTo>
                <a:cubicBezTo>
                  <a:pt x="898857" y="2563494"/>
                  <a:pt x="904053" y="2555063"/>
                  <a:pt x="906649" y="2545977"/>
                </a:cubicBezTo>
                <a:cubicBezTo>
                  <a:pt x="910034" y="2534130"/>
                  <a:pt x="912229" y="2521965"/>
                  <a:pt x="915614" y="2510118"/>
                </a:cubicBezTo>
                <a:cubicBezTo>
                  <a:pt x="918210" y="2501032"/>
                  <a:pt x="922287" y="2492391"/>
                  <a:pt x="924579" y="2483224"/>
                </a:cubicBezTo>
                <a:cubicBezTo>
                  <a:pt x="949921" y="2381854"/>
                  <a:pt x="913007" y="2500004"/>
                  <a:pt x="951473" y="2384612"/>
                </a:cubicBezTo>
                <a:cubicBezTo>
                  <a:pt x="954461" y="2375647"/>
                  <a:pt x="955196" y="2365581"/>
                  <a:pt x="960438" y="2357718"/>
                </a:cubicBezTo>
                <a:cubicBezTo>
                  <a:pt x="966414" y="2348753"/>
                  <a:pt x="973991" y="2340670"/>
                  <a:pt x="978367" y="2330824"/>
                </a:cubicBezTo>
                <a:cubicBezTo>
                  <a:pt x="986043" y="2313554"/>
                  <a:pt x="985812" y="2292761"/>
                  <a:pt x="996296" y="2277036"/>
                </a:cubicBezTo>
                <a:cubicBezTo>
                  <a:pt x="1047672" y="2199975"/>
                  <a:pt x="986083" y="2297466"/>
                  <a:pt x="1023191" y="2223248"/>
                </a:cubicBezTo>
                <a:cubicBezTo>
                  <a:pt x="1028009" y="2213611"/>
                  <a:pt x="1036302" y="2205990"/>
                  <a:pt x="1041120" y="2196353"/>
                </a:cubicBezTo>
                <a:cubicBezTo>
                  <a:pt x="1045346" y="2187901"/>
                  <a:pt x="1045859" y="2177911"/>
                  <a:pt x="1050085" y="2169459"/>
                </a:cubicBezTo>
                <a:cubicBezTo>
                  <a:pt x="1062566" y="2144496"/>
                  <a:pt x="1075081" y="2135498"/>
                  <a:pt x="1094908" y="2115671"/>
                </a:cubicBezTo>
                <a:cubicBezTo>
                  <a:pt x="1110663" y="2068407"/>
                  <a:pt x="1093460" y="2106652"/>
                  <a:pt x="1130767" y="2061883"/>
                </a:cubicBezTo>
                <a:cubicBezTo>
                  <a:pt x="1137664" y="2053606"/>
                  <a:pt x="1141965" y="2043402"/>
                  <a:pt x="1148696" y="2034989"/>
                </a:cubicBezTo>
                <a:cubicBezTo>
                  <a:pt x="1153976" y="2028389"/>
                  <a:pt x="1161346" y="2023659"/>
                  <a:pt x="1166626" y="2017059"/>
                </a:cubicBezTo>
                <a:cubicBezTo>
                  <a:pt x="1173357" y="2008646"/>
                  <a:pt x="1176447" y="1997260"/>
                  <a:pt x="1184555" y="1990165"/>
                </a:cubicBezTo>
                <a:cubicBezTo>
                  <a:pt x="1200772" y="1975975"/>
                  <a:pt x="1223106" y="1969543"/>
                  <a:pt x="1238343" y="1954306"/>
                </a:cubicBezTo>
                <a:cubicBezTo>
                  <a:pt x="1257977" y="1934673"/>
                  <a:pt x="1256780" y="1933527"/>
                  <a:pt x="1283167" y="1918448"/>
                </a:cubicBezTo>
                <a:cubicBezTo>
                  <a:pt x="1294770" y="1911818"/>
                  <a:pt x="1307907" y="1907931"/>
                  <a:pt x="1319026" y="1900518"/>
                </a:cubicBezTo>
                <a:cubicBezTo>
                  <a:pt x="1343889" y="1883942"/>
                  <a:pt x="1369613" y="1867860"/>
                  <a:pt x="1390743" y="1846730"/>
                </a:cubicBezTo>
                <a:cubicBezTo>
                  <a:pt x="1396720" y="1840753"/>
                  <a:pt x="1401640" y="1833488"/>
                  <a:pt x="1408673" y="1828800"/>
                </a:cubicBezTo>
                <a:cubicBezTo>
                  <a:pt x="1419792" y="1821387"/>
                  <a:pt x="1432579" y="1816847"/>
                  <a:pt x="1444532" y="1810871"/>
                </a:cubicBezTo>
                <a:lnTo>
                  <a:pt x="1498320" y="1757083"/>
                </a:lnTo>
                <a:cubicBezTo>
                  <a:pt x="1504296" y="1751106"/>
                  <a:pt x="1511561" y="1746185"/>
                  <a:pt x="1516249" y="1739153"/>
                </a:cubicBezTo>
                <a:lnTo>
                  <a:pt x="1534179" y="1712259"/>
                </a:lnTo>
                <a:cubicBezTo>
                  <a:pt x="1556414" y="1645550"/>
                  <a:pt x="1522284" y="1734583"/>
                  <a:pt x="1579002" y="1649506"/>
                </a:cubicBezTo>
                <a:cubicBezTo>
                  <a:pt x="1590955" y="1631577"/>
                  <a:pt x="1599624" y="1610955"/>
                  <a:pt x="1614861" y="1595718"/>
                </a:cubicBezTo>
                <a:lnTo>
                  <a:pt x="1659685" y="1550895"/>
                </a:lnTo>
                <a:cubicBezTo>
                  <a:pt x="1668650" y="1541930"/>
                  <a:pt x="1680909" y="1535340"/>
                  <a:pt x="1686579" y="1524000"/>
                </a:cubicBezTo>
                <a:cubicBezTo>
                  <a:pt x="1722718" y="1451722"/>
                  <a:pt x="1685932" y="1515845"/>
                  <a:pt x="1722438" y="1470212"/>
                </a:cubicBezTo>
                <a:cubicBezTo>
                  <a:pt x="1760995" y="1422015"/>
                  <a:pt x="1716789" y="1464239"/>
                  <a:pt x="1767261" y="1407459"/>
                </a:cubicBezTo>
                <a:cubicBezTo>
                  <a:pt x="1781299" y="1391666"/>
                  <a:pt x="1797144" y="1377577"/>
                  <a:pt x="1812085" y="1362636"/>
                </a:cubicBezTo>
                <a:cubicBezTo>
                  <a:pt x="1821050" y="1353671"/>
                  <a:pt x="1828430" y="1342775"/>
                  <a:pt x="1838979" y="1335742"/>
                </a:cubicBezTo>
                <a:cubicBezTo>
                  <a:pt x="1847944" y="1329765"/>
                  <a:pt x="1857596" y="1324710"/>
                  <a:pt x="1865873" y="1317812"/>
                </a:cubicBezTo>
                <a:cubicBezTo>
                  <a:pt x="1875612" y="1309696"/>
                  <a:pt x="1883027" y="1299034"/>
                  <a:pt x="1892767" y="1290918"/>
                </a:cubicBezTo>
                <a:cubicBezTo>
                  <a:pt x="1901044" y="1284021"/>
                  <a:pt x="1911248" y="1279720"/>
                  <a:pt x="1919661" y="1272989"/>
                </a:cubicBezTo>
                <a:cubicBezTo>
                  <a:pt x="1926261" y="1267709"/>
                  <a:pt x="1930713" y="1259972"/>
                  <a:pt x="1937591" y="1255059"/>
                </a:cubicBezTo>
                <a:cubicBezTo>
                  <a:pt x="1963858" y="1236296"/>
                  <a:pt x="1989850" y="1224447"/>
                  <a:pt x="2018273" y="1210236"/>
                </a:cubicBezTo>
                <a:cubicBezTo>
                  <a:pt x="2030226" y="1198283"/>
                  <a:pt x="2040609" y="1184519"/>
                  <a:pt x="2054132" y="1174377"/>
                </a:cubicBezTo>
                <a:cubicBezTo>
                  <a:pt x="2080786" y="1154387"/>
                  <a:pt x="2116350" y="1130355"/>
                  <a:pt x="2134814" y="1102659"/>
                </a:cubicBezTo>
                <a:cubicBezTo>
                  <a:pt x="2165551" y="1056552"/>
                  <a:pt x="2136946" y="1091989"/>
                  <a:pt x="2179638" y="1057836"/>
                </a:cubicBezTo>
                <a:cubicBezTo>
                  <a:pt x="2214799" y="1029708"/>
                  <a:pt x="2177753" y="1046510"/>
                  <a:pt x="2224461" y="1030942"/>
                </a:cubicBezTo>
                <a:cubicBezTo>
                  <a:pt x="2335069" y="920334"/>
                  <a:pt x="2222045" y="1027497"/>
                  <a:pt x="2296179" y="968189"/>
                </a:cubicBezTo>
                <a:cubicBezTo>
                  <a:pt x="2302779" y="962909"/>
                  <a:pt x="2307346" y="955330"/>
                  <a:pt x="2314108" y="950259"/>
                </a:cubicBezTo>
                <a:cubicBezTo>
                  <a:pt x="2331347" y="937330"/>
                  <a:pt x="2352659" y="929637"/>
                  <a:pt x="2367896" y="914400"/>
                </a:cubicBezTo>
                <a:cubicBezTo>
                  <a:pt x="2401063" y="881235"/>
                  <a:pt x="2378795" y="901158"/>
                  <a:pt x="2439614" y="860612"/>
                </a:cubicBezTo>
                <a:cubicBezTo>
                  <a:pt x="2448579" y="854636"/>
                  <a:pt x="2456287" y="846090"/>
                  <a:pt x="2466508" y="842683"/>
                </a:cubicBezTo>
                <a:cubicBezTo>
                  <a:pt x="2505091" y="829822"/>
                  <a:pt x="2484235" y="836010"/>
                  <a:pt x="2529261" y="824753"/>
                </a:cubicBezTo>
                <a:cubicBezTo>
                  <a:pt x="2627156" y="759491"/>
                  <a:pt x="2476232" y="855750"/>
                  <a:pt x="2592014" y="797859"/>
                </a:cubicBezTo>
                <a:cubicBezTo>
                  <a:pt x="2605378" y="791177"/>
                  <a:pt x="2614812" y="778221"/>
                  <a:pt x="2627873" y="770965"/>
                </a:cubicBezTo>
                <a:cubicBezTo>
                  <a:pt x="2641940" y="763150"/>
                  <a:pt x="2658303" y="760233"/>
                  <a:pt x="2672696" y="753036"/>
                </a:cubicBezTo>
                <a:cubicBezTo>
                  <a:pt x="2731362" y="723703"/>
                  <a:pt x="2667000" y="747868"/>
                  <a:pt x="2726485" y="708212"/>
                </a:cubicBezTo>
                <a:cubicBezTo>
                  <a:pt x="2734348" y="702970"/>
                  <a:pt x="2744414" y="702236"/>
                  <a:pt x="2753379" y="699248"/>
                </a:cubicBezTo>
                <a:cubicBezTo>
                  <a:pt x="2759355" y="693271"/>
                  <a:pt x="2766028" y="687918"/>
                  <a:pt x="2771308" y="681318"/>
                </a:cubicBezTo>
                <a:cubicBezTo>
                  <a:pt x="2778039" y="672905"/>
                  <a:pt x="2780825" y="661155"/>
                  <a:pt x="2789238" y="654424"/>
                </a:cubicBezTo>
                <a:cubicBezTo>
                  <a:pt x="2796617" y="648521"/>
                  <a:pt x="2807167" y="648447"/>
                  <a:pt x="2816132" y="645459"/>
                </a:cubicBezTo>
                <a:cubicBezTo>
                  <a:pt x="2822108" y="636494"/>
                  <a:pt x="2827330" y="626978"/>
                  <a:pt x="2834061" y="618565"/>
                </a:cubicBezTo>
                <a:cubicBezTo>
                  <a:pt x="2848995" y="599898"/>
                  <a:pt x="2891445" y="568361"/>
                  <a:pt x="2905779" y="564777"/>
                </a:cubicBezTo>
                <a:lnTo>
                  <a:pt x="2941638" y="555812"/>
                </a:lnTo>
                <a:cubicBezTo>
                  <a:pt x="2947614" y="546847"/>
                  <a:pt x="2951949" y="536536"/>
                  <a:pt x="2959567" y="528918"/>
                </a:cubicBezTo>
                <a:cubicBezTo>
                  <a:pt x="2984809" y="503676"/>
                  <a:pt x="2996866" y="504459"/>
                  <a:pt x="3022320" y="484095"/>
                </a:cubicBezTo>
                <a:cubicBezTo>
                  <a:pt x="3028920" y="478815"/>
                  <a:pt x="3033649" y="471445"/>
                  <a:pt x="3040249" y="466165"/>
                </a:cubicBezTo>
                <a:cubicBezTo>
                  <a:pt x="3048662" y="459434"/>
                  <a:pt x="3058730" y="454967"/>
                  <a:pt x="3067143" y="448236"/>
                </a:cubicBezTo>
                <a:cubicBezTo>
                  <a:pt x="3073743" y="442956"/>
                  <a:pt x="3077825" y="434655"/>
                  <a:pt x="3085073" y="430306"/>
                </a:cubicBezTo>
                <a:cubicBezTo>
                  <a:pt x="3093176" y="425444"/>
                  <a:pt x="3103002" y="424330"/>
                  <a:pt x="3111967" y="421342"/>
                </a:cubicBezTo>
                <a:cubicBezTo>
                  <a:pt x="3123920" y="409389"/>
                  <a:pt x="3133761" y="394860"/>
                  <a:pt x="3147826" y="385483"/>
                </a:cubicBezTo>
                <a:cubicBezTo>
                  <a:pt x="3169161" y="371259"/>
                  <a:pt x="3197916" y="351473"/>
                  <a:pt x="3219543" y="340659"/>
                </a:cubicBezTo>
                <a:cubicBezTo>
                  <a:pt x="3233936" y="333462"/>
                  <a:pt x="3249426" y="328706"/>
                  <a:pt x="3264367" y="322730"/>
                </a:cubicBezTo>
                <a:cubicBezTo>
                  <a:pt x="3282296" y="304801"/>
                  <a:pt x="3294100" y="276961"/>
                  <a:pt x="3318155" y="268942"/>
                </a:cubicBezTo>
                <a:cubicBezTo>
                  <a:pt x="3456922" y="222685"/>
                  <a:pt x="3313599" y="275702"/>
                  <a:pt x="3398838" y="233083"/>
                </a:cubicBezTo>
                <a:cubicBezTo>
                  <a:pt x="3474990" y="195008"/>
                  <a:pt x="3349674" y="286774"/>
                  <a:pt x="3497449" y="188259"/>
                </a:cubicBezTo>
                <a:cubicBezTo>
                  <a:pt x="3506414" y="182283"/>
                  <a:pt x="3514988" y="175675"/>
                  <a:pt x="3524343" y="170330"/>
                </a:cubicBezTo>
                <a:cubicBezTo>
                  <a:pt x="3535946" y="163700"/>
                  <a:pt x="3549653" y="160605"/>
                  <a:pt x="3560202" y="152400"/>
                </a:cubicBezTo>
                <a:cubicBezTo>
                  <a:pt x="3576881" y="139427"/>
                  <a:pt x="3588122" y="120255"/>
                  <a:pt x="3605026" y="107577"/>
                </a:cubicBezTo>
                <a:cubicBezTo>
                  <a:pt x="3616979" y="98612"/>
                  <a:pt x="3628215" y="88602"/>
                  <a:pt x="3640885" y="80683"/>
                </a:cubicBezTo>
                <a:cubicBezTo>
                  <a:pt x="3652217" y="73600"/>
                  <a:pt x="3665869" y="70521"/>
                  <a:pt x="3676743" y="62753"/>
                </a:cubicBezTo>
                <a:cubicBezTo>
                  <a:pt x="3687060" y="55384"/>
                  <a:pt x="3692555" y="42016"/>
                  <a:pt x="3703638" y="35859"/>
                </a:cubicBezTo>
                <a:cubicBezTo>
                  <a:pt x="3720159" y="26681"/>
                  <a:pt x="3757426" y="17930"/>
                  <a:pt x="3757426" y="17930"/>
                </a:cubicBezTo>
                <a:cubicBezTo>
                  <a:pt x="3763402" y="11953"/>
                  <a:pt x="3766907" y="256"/>
                  <a:pt x="3775355" y="0"/>
                </a:cubicBezTo>
                <a:lnTo>
                  <a:pt x="4053261" y="8965"/>
                </a:lnTo>
                <a:cubicBezTo>
                  <a:pt x="4068043" y="11139"/>
                  <a:pt x="4072627" y="31918"/>
                  <a:pt x="4080155" y="44824"/>
                </a:cubicBezTo>
                <a:cubicBezTo>
                  <a:pt x="4116352" y="106877"/>
                  <a:pt x="4111915" y="100147"/>
                  <a:pt x="4124979" y="152400"/>
                </a:cubicBezTo>
                <a:cubicBezTo>
                  <a:pt x="4121991" y="194235"/>
                  <a:pt x="4123743" y="236682"/>
                  <a:pt x="4116014" y="277906"/>
                </a:cubicBezTo>
                <a:cubicBezTo>
                  <a:pt x="4114456" y="286213"/>
                  <a:pt x="4104847" y="290765"/>
                  <a:pt x="4098085" y="295836"/>
                </a:cubicBezTo>
                <a:cubicBezTo>
                  <a:pt x="4036604" y="341947"/>
                  <a:pt x="4060049" y="322702"/>
                  <a:pt x="3999473" y="349624"/>
                </a:cubicBezTo>
                <a:cubicBezTo>
                  <a:pt x="3892815" y="397027"/>
                  <a:pt x="4052511" y="333598"/>
                  <a:pt x="3909826" y="385483"/>
                </a:cubicBezTo>
                <a:cubicBezTo>
                  <a:pt x="3894703" y="390982"/>
                  <a:pt x="3880527" y="399178"/>
                  <a:pt x="3865002" y="403412"/>
                </a:cubicBezTo>
                <a:cubicBezTo>
                  <a:pt x="3837119" y="411017"/>
                  <a:pt x="3803051" y="410264"/>
                  <a:pt x="3775355" y="421342"/>
                </a:cubicBezTo>
                <a:cubicBezTo>
                  <a:pt x="3756743" y="428787"/>
                  <a:pt x="3740406" y="441386"/>
                  <a:pt x="3721567" y="448236"/>
                </a:cubicBezTo>
                <a:cubicBezTo>
                  <a:pt x="3707247" y="453443"/>
                  <a:pt x="3691525" y="453505"/>
                  <a:pt x="3676743" y="457200"/>
                </a:cubicBezTo>
                <a:cubicBezTo>
                  <a:pt x="3667576" y="459492"/>
                  <a:pt x="3658900" y="463450"/>
                  <a:pt x="3649849" y="466165"/>
                </a:cubicBezTo>
                <a:cubicBezTo>
                  <a:pt x="3629012" y="472416"/>
                  <a:pt x="3607295" y="476015"/>
                  <a:pt x="3587096" y="484095"/>
                </a:cubicBezTo>
                <a:cubicBezTo>
                  <a:pt x="3501914" y="518168"/>
                  <a:pt x="3536817" y="508650"/>
                  <a:pt x="3479520" y="546848"/>
                </a:cubicBezTo>
                <a:cubicBezTo>
                  <a:pt x="3465022" y="556513"/>
                  <a:pt x="3449194" y="564077"/>
                  <a:pt x="3434696" y="573742"/>
                </a:cubicBezTo>
                <a:cubicBezTo>
                  <a:pt x="3379837" y="610314"/>
                  <a:pt x="3420873" y="595128"/>
                  <a:pt x="3362979" y="609600"/>
                </a:cubicBezTo>
                <a:cubicBezTo>
                  <a:pt x="3354014" y="618565"/>
                  <a:pt x="3345711" y="628244"/>
                  <a:pt x="3336085" y="636495"/>
                </a:cubicBezTo>
                <a:cubicBezTo>
                  <a:pt x="3324741" y="646219"/>
                  <a:pt x="3310791" y="652824"/>
                  <a:pt x="3300226" y="663389"/>
                </a:cubicBezTo>
                <a:cubicBezTo>
                  <a:pt x="3292607" y="671008"/>
                  <a:pt x="3288273" y="681318"/>
                  <a:pt x="3282296" y="690283"/>
                </a:cubicBezTo>
                <a:cubicBezTo>
                  <a:pt x="3279308" y="702236"/>
                  <a:pt x="3277658" y="714606"/>
                  <a:pt x="3273332" y="726142"/>
                </a:cubicBezTo>
                <a:cubicBezTo>
                  <a:pt x="3249764" y="788990"/>
                  <a:pt x="3263475" y="736890"/>
                  <a:pt x="3237473" y="788895"/>
                </a:cubicBezTo>
                <a:cubicBezTo>
                  <a:pt x="3233247" y="797347"/>
                  <a:pt x="3231104" y="806703"/>
                  <a:pt x="3228508" y="815789"/>
                </a:cubicBezTo>
                <a:cubicBezTo>
                  <a:pt x="3225123" y="827636"/>
                  <a:pt x="3223083" y="839847"/>
                  <a:pt x="3219543" y="851648"/>
                </a:cubicBezTo>
                <a:cubicBezTo>
                  <a:pt x="3214112" y="869750"/>
                  <a:pt x="3205321" y="886904"/>
                  <a:pt x="3201614" y="905436"/>
                </a:cubicBezTo>
                <a:cubicBezTo>
                  <a:pt x="3195056" y="938222"/>
                  <a:pt x="3189883" y="973721"/>
                  <a:pt x="3174720" y="1004048"/>
                </a:cubicBezTo>
                <a:cubicBezTo>
                  <a:pt x="3168744" y="1016001"/>
                  <a:pt x="3164204" y="1028787"/>
                  <a:pt x="3156791" y="1039906"/>
                </a:cubicBezTo>
                <a:cubicBezTo>
                  <a:pt x="3152102" y="1046939"/>
                  <a:pt x="3144838" y="1051859"/>
                  <a:pt x="3138861" y="1057836"/>
                </a:cubicBezTo>
                <a:cubicBezTo>
                  <a:pt x="3089893" y="1180258"/>
                  <a:pt x="3146965" y="1054643"/>
                  <a:pt x="3103002" y="1120589"/>
                </a:cubicBezTo>
                <a:cubicBezTo>
                  <a:pt x="3095589" y="1131708"/>
                  <a:pt x="3093421" y="1146013"/>
                  <a:pt x="3085073" y="1156448"/>
                </a:cubicBezTo>
                <a:cubicBezTo>
                  <a:pt x="3069233" y="1176248"/>
                  <a:pt x="3042625" y="1187557"/>
                  <a:pt x="3031285" y="1210236"/>
                </a:cubicBezTo>
                <a:cubicBezTo>
                  <a:pt x="2998106" y="1276591"/>
                  <a:pt x="3031892" y="1218472"/>
                  <a:pt x="2986461" y="1272989"/>
                </a:cubicBezTo>
                <a:cubicBezTo>
                  <a:pt x="2979564" y="1281266"/>
                  <a:pt x="2976640" y="1292788"/>
                  <a:pt x="2968532" y="1299883"/>
                </a:cubicBezTo>
                <a:cubicBezTo>
                  <a:pt x="2950590" y="1315582"/>
                  <a:pt x="2910267" y="1336857"/>
                  <a:pt x="2887849" y="1353671"/>
                </a:cubicBezTo>
                <a:cubicBezTo>
                  <a:pt x="2875896" y="1362636"/>
                  <a:pt x="2863469" y="1371000"/>
                  <a:pt x="2851991" y="1380565"/>
                </a:cubicBezTo>
                <a:cubicBezTo>
                  <a:pt x="2845498" y="1385976"/>
                  <a:pt x="2840554" y="1393084"/>
                  <a:pt x="2834061" y="1398495"/>
                </a:cubicBezTo>
                <a:cubicBezTo>
                  <a:pt x="2822583" y="1408060"/>
                  <a:pt x="2810155" y="1416424"/>
                  <a:pt x="2798202" y="1425389"/>
                </a:cubicBezTo>
                <a:cubicBezTo>
                  <a:pt x="2792226" y="1434354"/>
                  <a:pt x="2788686" y="1445552"/>
                  <a:pt x="2780273" y="1452283"/>
                </a:cubicBezTo>
                <a:cubicBezTo>
                  <a:pt x="2772894" y="1458186"/>
                  <a:pt x="2760061" y="1454566"/>
                  <a:pt x="2753379" y="1461248"/>
                </a:cubicBezTo>
                <a:cubicBezTo>
                  <a:pt x="2746697" y="1467930"/>
                  <a:pt x="2750317" y="1480763"/>
                  <a:pt x="2744414" y="1488142"/>
                </a:cubicBezTo>
                <a:cubicBezTo>
                  <a:pt x="2737683" y="1496555"/>
                  <a:pt x="2726485" y="1500095"/>
                  <a:pt x="2717520" y="1506071"/>
                </a:cubicBezTo>
                <a:cubicBezTo>
                  <a:pt x="2711544" y="1515036"/>
                  <a:pt x="2706322" y="1524552"/>
                  <a:pt x="2699591" y="1532965"/>
                </a:cubicBezTo>
                <a:cubicBezTo>
                  <a:pt x="2677354" y="1560761"/>
                  <a:pt x="2682128" y="1540997"/>
                  <a:pt x="2663732" y="1577789"/>
                </a:cubicBezTo>
                <a:cubicBezTo>
                  <a:pt x="2626617" y="1652019"/>
                  <a:pt x="2688220" y="1554503"/>
                  <a:pt x="2636838" y="1631577"/>
                </a:cubicBezTo>
                <a:cubicBezTo>
                  <a:pt x="2618179" y="1706212"/>
                  <a:pt x="2640900" y="1632416"/>
                  <a:pt x="2609943" y="1694330"/>
                </a:cubicBezTo>
                <a:cubicBezTo>
                  <a:pt x="2603515" y="1707186"/>
                  <a:pt x="2594885" y="1745600"/>
                  <a:pt x="2592014" y="1757083"/>
                </a:cubicBezTo>
                <a:cubicBezTo>
                  <a:pt x="2595002" y="1801906"/>
                  <a:pt x="2593594" y="1847241"/>
                  <a:pt x="2600979" y="1891553"/>
                </a:cubicBezTo>
                <a:cubicBezTo>
                  <a:pt x="2602750" y="1902181"/>
                  <a:pt x="2613562" y="1909093"/>
                  <a:pt x="2618908" y="1918448"/>
                </a:cubicBezTo>
                <a:cubicBezTo>
                  <a:pt x="2625538" y="1930051"/>
                  <a:pt x="2628633" y="1943757"/>
                  <a:pt x="2636838" y="1954306"/>
                </a:cubicBezTo>
                <a:cubicBezTo>
                  <a:pt x="2649811" y="1970985"/>
                  <a:pt x="2669940" y="1981549"/>
                  <a:pt x="2681661" y="1999130"/>
                </a:cubicBezTo>
                <a:cubicBezTo>
                  <a:pt x="2687638" y="2008095"/>
                  <a:pt x="2691178" y="2019293"/>
                  <a:pt x="2699591" y="2026024"/>
                </a:cubicBezTo>
                <a:cubicBezTo>
                  <a:pt x="2706970" y="2031927"/>
                  <a:pt x="2717520" y="2032001"/>
                  <a:pt x="2726485" y="2034989"/>
                </a:cubicBezTo>
                <a:cubicBezTo>
                  <a:pt x="2735450" y="2043954"/>
                  <a:pt x="2742830" y="2054850"/>
                  <a:pt x="2753379" y="2061883"/>
                </a:cubicBezTo>
                <a:cubicBezTo>
                  <a:pt x="2761242" y="2067125"/>
                  <a:pt x="2771587" y="2067126"/>
                  <a:pt x="2780273" y="2070848"/>
                </a:cubicBezTo>
                <a:cubicBezTo>
                  <a:pt x="2792556" y="2076112"/>
                  <a:pt x="2804799" y="2081694"/>
                  <a:pt x="2816132" y="2088777"/>
                </a:cubicBezTo>
                <a:cubicBezTo>
                  <a:pt x="2877087" y="2126873"/>
                  <a:pt x="2824929" y="2108905"/>
                  <a:pt x="2887849" y="2124636"/>
                </a:cubicBezTo>
                <a:cubicBezTo>
                  <a:pt x="2935828" y="2172612"/>
                  <a:pt x="2865649" y="2106217"/>
                  <a:pt x="2941638" y="2160495"/>
                </a:cubicBezTo>
                <a:cubicBezTo>
                  <a:pt x="2951954" y="2167864"/>
                  <a:pt x="2958792" y="2179273"/>
                  <a:pt x="2968532" y="2187389"/>
                </a:cubicBezTo>
                <a:cubicBezTo>
                  <a:pt x="2987537" y="2203226"/>
                  <a:pt x="3009367" y="2212289"/>
                  <a:pt x="3031285" y="2223248"/>
                </a:cubicBezTo>
                <a:lnTo>
                  <a:pt x="3067143" y="2277036"/>
                </a:lnTo>
                <a:cubicBezTo>
                  <a:pt x="3073120" y="2286001"/>
                  <a:pt x="3077454" y="2296311"/>
                  <a:pt x="3085073" y="2303930"/>
                </a:cubicBezTo>
                <a:lnTo>
                  <a:pt x="3138861" y="2357718"/>
                </a:lnTo>
                <a:lnTo>
                  <a:pt x="3156791" y="2375648"/>
                </a:lnTo>
                <a:cubicBezTo>
                  <a:pt x="3162767" y="2390589"/>
                  <a:pt x="3167524" y="2406078"/>
                  <a:pt x="3174720" y="2420471"/>
                </a:cubicBezTo>
                <a:cubicBezTo>
                  <a:pt x="3179538" y="2430108"/>
                  <a:pt x="3187831" y="2437728"/>
                  <a:pt x="3192649" y="2447365"/>
                </a:cubicBezTo>
                <a:cubicBezTo>
                  <a:pt x="3196875" y="2455817"/>
                  <a:pt x="3196121" y="2466570"/>
                  <a:pt x="3201614" y="2474259"/>
                </a:cubicBezTo>
                <a:cubicBezTo>
                  <a:pt x="3211439" y="2488014"/>
                  <a:pt x="3237473" y="2510118"/>
                  <a:pt x="3237473" y="2510118"/>
                </a:cubicBezTo>
                <a:cubicBezTo>
                  <a:pt x="3240461" y="2519083"/>
                  <a:pt x="3241576" y="2528909"/>
                  <a:pt x="3246438" y="2537012"/>
                </a:cubicBezTo>
                <a:cubicBezTo>
                  <a:pt x="3250786" y="2544260"/>
                  <a:pt x="3259087" y="2548342"/>
                  <a:pt x="3264367" y="2554942"/>
                </a:cubicBezTo>
                <a:cubicBezTo>
                  <a:pt x="3271097" y="2563355"/>
                  <a:pt x="3275565" y="2573423"/>
                  <a:pt x="3282296" y="2581836"/>
                </a:cubicBezTo>
                <a:cubicBezTo>
                  <a:pt x="3333392" y="2645705"/>
                  <a:pt x="3262972" y="2543883"/>
                  <a:pt x="3318155" y="2626659"/>
                </a:cubicBezTo>
                <a:cubicBezTo>
                  <a:pt x="3336813" y="2701288"/>
                  <a:pt x="3314095" y="2627504"/>
                  <a:pt x="3345049" y="2689412"/>
                </a:cubicBezTo>
                <a:cubicBezTo>
                  <a:pt x="3349275" y="2697864"/>
                  <a:pt x="3350696" y="2707458"/>
                  <a:pt x="3354014" y="2716306"/>
                </a:cubicBezTo>
                <a:cubicBezTo>
                  <a:pt x="3359664" y="2731374"/>
                  <a:pt x="3365967" y="2746189"/>
                  <a:pt x="3371943" y="2761130"/>
                </a:cubicBezTo>
                <a:cubicBezTo>
                  <a:pt x="3374931" y="2782048"/>
                  <a:pt x="3377695" y="2802999"/>
                  <a:pt x="3380908" y="2823883"/>
                </a:cubicBezTo>
                <a:cubicBezTo>
                  <a:pt x="3383672" y="2841848"/>
                  <a:pt x="3387471" y="2859654"/>
                  <a:pt x="3389873" y="2877671"/>
                </a:cubicBezTo>
                <a:cubicBezTo>
                  <a:pt x="3403218" y="2977756"/>
                  <a:pt x="3389117" y="2929186"/>
                  <a:pt x="3407802" y="2985248"/>
                </a:cubicBezTo>
                <a:cubicBezTo>
                  <a:pt x="3404814" y="3074895"/>
                  <a:pt x="3404264" y="3164656"/>
                  <a:pt x="3398838" y="3254189"/>
                </a:cubicBezTo>
                <a:cubicBezTo>
                  <a:pt x="3398266" y="3263621"/>
                  <a:pt x="3392469" y="3271997"/>
                  <a:pt x="3389873" y="3281083"/>
                </a:cubicBezTo>
                <a:cubicBezTo>
                  <a:pt x="3386488" y="3292930"/>
                  <a:pt x="3385234" y="3305406"/>
                  <a:pt x="3380908" y="3316942"/>
                </a:cubicBezTo>
                <a:cubicBezTo>
                  <a:pt x="3376216" y="3329455"/>
                  <a:pt x="3368406" y="3340588"/>
                  <a:pt x="3362979" y="3352800"/>
                </a:cubicBezTo>
                <a:cubicBezTo>
                  <a:pt x="3356443" y="3367505"/>
                  <a:pt x="3351026" y="3382683"/>
                  <a:pt x="3345049" y="3397624"/>
                </a:cubicBezTo>
                <a:cubicBezTo>
                  <a:pt x="3342061" y="3412565"/>
                  <a:pt x="3340094" y="3427748"/>
                  <a:pt x="3336085" y="3442448"/>
                </a:cubicBezTo>
                <a:cubicBezTo>
                  <a:pt x="3331112" y="3460681"/>
                  <a:pt x="3322739" y="3477901"/>
                  <a:pt x="3318155" y="3496236"/>
                </a:cubicBezTo>
                <a:cubicBezTo>
                  <a:pt x="3312179" y="3520142"/>
                  <a:pt x="3308018" y="3544576"/>
                  <a:pt x="3300226" y="3567953"/>
                </a:cubicBezTo>
                <a:cubicBezTo>
                  <a:pt x="3294249" y="3585883"/>
                  <a:pt x="3286002" y="3603209"/>
                  <a:pt x="3282296" y="3621742"/>
                </a:cubicBezTo>
                <a:cubicBezTo>
                  <a:pt x="3279308" y="3636683"/>
                  <a:pt x="3277027" y="3651783"/>
                  <a:pt x="3273332" y="3666565"/>
                </a:cubicBezTo>
                <a:cubicBezTo>
                  <a:pt x="3268551" y="3685687"/>
                  <a:pt x="3256698" y="3713927"/>
                  <a:pt x="3246438" y="3729318"/>
                </a:cubicBezTo>
                <a:cubicBezTo>
                  <a:pt x="3241750" y="3736351"/>
                  <a:pt x="3233788" y="3740648"/>
                  <a:pt x="3228508" y="3747248"/>
                </a:cubicBezTo>
                <a:cubicBezTo>
                  <a:pt x="3221777" y="3755661"/>
                  <a:pt x="3217674" y="3766034"/>
                  <a:pt x="3210579" y="3774142"/>
                </a:cubicBezTo>
                <a:cubicBezTo>
                  <a:pt x="3196665" y="3790044"/>
                  <a:pt x="3180696" y="3804024"/>
                  <a:pt x="3165755" y="3818965"/>
                </a:cubicBezTo>
                <a:lnTo>
                  <a:pt x="3129896" y="3854824"/>
                </a:lnTo>
                <a:cubicBezTo>
                  <a:pt x="3117943" y="3863789"/>
                  <a:pt x="3105205" y="3871792"/>
                  <a:pt x="3094038" y="3881718"/>
                </a:cubicBezTo>
                <a:cubicBezTo>
                  <a:pt x="3078245" y="3895756"/>
                  <a:pt x="3060935" y="3908960"/>
                  <a:pt x="3049214" y="3926542"/>
                </a:cubicBezTo>
                <a:cubicBezTo>
                  <a:pt x="3024253" y="3963985"/>
                  <a:pt x="3038903" y="3945818"/>
                  <a:pt x="3004391" y="3980330"/>
                </a:cubicBezTo>
                <a:cubicBezTo>
                  <a:pt x="3001403" y="3989295"/>
                  <a:pt x="3000288" y="3999121"/>
                  <a:pt x="2995426" y="4007224"/>
                </a:cubicBezTo>
                <a:cubicBezTo>
                  <a:pt x="2991077" y="4014471"/>
                  <a:pt x="2982776" y="4018553"/>
                  <a:pt x="2977496" y="4025153"/>
                </a:cubicBezTo>
                <a:cubicBezTo>
                  <a:pt x="2970765" y="4033566"/>
                  <a:pt x="2964913" y="4042693"/>
                  <a:pt x="2959567" y="4052048"/>
                </a:cubicBezTo>
                <a:cubicBezTo>
                  <a:pt x="2914085" y="4131644"/>
                  <a:pt x="2967381" y="4049293"/>
                  <a:pt x="2923708" y="4114800"/>
                </a:cubicBezTo>
                <a:cubicBezTo>
                  <a:pt x="2920720" y="4123765"/>
                  <a:pt x="2919431" y="4133490"/>
                  <a:pt x="2914743" y="4141695"/>
                </a:cubicBezTo>
                <a:cubicBezTo>
                  <a:pt x="2898373" y="4170342"/>
                  <a:pt x="2862311" y="4200384"/>
                  <a:pt x="2851991" y="4231342"/>
                </a:cubicBezTo>
                <a:cubicBezTo>
                  <a:pt x="2837680" y="4274273"/>
                  <a:pt x="2849708" y="4251554"/>
                  <a:pt x="2807167" y="4294095"/>
                </a:cubicBezTo>
                <a:lnTo>
                  <a:pt x="2807167" y="4294095"/>
                </a:lnTo>
                <a:cubicBezTo>
                  <a:pt x="2801191" y="4306048"/>
                  <a:pt x="2796651" y="4318834"/>
                  <a:pt x="2789238" y="4329953"/>
                </a:cubicBezTo>
                <a:cubicBezTo>
                  <a:pt x="2784549" y="4336986"/>
                  <a:pt x="2776588" y="4341283"/>
                  <a:pt x="2771308" y="4347883"/>
                </a:cubicBezTo>
                <a:cubicBezTo>
                  <a:pt x="2764577" y="4356296"/>
                  <a:pt x="2759641" y="4366010"/>
                  <a:pt x="2753379" y="4374777"/>
                </a:cubicBezTo>
                <a:cubicBezTo>
                  <a:pt x="2744695" y="4386935"/>
                  <a:pt x="2735450" y="4398683"/>
                  <a:pt x="2726485" y="4410636"/>
                </a:cubicBezTo>
                <a:cubicBezTo>
                  <a:pt x="2723497" y="4419601"/>
                  <a:pt x="2722762" y="4429667"/>
                  <a:pt x="2717520" y="4437530"/>
                </a:cubicBezTo>
                <a:cubicBezTo>
                  <a:pt x="2606027" y="4604769"/>
                  <a:pt x="2694099" y="4465636"/>
                  <a:pt x="2627873" y="4545106"/>
                </a:cubicBezTo>
                <a:cubicBezTo>
                  <a:pt x="2620975" y="4553383"/>
                  <a:pt x="2616674" y="4563587"/>
                  <a:pt x="2609943" y="4572000"/>
                </a:cubicBezTo>
                <a:cubicBezTo>
                  <a:pt x="2604663" y="4578600"/>
                  <a:pt x="2597425" y="4583437"/>
                  <a:pt x="2592014" y="4589930"/>
                </a:cubicBezTo>
                <a:cubicBezTo>
                  <a:pt x="2582449" y="4601408"/>
                  <a:pt x="2575046" y="4614622"/>
                  <a:pt x="2565120" y="4625789"/>
                </a:cubicBezTo>
                <a:cubicBezTo>
                  <a:pt x="2551082" y="4641582"/>
                  <a:pt x="2520296" y="4670612"/>
                  <a:pt x="2520296" y="4670612"/>
                </a:cubicBezTo>
                <a:cubicBezTo>
                  <a:pt x="2517308" y="4682565"/>
                  <a:pt x="2516842" y="4695451"/>
                  <a:pt x="2511332" y="4706471"/>
                </a:cubicBezTo>
                <a:cubicBezTo>
                  <a:pt x="2507552" y="4714031"/>
                  <a:pt x="2498682" y="4717800"/>
                  <a:pt x="2493402" y="4724400"/>
                </a:cubicBezTo>
                <a:cubicBezTo>
                  <a:pt x="2486671" y="4732813"/>
                  <a:pt x="2482204" y="4742882"/>
                  <a:pt x="2475473" y="4751295"/>
                </a:cubicBezTo>
                <a:cubicBezTo>
                  <a:pt x="2470193" y="4757895"/>
                  <a:pt x="2462823" y="4762624"/>
                  <a:pt x="2457543" y="4769224"/>
                </a:cubicBezTo>
                <a:cubicBezTo>
                  <a:pt x="2450812" y="4777637"/>
                  <a:pt x="2444432" y="4786481"/>
                  <a:pt x="2439614" y="4796118"/>
                </a:cubicBezTo>
                <a:cubicBezTo>
                  <a:pt x="2435388" y="4804570"/>
                  <a:pt x="2435891" y="4815149"/>
                  <a:pt x="2430649" y="4823012"/>
                </a:cubicBezTo>
                <a:cubicBezTo>
                  <a:pt x="2423616" y="4833561"/>
                  <a:pt x="2412720" y="4840941"/>
                  <a:pt x="2403755" y="4849906"/>
                </a:cubicBezTo>
                <a:cubicBezTo>
                  <a:pt x="2388002" y="4897170"/>
                  <a:pt x="2405203" y="4858926"/>
                  <a:pt x="2367896" y="4903695"/>
                </a:cubicBezTo>
                <a:cubicBezTo>
                  <a:pt x="2360999" y="4911972"/>
                  <a:pt x="2357125" y="4922536"/>
                  <a:pt x="2349967" y="4930589"/>
                </a:cubicBezTo>
                <a:cubicBezTo>
                  <a:pt x="2333121" y="4949540"/>
                  <a:pt x="2310244" y="4963280"/>
                  <a:pt x="2296179" y="4984377"/>
                </a:cubicBezTo>
                <a:cubicBezTo>
                  <a:pt x="2276130" y="5014450"/>
                  <a:pt x="2278314" y="5017638"/>
                  <a:pt x="2242391" y="5038165"/>
                </a:cubicBezTo>
                <a:cubicBezTo>
                  <a:pt x="2190932" y="5067570"/>
                  <a:pt x="2239711" y="5022468"/>
                  <a:pt x="2188602" y="5065059"/>
                </a:cubicBezTo>
                <a:cubicBezTo>
                  <a:pt x="2178862" y="5073175"/>
                  <a:pt x="2171715" y="5084169"/>
                  <a:pt x="2161708" y="5091953"/>
                </a:cubicBezTo>
                <a:cubicBezTo>
                  <a:pt x="2144699" y="5105183"/>
                  <a:pt x="2125849" y="5115859"/>
                  <a:pt x="2107920" y="5127812"/>
                </a:cubicBezTo>
                <a:cubicBezTo>
                  <a:pt x="2098955" y="5133789"/>
                  <a:pt x="2091247" y="5142335"/>
                  <a:pt x="2081026" y="5145742"/>
                </a:cubicBezTo>
                <a:lnTo>
                  <a:pt x="2054132" y="5154706"/>
                </a:lnTo>
                <a:cubicBezTo>
                  <a:pt x="2045167" y="5160683"/>
                  <a:pt x="2036005" y="5166374"/>
                  <a:pt x="2027238" y="5172636"/>
                </a:cubicBezTo>
                <a:cubicBezTo>
                  <a:pt x="2015080" y="5181320"/>
                  <a:pt x="2005450" y="5194505"/>
                  <a:pt x="1991379" y="5199530"/>
                </a:cubicBezTo>
                <a:cubicBezTo>
                  <a:pt x="1962680" y="5209779"/>
                  <a:pt x="1931614" y="5211483"/>
                  <a:pt x="1901732" y="5217459"/>
                </a:cubicBezTo>
                <a:cubicBezTo>
                  <a:pt x="1895755" y="5223436"/>
                  <a:pt x="1891362" y="5231609"/>
                  <a:pt x="1883802" y="5235389"/>
                </a:cubicBezTo>
                <a:cubicBezTo>
                  <a:pt x="1872782" y="5240899"/>
                  <a:pt x="1859790" y="5240968"/>
                  <a:pt x="1847943" y="5244353"/>
                </a:cubicBezTo>
                <a:cubicBezTo>
                  <a:pt x="1838857" y="5246949"/>
                  <a:pt x="1830135" y="5250722"/>
                  <a:pt x="1821049" y="5253318"/>
                </a:cubicBezTo>
                <a:cubicBezTo>
                  <a:pt x="1809203" y="5256703"/>
                  <a:pt x="1797037" y="5258898"/>
                  <a:pt x="1785191" y="5262283"/>
                </a:cubicBezTo>
                <a:cubicBezTo>
                  <a:pt x="1776105" y="5264879"/>
                  <a:pt x="1767347" y="5268533"/>
                  <a:pt x="1758296" y="5271248"/>
                </a:cubicBezTo>
                <a:cubicBezTo>
                  <a:pt x="1737459" y="5277499"/>
                  <a:pt x="1716336" y="5282779"/>
                  <a:pt x="1695543" y="5289177"/>
                </a:cubicBezTo>
                <a:cubicBezTo>
                  <a:pt x="1677480" y="5294735"/>
                  <a:pt x="1659927" y="5301914"/>
                  <a:pt x="1641755" y="5307106"/>
                </a:cubicBezTo>
                <a:cubicBezTo>
                  <a:pt x="1618062" y="5313876"/>
                  <a:pt x="1593811" y="5318552"/>
                  <a:pt x="1570038" y="5325036"/>
                </a:cubicBezTo>
                <a:cubicBezTo>
                  <a:pt x="1560921" y="5327522"/>
                  <a:pt x="1552229" y="5331404"/>
                  <a:pt x="1543143" y="5334000"/>
                </a:cubicBezTo>
                <a:cubicBezTo>
                  <a:pt x="1531296" y="5337385"/>
                  <a:pt x="1519238" y="5339977"/>
                  <a:pt x="1507285" y="5342965"/>
                </a:cubicBezTo>
                <a:cubicBezTo>
                  <a:pt x="1451368" y="5380244"/>
                  <a:pt x="1509171" y="5345115"/>
                  <a:pt x="1453496" y="5369859"/>
                </a:cubicBezTo>
                <a:cubicBezTo>
                  <a:pt x="1435178" y="5378000"/>
                  <a:pt x="1418212" y="5389043"/>
                  <a:pt x="1399708" y="5396753"/>
                </a:cubicBezTo>
                <a:cubicBezTo>
                  <a:pt x="1382263" y="5404022"/>
                  <a:pt x="1363190" y="5407007"/>
                  <a:pt x="1345920" y="5414683"/>
                </a:cubicBezTo>
                <a:cubicBezTo>
                  <a:pt x="1270376" y="5448259"/>
                  <a:pt x="1380464" y="5420324"/>
                  <a:pt x="1274202" y="5441577"/>
                </a:cubicBezTo>
                <a:lnTo>
                  <a:pt x="1220414" y="5477436"/>
                </a:lnTo>
                <a:cubicBezTo>
                  <a:pt x="1211449" y="5483412"/>
                  <a:pt x="1203741" y="5491958"/>
                  <a:pt x="1193520" y="5495365"/>
                </a:cubicBezTo>
                <a:lnTo>
                  <a:pt x="1112838" y="5522259"/>
                </a:lnTo>
                <a:cubicBezTo>
                  <a:pt x="1103873" y="5525247"/>
                  <a:pt x="1095209" y="5529371"/>
                  <a:pt x="1085943" y="5531224"/>
                </a:cubicBezTo>
                <a:lnTo>
                  <a:pt x="1041120" y="5540189"/>
                </a:lnTo>
                <a:cubicBezTo>
                  <a:pt x="979568" y="5581223"/>
                  <a:pt x="1046997" y="5542449"/>
                  <a:pt x="915614" y="5567083"/>
                </a:cubicBezTo>
                <a:cubicBezTo>
                  <a:pt x="899798" y="5570049"/>
                  <a:pt x="886748" y="5582931"/>
                  <a:pt x="870791" y="5585012"/>
                </a:cubicBezTo>
                <a:cubicBezTo>
                  <a:pt x="817372" y="5591980"/>
                  <a:pt x="763214" y="5590989"/>
                  <a:pt x="709426" y="5593977"/>
                </a:cubicBezTo>
                <a:cubicBezTo>
                  <a:pt x="566283" y="5622606"/>
                  <a:pt x="628919" y="5613548"/>
                  <a:pt x="341873" y="5593977"/>
                </a:cubicBezTo>
                <a:cubicBezTo>
                  <a:pt x="317288" y="5592301"/>
                  <a:pt x="270155" y="5576048"/>
                  <a:pt x="270155" y="5576048"/>
                </a:cubicBezTo>
                <a:cubicBezTo>
                  <a:pt x="224732" y="5530622"/>
                  <a:pt x="283514" y="5584061"/>
                  <a:pt x="225332" y="5549153"/>
                </a:cubicBezTo>
                <a:cubicBezTo>
                  <a:pt x="218084" y="5544805"/>
                  <a:pt x="214650" y="5535572"/>
                  <a:pt x="207402" y="5531224"/>
                </a:cubicBezTo>
                <a:cubicBezTo>
                  <a:pt x="199299" y="5526362"/>
                  <a:pt x="188960" y="5526485"/>
                  <a:pt x="180508" y="5522259"/>
                </a:cubicBezTo>
                <a:cubicBezTo>
                  <a:pt x="118600" y="5491305"/>
                  <a:pt x="192384" y="5514023"/>
                  <a:pt x="117755" y="5495365"/>
                </a:cubicBezTo>
                <a:cubicBezTo>
                  <a:pt x="40681" y="5443983"/>
                  <a:pt x="138197" y="5505586"/>
                  <a:pt x="63967" y="5468471"/>
                </a:cubicBezTo>
                <a:cubicBezTo>
                  <a:pt x="54330" y="5463653"/>
                  <a:pt x="46038" y="5456518"/>
                  <a:pt x="37073" y="5450542"/>
                </a:cubicBezTo>
                <a:cubicBezTo>
                  <a:pt x="11125" y="5398647"/>
                  <a:pt x="5696" y="5422153"/>
                  <a:pt x="1214" y="5405718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6611570" y="898473"/>
            <a:ext cx="2483294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железнодорожный мост.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064474" y="1591609"/>
            <a:ext cx="1440159" cy="784259"/>
          </a:xfrm>
          <a:prstGeom prst="wedgeRectCallout">
            <a:avLst>
              <a:gd name="adj1" fmla="val 60928"/>
              <a:gd name="adj2" fmla="val 8774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Туапсе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6611569" y="1925677"/>
            <a:ext cx="2482327" cy="1024776"/>
            <a:chOff x="6428209" y="4993020"/>
            <a:chExt cx="2608288" cy="1019669"/>
          </a:xfrm>
        </p:grpSpPr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г.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Туапсе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63185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1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9930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г. Туапсе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70" y="3247221"/>
            <a:ext cx="2471188" cy="16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" y="3084594"/>
            <a:ext cx="2508796" cy="16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841454"/>
            <a:ext cx="25087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" y="5008341"/>
            <a:ext cx="2503260" cy="167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" y="4805340"/>
            <a:ext cx="252605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570" y="3094821"/>
            <a:ext cx="2471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4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93059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14850" y="4013733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Шепси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05867" y="4304913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500217" y="5341266"/>
            <a:ext cx="2594647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97827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900165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Шепси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3994771" y="1907443"/>
            <a:ext cx="1440159" cy="784259"/>
          </a:xfrm>
          <a:prstGeom prst="wedgeRectCallout">
            <a:avLst>
              <a:gd name="adj1" fmla="val 65092"/>
              <a:gd name="adj2" fmla="val 12336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027256" y="3133725"/>
            <a:ext cx="2668694" cy="3171825"/>
          </a:xfrm>
          <a:custGeom>
            <a:avLst/>
            <a:gdLst>
              <a:gd name="connsiteX0" fmla="*/ 2668694 w 2668694"/>
              <a:gd name="connsiteY0" fmla="*/ 0 h 3171825"/>
              <a:gd name="connsiteX1" fmla="*/ 2668694 w 2668694"/>
              <a:gd name="connsiteY1" fmla="*/ 0 h 3171825"/>
              <a:gd name="connsiteX2" fmla="*/ 2602019 w 2668694"/>
              <a:gd name="connsiteY2" fmla="*/ 57150 h 3171825"/>
              <a:gd name="connsiteX3" fmla="*/ 2563919 w 2668694"/>
              <a:gd name="connsiteY3" fmla="*/ 76200 h 3171825"/>
              <a:gd name="connsiteX4" fmla="*/ 2535344 w 2668694"/>
              <a:gd name="connsiteY4" fmla="*/ 104775 h 3171825"/>
              <a:gd name="connsiteX5" fmla="*/ 2506769 w 2668694"/>
              <a:gd name="connsiteY5" fmla="*/ 114300 h 3171825"/>
              <a:gd name="connsiteX6" fmla="*/ 2449619 w 2668694"/>
              <a:gd name="connsiteY6" fmla="*/ 152400 h 3171825"/>
              <a:gd name="connsiteX7" fmla="*/ 2392469 w 2668694"/>
              <a:gd name="connsiteY7" fmla="*/ 190500 h 3171825"/>
              <a:gd name="connsiteX8" fmla="*/ 2363894 w 2668694"/>
              <a:gd name="connsiteY8" fmla="*/ 209550 h 3171825"/>
              <a:gd name="connsiteX9" fmla="*/ 2325794 w 2668694"/>
              <a:gd name="connsiteY9" fmla="*/ 219075 h 3171825"/>
              <a:gd name="connsiteX10" fmla="*/ 2230544 w 2668694"/>
              <a:gd name="connsiteY10" fmla="*/ 276225 h 3171825"/>
              <a:gd name="connsiteX11" fmla="*/ 2173394 w 2668694"/>
              <a:gd name="connsiteY11" fmla="*/ 295275 h 3171825"/>
              <a:gd name="connsiteX12" fmla="*/ 2116244 w 2668694"/>
              <a:gd name="connsiteY12" fmla="*/ 333375 h 3171825"/>
              <a:gd name="connsiteX13" fmla="*/ 2040044 w 2668694"/>
              <a:gd name="connsiteY13" fmla="*/ 371475 h 3171825"/>
              <a:gd name="connsiteX14" fmla="*/ 1982894 w 2668694"/>
              <a:gd name="connsiteY14" fmla="*/ 428625 h 3171825"/>
              <a:gd name="connsiteX15" fmla="*/ 1897169 w 2668694"/>
              <a:gd name="connsiteY15" fmla="*/ 504825 h 3171825"/>
              <a:gd name="connsiteX16" fmla="*/ 1849544 w 2668694"/>
              <a:gd name="connsiteY16" fmla="*/ 561975 h 3171825"/>
              <a:gd name="connsiteX17" fmla="*/ 1763819 w 2668694"/>
              <a:gd name="connsiteY17" fmla="*/ 619125 h 3171825"/>
              <a:gd name="connsiteX18" fmla="*/ 1735244 w 2668694"/>
              <a:gd name="connsiteY18" fmla="*/ 638175 h 3171825"/>
              <a:gd name="connsiteX19" fmla="*/ 1706669 w 2668694"/>
              <a:gd name="connsiteY19" fmla="*/ 657225 h 3171825"/>
              <a:gd name="connsiteX20" fmla="*/ 1687619 w 2668694"/>
              <a:gd name="connsiteY20" fmla="*/ 685800 h 3171825"/>
              <a:gd name="connsiteX21" fmla="*/ 1630469 w 2668694"/>
              <a:gd name="connsiteY21" fmla="*/ 742950 h 3171825"/>
              <a:gd name="connsiteX22" fmla="*/ 1601894 w 2668694"/>
              <a:gd name="connsiteY22" fmla="*/ 781050 h 3171825"/>
              <a:gd name="connsiteX23" fmla="*/ 1573319 w 2668694"/>
              <a:gd name="connsiteY23" fmla="*/ 809625 h 3171825"/>
              <a:gd name="connsiteX24" fmla="*/ 1554269 w 2668694"/>
              <a:gd name="connsiteY24" fmla="*/ 838200 h 3171825"/>
              <a:gd name="connsiteX25" fmla="*/ 1525694 w 2668694"/>
              <a:gd name="connsiteY25" fmla="*/ 857250 h 3171825"/>
              <a:gd name="connsiteX26" fmla="*/ 1487594 w 2668694"/>
              <a:gd name="connsiteY26" fmla="*/ 885825 h 3171825"/>
              <a:gd name="connsiteX27" fmla="*/ 1430444 w 2668694"/>
              <a:gd name="connsiteY27" fmla="*/ 923925 h 3171825"/>
              <a:gd name="connsiteX28" fmla="*/ 1401869 w 2668694"/>
              <a:gd name="connsiteY28" fmla="*/ 942975 h 3171825"/>
              <a:gd name="connsiteX29" fmla="*/ 1335194 w 2668694"/>
              <a:gd name="connsiteY29" fmla="*/ 962025 h 3171825"/>
              <a:gd name="connsiteX30" fmla="*/ 1306619 w 2668694"/>
              <a:gd name="connsiteY30" fmla="*/ 1019175 h 3171825"/>
              <a:gd name="connsiteX31" fmla="*/ 1297094 w 2668694"/>
              <a:gd name="connsiteY31" fmla="*/ 1076325 h 3171825"/>
              <a:gd name="connsiteX32" fmla="*/ 1239944 w 2668694"/>
              <a:gd name="connsiteY32" fmla="*/ 1162050 h 3171825"/>
              <a:gd name="connsiteX33" fmla="*/ 1154219 w 2668694"/>
              <a:gd name="connsiteY33" fmla="*/ 1171575 h 3171825"/>
              <a:gd name="connsiteX34" fmla="*/ 1144694 w 2668694"/>
              <a:gd name="connsiteY34" fmla="*/ 1314450 h 3171825"/>
              <a:gd name="connsiteX35" fmla="*/ 1106594 w 2668694"/>
              <a:gd name="connsiteY35" fmla="*/ 1371600 h 3171825"/>
              <a:gd name="connsiteX36" fmla="*/ 1058969 w 2668694"/>
              <a:gd name="connsiteY36" fmla="*/ 1419225 h 3171825"/>
              <a:gd name="connsiteX37" fmla="*/ 1039919 w 2668694"/>
              <a:gd name="connsiteY37" fmla="*/ 1476375 h 3171825"/>
              <a:gd name="connsiteX38" fmla="*/ 1030394 w 2668694"/>
              <a:gd name="connsiteY38" fmla="*/ 1504950 h 3171825"/>
              <a:gd name="connsiteX39" fmla="*/ 1011344 w 2668694"/>
              <a:gd name="connsiteY39" fmla="*/ 1533525 h 3171825"/>
              <a:gd name="connsiteX40" fmla="*/ 992294 w 2668694"/>
              <a:gd name="connsiteY40" fmla="*/ 1600200 h 3171825"/>
              <a:gd name="connsiteX41" fmla="*/ 954194 w 2668694"/>
              <a:gd name="connsiteY41" fmla="*/ 1657350 h 3171825"/>
              <a:gd name="connsiteX42" fmla="*/ 935144 w 2668694"/>
              <a:gd name="connsiteY42" fmla="*/ 1685925 h 3171825"/>
              <a:gd name="connsiteX43" fmla="*/ 925619 w 2668694"/>
              <a:gd name="connsiteY43" fmla="*/ 1714500 h 3171825"/>
              <a:gd name="connsiteX44" fmla="*/ 906569 w 2668694"/>
              <a:gd name="connsiteY44" fmla="*/ 1838325 h 3171825"/>
              <a:gd name="connsiteX45" fmla="*/ 897044 w 2668694"/>
              <a:gd name="connsiteY45" fmla="*/ 1866900 h 3171825"/>
              <a:gd name="connsiteX46" fmla="*/ 839894 w 2668694"/>
              <a:gd name="connsiteY46" fmla="*/ 1914525 h 3171825"/>
              <a:gd name="connsiteX47" fmla="*/ 725594 w 2668694"/>
              <a:gd name="connsiteY47" fmla="*/ 1981200 h 3171825"/>
              <a:gd name="connsiteX48" fmla="*/ 668444 w 2668694"/>
              <a:gd name="connsiteY48" fmla="*/ 2000250 h 3171825"/>
              <a:gd name="connsiteX49" fmla="*/ 630344 w 2668694"/>
              <a:gd name="connsiteY49" fmla="*/ 2019300 h 3171825"/>
              <a:gd name="connsiteX50" fmla="*/ 601769 w 2668694"/>
              <a:gd name="connsiteY50" fmla="*/ 2047875 h 3171825"/>
              <a:gd name="connsiteX51" fmla="*/ 573194 w 2668694"/>
              <a:gd name="connsiteY51" fmla="*/ 2066925 h 3171825"/>
              <a:gd name="connsiteX52" fmla="*/ 554144 w 2668694"/>
              <a:gd name="connsiteY52" fmla="*/ 2095500 h 3171825"/>
              <a:gd name="connsiteX53" fmla="*/ 525569 w 2668694"/>
              <a:gd name="connsiteY53" fmla="*/ 2124075 h 3171825"/>
              <a:gd name="connsiteX54" fmla="*/ 516044 w 2668694"/>
              <a:gd name="connsiteY54" fmla="*/ 2152650 h 3171825"/>
              <a:gd name="connsiteX55" fmla="*/ 477944 w 2668694"/>
              <a:gd name="connsiteY55" fmla="*/ 2228850 h 3171825"/>
              <a:gd name="connsiteX56" fmla="*/ 468419 w 2668694"/>
              <a:gd name="connsiteY56" fmla="*/ 2266950 h 3171825"/>
              <a:gd name="connsiteX57" fmla="*/ 458894 w 2668694"/>
              <a:gd name="connsiteY57" fmla="*/ 2314575 h 3171825"/>
              <a:gd name="connsiteX58" fmla="*/ 430319 w 2668694"/>
              <a:gd name="connsiteY58" fmla="*/ 2343150 h 3171825"/>
              <a:gd name="connsiteX59" fmla="*/ 392219 w 2668694"/>
              <a:gd name="connsiteY59" fmla="*/ 2419350 h 3171825"/>
              <a:gd name="connsiteX60" fmla="*/ 354119 w 2668694"/>
              <a:gd name="connsiteY60" fmla="*/ 2476500 h 3171825"/>
              <a:gd name="connsiteX61" fmla="*/ 325544 w 2668694"/>
              <a:gd name="connsiteY61" fmla="*/ 2505075 h 3171825"/>
              <a:gd name="connsiteX62" fmla="*/ 287444 w 2668694"/>
              <a:gd name="connsiteY62" fmla="*/ 2562225 h 3171825"/>
              <a:gd name="connsiteX63" fmla="*/ 268394 w 2668694"/>
              <a:gd name="connsiteY63" fmla="*/ 2590800 h 3171825"/>
              <a:gd name="connsiteX64" fmla="*/ 125519 w 2668694"/>
              <a:gd name="connsiteY64" fmla="*/ 2638425 h 3171825"/>
              <a:gd name="connsiteX65" fmla="*/ 58844 w 2668694"/>
              <a:gd name="connsiteY65" fmla="*/ 2667000 h 3171825"/>
              <a:gd name="connsiteX66" fmla="*/ 30269 w 2668694"/>
              <a:gd name="connsiteY66" fmla="*/ 2676525 h 3171825"/>
              <a:gd name="connsiteX67" fmla="*/ 1694 w 2668694"/>
              <a:gd name="connsiteY67" fmla="*/ 2705100 h 3171825"/>
              <a:gd name="connsiteX68" fmla="*/ 49319 w 2668694"/>
              <a:gd name="connsiteY68" fmla="*/ 2819400 h 3171825"/>
              <a:gd name="connsiteX69" fmla="*/ 68369 w 2668694"/>
              <a:gd name="connsiteY69" fmla="*/ 2847975 h 3171825"/>
              <a:gd name="connsiteX70" fmla="*/ 77894 w 2668694"/>
              <a:gd name="connsiteY70" fmla="*/ 2876550 h 3171825"/>
              <a:gd name="connsiteX71" fmla="*/ 106469 w 2668694"/>
              <a:gd name="connsiteY71" fmla="*/ 2905125 h 3171825"/>
              <a:gd name="connsiteX72" fmla="*/ 144569 w 2668694"/>
              <a:gd name="connsiteY72" fmla="*/ 2962275 h 3171825"/>
              <a:gd name="connsiteX73" fmla="*/ 173144 w 2668694"/>
              <a:gd name="connsiteY73" fmla="*/ 3000375 h 3171825"/>
              <a:gd name="connsiteX74" fmla="*/ 192194 w 2668694"/>
              <a:gd name="connsiteY74" fmla="*/ 3028950 h 3171825"/>
              <a:gd name="connsiteX75" fmla="*/ 249344 w 2668694"/>
              <a:gd name="connsiteY75" fmla="*/ 3086100 h 3171825"/>
              <a:gd name="connsiteX76" fmla="*/ 316019 w 2668694"/>
              <a:gd name="connsiteY76" fmla="*/ 3171825 h 3171825"/>
              <a:gd name="connsiteX77" fmla="*/ 325544 w 2668694"/>
              <a:gd name="connsiteY77" fmla="*/ 2943225 h 3171825"/>
              <a:gd name="connsiteX78" fmla="*/ 344594 w 2668694"/>
              <a:gd name="connsiteY78" fmla="*/ 2914650 h 3171825"/>
              <a:gd name="connsiteX79" fmla="*/ 373169 w 2668694"/>
              <a:gd name="connsiteY79" fmla="*/ 2876550 h 3171825"/>
              <a:gd name="connsiteX80" fmla="*/ 392219 w 2668694"/>
              <a:gd name="connsiteY80" fmla="*/ 2847975 h 3171825"/>
              <a:gd name="connsiteX81" fmla="*/ 420794 w 2668694"/>
              <a:gd name="connsiteY81" fmla="*/ 2819400 h 3171825"/>
              <a:gd name="connsiteX82" fmla="*/ 458894 w 2668694"/>
              <a:gd name="connsiteY82" fmla="*/ 2752725 h 3171825"/>
              <a:gd name="connsiteX83" fmla="*/ 487469 w 2668694"/>
              <a:gd name="connsiteY83" fmla="*/ 2705100 h 3171825"/>
              <a:gd name="connsiteX84" fmla="*/ 506519 w 2668694"/>
              <a:gd name="connsiteY84" fmla="*/ 2676525 h 3171825"/>
              <a:gd name="connsiteX85" fmla="*/ 573194 w 2668694"/>
              <a:gd name="connsiteY85" fmla="*/ 2647950 h 3171825"/>
              <a:gd name="connsiteX86" fmla="*/ 639869 w 2668694"/>
              <a:gd name="connsiteY86" fmla="*/ 2619375 h 3171825"/>
              <a:gd name="connsiteX87" fmla="*/ 668444 w 2668694"/>
              <a:gd name="connsiteY87" fmla="*/ 2590800 h 3171825"/>
              <a:gd name="connsiteX88" fmla="*/ 725594 w 2668694"/>
              <a:gd name="connsiteY88" fmla="*/ 2543175 h 3171825"/>
              <a:gd name="connsiteX89" fmla="*/ 763694 w 2668694"/>
              <a:gd name="connsiteY89" fmla="*/ 2476500 h 3171825"/>
              <a:gd name="connsiteX90" fmla="*/ 792269 w 2668694"/>
              <a:gd name="connsiteY90" fmla="*/ 2447925 h 3171825"/>
              <a:gd name="connsiteX91" fmla="*/ 820844 w 2668694"/>
              <a:gd name="connsiteY91" fmla="*/ 2371725 h 3171825"/>
              <a:gd name="connsiteX92" fmla="*/ 839894 w 2668694"/>
              <a:gd name="connsiteY92" fmla="*/ 2333625 h 3171825"/>
              <a:gd name="connsiteX93" fmla="*/ 877994 w 2668694"/>
              <a:gd name="connsiteY93" fmla="*/ 2276475 h 3171825"/>
              <a:gd name="connsiteX94" fmla="*/ 935144 w 2668694"/>
              <a:gd name="connsiteY94" fmla="*/ 2228850 h 3171825"/>
              <a:gd name="connsiteX95" fmla="*/ 963719 w 2668694"/>
              <a:gd name="connsiteY95" fmla="*/ 2219325 h 3171825"/>
              <a:gd name="connsiteX96" fmla="*/ 1058969 w 2668694"/>
              <a:gd name="connsiteY96" fmla="*/ 2114550 h 3171825"/>
              <a:gd name="connsiteX97" fmla="*/ 1087544 w 2668694"/>
              <a:gd name="connsiteY97" fmla="*/ 2066925 h 3171825"/>
              <a:gd name="connsiteX98" fmla="*/ 1106594 w 2668694"/>
              <a:gd name="connsiteY98" fmla="*/ 2038350 h 3171825"/>
              <a:gd name="connsiteX99" fmla="*/ 1163744 w 2668694"/>
              <a:gd name="connsiteY99" fmla="*/ 1952625 h 3171825"/>
              <a:gd name="connsiteX100" fmla="*/ 1192319 w 2668694"/>
              <a:gd name="connsiteY100" fmla="*/ 1924050 h 3171825"/>
              <a:gd name="connsiteX101" fmla="*/ 1211369 w 2668694"/>
              <a:gd name="connsiteY101" fmla="*/ 1895475 h 3171825"/>
              <a:gd name="connsiteX102" fmla="*/ 1239944 w 2668694"/>
              <a:gd name="connsiteY102" fmla="*/ 1866900 h 3171825"/>
              <a:gd name="connsiteX103" fmla="*/ 1258994 w 2668694"/>
              <a:gd name="connsiteY103" fmla="*/ 1838325 h 3171825"/>
              <a:gd name="connsiteX104" fmla="*/ 1306619 w 2668694"/>
              <a:gd name="connsiteY104" fmla="*/ 1781175 h 3171825"/>
              <a:gd name="connsiteX105" fmla="*/ 1316144 w 2668694"/>
              <a:gd name="connsiteY105" fmla="*/ 1752600 h 3171825"/>
              <a:gd name="connsiteX106" fmla="*/ 1354244 w 2668694"/>
              <a:gd name="connsiteY106" fmla="*/ 1695450 h 3171825"/>
              <a:gd name="connsiteX107" fmla="*/ 1382819 w 2668694"/>
              <a:gd name="connsiteY107" fmla="*/ 1638300 h 3171825"/>
              <a:gd name="connsiteX108" fmla="*/ 1392344 w 2668694"/>
              <a:gd name="connsiteY108" fmla="*/ 1590675 h 3171825"/>
              <a:gd name="connsiteX109" fmla="*/ 1401869 w 2668694"/>
              <a:gd name="connsiteY109" fmla="*/ 1533525 h 3171825"/>
              <a:gd name="connsiteX110" fmla="*/ 1411394 w 2668694"/>
              <a:gd name="connsiteY110" fmla="*/ 1495425 h 3171825"/>
              <a:gd name="connsiteX111" fmla="*/ 1430444 w 2668694"/>
              <a:gd name="connsiteY111" fmla="*/ 1419225 h 3171825"/>
              <a:gd name="connsiteX112" fmla="*/ 1439969 w 2668694"/>
              <a:gd name="connsiteY112" fmla="*/ 1343025 h 3171825"/>
              <a:gd name="connsiteX113" fmla="*/ 1459019 w 2668694"/>
              <a:gd name="connsiteY113" fmla="*/ 1304925 h 3171825"/>
              <a:gd name="connsiteX114" fmla="*/ 1468544 w 2668694"/>
              <a:gd name="connsiteY114" fmla="*/ 1266825 h 3171825"/>
              <a:gd name="connsiteX115" fmla="*/ 1478069 w 2668694"/>
              <a:gd name="connsiteY115" fmla="*/ 1238250 h 3171825"/>
              <a:gd name="connsiteX116" fmla="*/ 1487594 w 2668694"/>
              <a:gd name="connsiteY116" fmla="*/ 1190625 h 3171825"/>
              <a:gd name="connsiteX117" fmla="*/ 1497119 w 2668694"/>
              <a:gd name="connsiteY117" fmla="*/ 1162050 h 3171825"/>
              <a:gd name="connsiteX118" fmla="*/ 1506644 w 2668694"/>
              <a:gd name="connsiteY118" fmla="*/ 1123950 h 3171825"/>
              <a:gd name="connsiteX119" fmla="*/ 1554269 w 2668694"/>
              <a:gd name="connsiteY119" fmla="*/ 1057275 h 3171825"/>
              <a:gd name="connsiteX120" fmla="*/ 1573319 w 2668694"/>
              <a:gd name="connsiteY120" fmla="*/ 1028700 h 3171825"/>
              <a:gd name="connsiteX121" fmla="*/ 1601894 w 2668694"/>
              <a:gd name="connsiteY121" fmla="*/ 990600 h 3171825"/>
              <a:gd name="connsiteX122" fmla="*/ 1620944 w 2668694"/>
              <a:gd name="connsiteY122" fmla="*/ 962025 h 3171825"/>
              <a:gd name="connsiteX123" fmla="*/ 1659044 w 2668694"/>
              <a:gd name="connsiteY123" fmla="*/ 933450 h 3171825"/>
              <a:gd name="connsiteX124" fmla="*/ 1763819 w 2668694"/>
              <a:gd name="connsiteY124" fmla="*/ 866775 h 3171825"/>
              <a:gd name="connsiteX125" fmla="*/ 1830494 w 2668694"/>
              <a:gd name="connsiteY125" fmla="*/ 819150 h 3171825"/>
              <a:gd name="connsiteX126" fmla="*/ 1887644 w 2668694"/>
              <a:gd name="connsiteY126" fmla="*/ 781050 h 3171825"/>
              <a:gd name="connsiteX127" fmla="*/ 1944794 w 2668694"/>
              <a:gd name="connsiteY127" fmla="*/ 762000 h 3171825"/>
              <a:gd name="connsiteX128" fmla="*/ 2030519 w 2668694"/>
              <a:gd name="connsiteY128" fmla="*/ 742950 h 3171825"/>
              <a:gd name="connsiteX129" fmla="*/ 2059094 w 2668694"/>
              <a:gd name="connsiteY129" fmla="*/ 723900 h 3171825"/>
              <a:gd name="connsiteX130" fmla="*/ 2144819 w 2668694"/>
              <a:gd name="connsiteY130" fmla="*/ 695325 h 3171825"/>
              <a:gd name="connsiteX131" fmla="*/ 2201969 w 2668694"/>
              <a:gd name="connsiteY131" fmla="*/ 657225 h 3171825"/>
              <a:gd name="connsiteX132" fmla="*/ 2259119 w 2668694"/>
              <a:gd name="connsiteY132" fmla="*/ 638175 h 3171825"/>
              <a:gd name="connsiteX133" fmla="*/ 2287694 w 2668694"/>
              <a:gd name="connsiteY133" fmla="*/ 609600 h 3171825"/>
              <a:gd name="connsiteX134" fmla="*/ 2316269 w 2668694"/>
              <a:gd name="connsiteY134" fmla="*/ 600075 h 3171825"/>
              <a:gd name="connsiteX135" fmla="*/ 2335319 w 2668694"/>
              <a:gd name="connsiteY135" fmla="*/ 571500 h 3171825"/>
              <a:gd name="connsiteX136" fmla="*/ 2392469 w 2668694"/>
              <a:gd name="connsiteY136" fmla="*/ 523875 h 3171825"/>
              <a:gd name="connsiteX137" fmla="*/ 2411519 w 2668694"/>
              <a:gd name="connsiteY137" fmla="*/ 495300 h 3171825"/>
              <a:gd name="connsiteX138" fmla="*/ 2440094 w 2668694"/>
              <a:gd name="connsiteY138" fmla="*/ 457200 h 3171825"/>
              <a:gd name="connsiteX139" fmla="*/ 2449619 w 2668694"/>
              <a:gd name="connsiteY139" fmla="*/ 428625 h 3171825"/>
              <a:gd name="connsiteX140" fmla="*/ 2487719 w 2668694"/>
              <a:gd name="connsiteY140" fmla="*/ 371475 h 3171825"/>
              <a:gd name="connsiteX141" fmla="*/ 2506769 w 2668694"/>
              <a:gd name="connsiteY141" fmla="*/ 342900 h 3171825"/>
              <a:gd name="connsiteX142" fmla="*/ 2535344 w 2668694"/>
              <a:gd name="connsiteY142" fmla="*/ 314325 h 3171825"/>
              <a:gd name="connsiteX143" fmla="*/ 2592494 w 2668694"/>
              <a:gd name="connsiteY143" fmla="*/ 228600 h 3171825"/>
              <a:gd name="connsiteX144" fmla="*/ 2611544 w 2668694"/>
              <a:gd name="connsiteY144" fmla="*/ 200025 h 3171825"/>
              <a:gd name="connsiteX145" fmla="*/ 2630594 w 2668694"/>
              <a:gd name="connsiteY145" fmla="*/ 171450 h 3171825"/>
              <a:gd name="connsiteX146" fmla="*/ 2640119 w 2668694"/>
              <a:gd name="connsiteY146" fmla="*/ 123825 h 3171825"/>
              <a:gd name="connsiteX147" fmla="*/ 2649644 w 2668694"/>
              <a:gd name="connsiteY147" fmla="*/ 47625 h 3171825"/>
              <a:gd name="connsiteX148" fmla="*/ 2649644 w 2668694"/>
              <a:gd name="connsiteY148" fmla="*/ 476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668694" h="3171825">
                <a:moveTo>
                  <a:pt x="2668694" y="0"/>
                </a:moveTo>
                <a:lnTo>
                  <a:pt x="2668694" y="0"/>
                </a:lnTo>
                <a:cubicBezTo>
                  <a:pt x="2646469" y="19050"/>
                  <a:pt x="2625692" y="39933"/>
                  <a:pt x="2602019" y="57150"/>
                </a:cubicBezTo>
                <a:cubicBezTo>
                  <a:pt x="2590536" y="65501"/>
                  <a:pt x="2575473" y="67947"/>
                  <a:pt x="2563919" y="76200"/>
                </a:cubicBezTo>
                <a:cubicBezTo>
                  <a:pt x="2552958" y="84030"/>
                  <a:pt x="2546552" y="97303"/>
                  <a:pt x="2535344" y="104775"/>
                </a:cubicBezTo>
                <a:cubicBezTo>
                  <a:pt x="2526990" y="110344"/>
                  <a:pt x="2515546" y="109424"/>
                  <a:pt x="2506769" y="114300"/>
                </a:cubicBezTo>
                <a:cubicBezTo>
                  <a:pt x="2486755" y="125419"/>
                  <a:pt x="2468669" y="139700"/>
                  <a:pt x="2449619" y="152400"/>
                </a:cubicBezTo>
                <a:lnTo>
                  <a:pt x="2392469" y="190500"/>
                </a:lnTo>
                <a:cubicBezTo>
                  <a:pt x="2382944" y="196850"/>
                  <a:pt x="2375000" y="206774"/>
                  <a:pt x="2363894" y="209550"/>
                </a:cubicBezTo>
                <a:lnTo>
                  <a:pt x="2325794" y="219075"/>
                </a:lnTo>
                <a:cubicBezTo>
                  <a:pt x="2292250" y="241438"/>
                  <a:pt x="2267155" y="261580"/>
                  <a:pt x="2230544" y="276225"/>
                </a:cubicBezTo>
                <a:cubicBezTo>
                  <a:pt x="2211900" y="283683"/>
                  <a:pt x="2190102" y="284136"/>
                  <a:pt x="2173394" y="295275"/>
                </a:cubicBezTo>
                <a:cubicBezTo>
                  <a:pt x="2154344" y="307975"/>
                  <a:pt x="2137964" y="326135"/>
                  <a:pt x="2116244" y="333375"/>
                </a:cubicBezTo>
                <a:cubicBezTo>
                  <a:pt x="2083830" y="344180"/>
                  <a:pt x="2070973" y="346170"/>
                  <a:pt x="2040044" y="371475"/>
                </a:cubicBezTo>
                <a:cubicBezTo>
                  <a:pt x="2019193" y="388535"/>
                  <a:pt x="2005310" y="413681"/>
                  <a:pt x="1982894" y="428625"/>
                </a:cubicBezTo>
                <a:cubicBezTo>
                  <a:pt x="1948537" y="451530"/>
                  <a:pt x="1923267" y="465678"/>
                  <a:pt x="1897169" y="504825"/>
                </a:cubicBezTo>
                <a:cubicBezTo>
                  <a:pt x="1880236" y="530225"/>
                  <a:pt x="1874931" y="542230"/>
                  <a:pt x="1849544" y="561975"/>
                </a:cubicBezTo>
                <a:lnTo>
                  <a:pt x="1763819" y="619125"/>
                </a:lnTo>
                <a:lnTo>
                  <a:pt x="1735244" y="638175"/>
                </a:lnTo>
                <a:lnTo>
                  <a:pt x="1706669" y="657225"/>
                </a:lnTo>
                <a:cubicBezTo>
                  <a:pt x="1700319" y="666750"/>
                  <a:pt x="1695224" y="677244"/>
                  <a:pt x="1687619" y="685800"/>
                </a:cubicBezTo>
                <a:cubicBezTo>
                  <a:pt x="1669721" y="705936"/>
                  <a:pt x="1646633" y="721397"/>
                  <a:pt x="1630469" y="742950"/>
                </a:cubicBezTo>
                <a:cubicBezTo>
                  <a:pt x="1620944" y="755650"/>
                  <a:pt x="1612225" y="768997"/>
                  <a:pt x="1601894" y="781050"/>
                </a:cubicBezTo>
                <a:cubicBezTo>
                  <a:pt x="1593128" y="791277"/>
                  <a:pt x="1581943" y="799277"/>
                  <a:pt x="1573319" y="809625"/>
                </a:cubicBezTo>
                <a:cubicBezTo>
                  <a:pt x="1565990" y="818419"/>
                  <a:pt x="1562364" y="830105"/>
                  <a:pt x="1554269" y="838200"/>
                </a:cubicBezTo>
                <a:cubicBezTo>
                  <a:pt x="1546174" y="846295"/>
                  <a:pt x="1535009" y="850596"/>
                  <a:pt x="1525694" y="857250"/>
                </a:cubicBezTo>
                <a:cubicBezTo>
                  <a:pt x="1512776" y="866477"/>
                  <a:pt x="1500599" y="876721"/>
                  <a:pt x="1487594" y="885825"/>
                </a:cubicBezTo>
                <a:cubicBezTo>
                  <a:pt x="1468837" y="898955"/>
                  <a:pt x="1449494" y="911225"/>
                  <a:pt x="1430444" y="923925"/>
                </a:cubicBezTo>
                <a:cubicBezTo>
                  <a:pt x="1420919" y="930275"/>
                  <a:pt x="1412975" y="940199"/>
                  <a:pt x="1401869" y="942975"/>
                </a:cubicBezTo>
                <a:cubicBezTo>
                  <a:pt x="1354029" y="954935"/>
                  <a:pt x="1376188" y="948360"/>
                  <a:pt x="1335194" y="962025"/>
                </a:cubicBezTo>
                <a:cubicBezTo>
                  <a:pt x="1318069" y="987713"/>
                  <a:pt x="1313192" y="989599"/>
                  <a:pt x="1306619" y="1019175"/>
                </a:cubicBezTo>
                <a:cubicBezTo>
                  <a:pt x="1302429" y="1038028"/>
                  <a:pt x="1301778" y="1057589"/>
                  <a:pt x="1297094" y="1076325"/>
                </a:cubicBezTo>
                <a:cubicBezTo>
                  <a:pt x="1287750" y="1113700"/>
                  <a:pt x="1282466" y="1148966"/>
                  <a:pt x="1239944" y="1162050"/>
                </a:cubicBezTo>
                <a:cubicBezTo>
                  <a:pt x="1212465" y="1170505"/>
                  <a:pt x="1182794" y="1168400"/>
                  <a:pt x="1154219" y="1171575"/>
                </a:cubicBezTo>
                <a:cubicBezTo>
                  <a:pt x="1151044" y="1219200"/>
                  <a:pt x="1155749" y="1268017"/>
                  <a:pt x="1144694" y="1314450"/>
                </a:cubicBezTo>
                <a:cubicBezTo>
                  <a:pt x="1139391" y="1336723"/>
                  <a:pt x="1119294" y="1352550"/>
                  <a:pt x="1106594" y="1371600"/>
                </a:cubicBezTo>
                <a:cubicBezTo>
                  <a:pt x="1081194" y="1409700"/>
                  <a:pt x="1097069" y="1393825"/>
                  <a:pt x="1058969" y="1419225"/>
                </a:cubicBezTo>
                <a:lnTo>
                  <a:pt x="1039919" y="1476375"/>
                </a:lnTo>
                <a:cubicBezTo>
                  <a:pt x="1036744" y="1485900"/>
                  <a:pt x="1035963" y="1496596"/>
                  <a:pt x="1030394" y="1504950"/>
                </a:cubicBezTo>
                <a:lnTo>
                  <a:pt x="1011344" y="1533525"/>
                </a:lnTo>
                <a:cubicBezTo>
                  <a:pt x="1009102" y="1542493"/>
                  <a:pt x="998505" y="1589020"/>
                  <a:pt x="992294" y="1600200"/>
                </a:cubicBezTo>
                <a:cubicBezTo>
                  <a:pt x="981175" y="1620214"/>
                  <a:pt x="966894" y="1638300"/>
                  <a:pt x="954194" y="1657350"/>
                </a:cubicBezTo>
                <a:cubicBezTo>
                  <a:pt x="947844" y="1666875"/>
                  <a:pt x="938764" y="1675065"/>
                  <a:pt x="935144" y="1685925"/>
                </a:cubicBezTo>
                <a:lnTo>
                  <a:pt x="925619" y="1714500"/>
                </a:lnTo>
                <a:cubicBezTo>
                  <a:pt x="922581" y="1735769"/>
                  <a:pt x="911855" y="1814536"/>
                  <a:pt x="906569" y="1838325"/>
                </a:cubicBezTo>
                <a:cubicBezTo>
                  <a:pt x="904391" y="1848126"/>
                  <a:pt x="902613" y="1858546"/>
                  <a:pt x="897044" y="1866900"/>
                </a:cubicBezTo>
                <a:cubicBezTo>
                  <a:pt x="880872" y="1891157"/>
                  <a:pt x="862257" y="1898551"/>
                  <a:pt x="839894" y="1914525"/>
                </a:cubicBezTo>
                <a:cubicBezTo>
                  <a:pt x="795483" y="1946247"/>
                  <a:pt x="786643" y="1960850"/>
                  <a:pt x="725594" y="1981200"/>
                </a:cubicBezTo>
                <a:cubicBezTo>
                  <a:pt x="706544" y="1987550"/>
                  <a:pt x="686405" y="1991270"/>
                  <a:pt x="668444" y="2000250"/>
                </a:cubicBezTo>
                <a:cubicBezTo>
                  <a:pt x="655744" y="2006600"/>
                  <a:pt x="641898" y="2011047"/>
                  <a:pt x="630344" y="2019300"/>
                </a:cubicBezTo>
                <a:cubicBezTo>
                  <a:pt x="619383" y="2027130"/>
                  <a:pt x="612117" y="2039251"/>
                  <a:pt x="601769" y="2047875"/>
                </a:cubicBezTo>
                <a:cubicBezTo>
                  <a:pt x="592975" y="2055204"/>
                  <a:pt x="582719" y="2060575"/>
                  <a:pt x="573194" y="2066925"/>
                </a:cubicBezTo>
                <a:cubicBezTo>
                  <a:pt x="566844" y="2076450"/>
                  <a:pt x="561473" y="2086706"/>
                  <a:pt x="554144" y="2095500"/>
                </a:cubicBezTo>
                <a:cubicBezTo>
                  <a:pt x="545520" y="2105848"/>
                  <a:pt x="533041" y="2112867"/>
                  <a:pt x="525569" y="2124075"/>
                </a:cubicBezTo>
                <a:cubicBezTo>
                  <a:pt x="520000" y="2132429"/>
                  <a:pt x="520534" y="2143670"/>
                  <a:pt x="516044" y="2152650"/>
                </a:cubicBezTo>
                <a:cubicBezTo>
                  <a:pt x="481043" y="2222651"/>
                  <a:pt x="510904" y="2129971"/>
                  <a:pt x="477944" y="2228850"/>
                </a:cubicBezTo>
                <a:cubicBezTo>
                  <a:pt x="473804" y="2241269"/>
                  <a:pt x="471259" y="2254171"/>
                  <a:pt x="468419" y="2266950"/>
                </a:cubicBezTo>
                <a:cubicBezTo>
                  <a:pt x="464907" y="2282754"/>
                  <a:pt x="466134" y="2300095"/>
                  <a:pt x="458894" y="2314575"/>
                </a:cubicBezTo>
                <a:cubicBezTo>
                  <a:pt x="452870" y="2326623"/>
                  <a:pt x="437551" y="2331786"/>
                  <a:pt x="430319" y="2343150"/>
                </a:cubicBezTo>
                <a:cubicBezTo>
                  <a:pt x="415073" y="2367108"/>
                  <a:pt x="407971" y="2395721"/>
                  <a:pt x="392219" y="2419350"/>
                </a:cubicBezTo>
                <a:cubicBezTo>
                  <a:pt x="379519" y="2438400"/>
                  <a:pt x="370308" y="2460311"/>
                  <a:pt x="354119" y="2476500"/>
                </a:cubicBezTo>
                <a:cubicBezTo>
                  <a:pt x="344594" y="2486025"/>
                  <a:pt x="333814" y="2494442"/>
                  <a:pt x="325544" y="2505075"/>
                </a:cubicBezTo>
                <a:cubicBezTo>
                  <a:pt x="311488" y="2523147"/>
                  <a:pt x="300144" y="2543175"/>
                  <a:pt x="287444" y="2562225"/>
                </a:cubicBezTo>
                <a:cubicBezTo>
                  <a:pt x="281094" y="2571750"/>
                  <a:pt x="277919" y="2584450"/>
                  <a:pt x="268394" y="2590800"/>
                </a:cubicBezTo>
                <a:cubicBezTo>
                  <a:pt x="198004" y="2637727"/>
                  <a:pt x="282276" y="2586173"/>
                  <a:pt x="125519" y="2638425"/>
                </a:cubicBezTo>
                <a:cubicBezTo>
                  <a:pt x="58506" y="2660763"/>
                  <a:pt x="141234" y="2631690"/>
                  <a:pt x="58844" y="2667000"/>
                </a:cubicBezTo>
                <a:cubicBezTo>
                  <a:pt x="49616" y="2670955"/>
                  <a:pt x="39794" y="2673350"/>
                  <a:pt x="30269" y="2676525"/>
                </a:cubicBezTo>
                <a:cubicBezTo>
                  <a:pt x="20744" y="2686050"/>
                  <a:pt x="4616" y="2691950"/>
                  <a:pt x="1694" y="2705100"/>
                </a:cubicBezTo>
                <a:cubicBezTo>
                  <a:pt x="-8273" y="2749950"/>
                  <a:pt x="28076" y="2787535"/>
                  <a:pt x="49319" y="2819400"/>
                </a:cubicBezTo>
                <a:cubicBezTo>
                  <a:pt x="55669" y="2828925"/>
                  <a:pt x="64749" y="2837115"/>
                  <a:pt x="68369" y="2847975"/>
                </a:cubicBezTo>
                <a:cubicBezTo>
                  <a:pt x="71544" y="2857500"/>
                  <a:pt x="72325" y="2868196"/>
                  <a:pt x="77894" y="2876550"/>
                </a:cubicBezTo>
                <a:cubicBezTo>
                  <a:pt x="85366" y="2887758"/>
                  <a:pt x="98199" y="2894492"/>
                  <a:pt x="106469" y="2905125"/>
                </a:cubicBezTo>
                <a:cubicBezTo>
                  <a:pt x="120525" y="2923197"/>
                  <a:pt x="130832" y="2943959"/>
                  <a:pt x="144569" y="2962275"/>
                </a:cubicBezTo>
                <a:cubicBezTo>
                  <a:pt x="154094" y="2974975"/>
                  <a:pt x="163917" y="2987457"/>
                  <a:pt x="173144" y="3000375"/>
                </a:cubicBezTo>
                <a:cubicBezTo>
                  <a:pt x="179798" y="3009690"/>
                  <a:pt x="184589" y="3020394"/>
                  <a:pt x="192194" y="3028950"/>
                </a:cubicBezTo>
                <a:cubicBezTo>
                  <a:pt x="210092" y="3049086"/>
                  <a:pt x="234400" y="3063684"/>
                  <a:pt x="249344" y="3086100"/>
                </a:cubicBezTo>
                <a:cubicBezTo>
                  <a:pt x="294916" y="3154458"/>
                  <a:pt x="271255" y="3127061"/>
                  <a:pt x="316019" y="3171825"/>
                </a:cubicBezTo>
                <a:cubicBezTo>
                  <a:pt x="319194" y="3095625"/>
                  <a:pt x="317122" y="3019025"/>
                  <a:pt x="325544" y="2943225"/>
                </a:cubicBezTo>
                <a:cubicBezTo>
                  <a:pt x="326808" y="2931847"/>
                  <a:pt x="337940" y="2923965"/>
                  <a:pt x="344594" y="2914650"/>
                </a:cubicBezTo>
                <a:cubicBezTo>
                  <a:pt x="353821" y="2901732"/>
                  <a:pt x="363942" y="2889468"/>
                  <a:pt x="373169" y="2876550"/>
                </a:cubicBezTo>
                <a:cubicBezTo>
                  <a:pt x="379823" y="2867235"/>
                  <a:pt x="384890" y="2856769"/>
                  <a:pt x="392219" y="2847975"/>
                </a:cubicBezTo>
                <a:cubicBezTo>
                  <a:pt x="400843" y="2837627"/>
                  <a:pt x="412170" y="2829748"/>
                  <a:pt x="420794" y="2819400"/>
                </a:cubicBezTo>
                <a:cubicBezTo>
                  <a:pt x="440752" y="2795450"/>
                  <a:pt x="443367" y="2780674"/>
                  <a:pt x="458894" y="2752725"/>
                </a:cubicBezTo>
                <a:cubicBezTo>
                  <a:pt x="467885" y="2736541"/>
                  <a:pt x="477657" y="2720799"/>
                  <a:pt x="487469" y="2705100"/>
                </a:cubicBezTo>
                <a:cubicBezTo>
                  <a:pt x="493536" y="2695392"/>
                  <a:pt x="497725" y="2683854"/>
                  <a:pt x="506519" y="2676525"/>
                </a:cubicBezTo>
                <a:cubicBezTo>
                  <a:pt x="536250" y="2651750"/>
                  <a:pt x="543417" y="2662839"/>
                  <a:pt x="573194" y="2647950"/>
                </a:cubicBezTo>
                <a:cubicBezTo>
                  <a:pt x="638973" y="2615061"/>
                  <a:pt x="560575" y="2639199"/>
                  <a:pt x="639869" y="2619375"/>
                </a:cubicBezTo>
                <a:cubicBezTo>
                  <a:pt x="649394" y="2609850"/>
                  <a:pt x="658096" y="2599424"/>
                  <a:pt x="668444" y="2590800"/>
                </a:cubicBezTo>
                <a:cubicBezTo>
                  <a:pt x="709312" y="2556743"/>
                  <a:pt x="687648" y="2588711"/>
                  <a:pt x="725594" y="2543175"/>
                </a:cubicBezTo>
                <a:cubicBezTo>
                  <a:pt x="770589" y="2489181"/>
                  <a:pt x="717113" y="2541714"/>
                  <a:pt x="763694" y="2476500"/>
                </a:cubicBezTo>
                <a:cubicBezTo>
                  <a:pt x="771524" y="2465539"/>
                  <a:pt x="782744" y="2457450"/>
                  <a:pt x="792269" y="2447925"/>
                </a:cubicBezTo>
                <a:cubicBezTo>
                  <a:pt x="802742" y="2416506"/>
                  <a:pt x="805658" y="2405893"/>
                  <a:pt x="820844" y="2371725"/>
                </a:cubicBezTo>
                <a:cubicBezTo>
                  <a:pt x="826611" y="2358750"/>
                  <a:pt x="832589" y="2345801"/>
                  <a:pt x="839894" y="2333625"/>
                </a:cubicBezTo>
                <a:cubicBezTo>
                  <a:pt x="851674" y="2313992"/>
                  <a:pt x="861805" y="2292664"/>
                  <a:pt x="877994" y="2276475"/>
                </a:cubicBezTo>
                <a:cubicBezTo>
                  <a:pt x="899060" y="2255409"/>
                  <a:pt x="908622" y="2242111"/>
                  <a:pt x="935144" y="2228850"/>
                </a:cubicBezTo>
                <a:cubicBezTo>
                  <a:pt x="944124" y="2224360"/>
                  <a:pt x="954194" y="2222500"/>
                  <a:pt x="963719" y="2219325"/>
                </a:cubicBezTo>
                <a:cubicBezTo>
                  <a:pt x="1010315" y="2172729"/>
                  <a:pt x="1027347" y="2161984"/>
                  <a:pt x="1058969" y="2114550"/>
                </a:cubicBezTo>
                <a:cubicBezTo>
                  <a:pt x="1069238" y="2099146"/>
                  <a:pt x="1077732" y="2082624"/>
                  <a:pt x="1087544" y="2066925"/>
                </a:cubicBezTo>
                <a:cubicBezTo>
                  <a:pt x="1093611" y="2057217"/>
                  <a:pt x="1100527" y="2048058"/>
                  <a:pt x="1106594" y="2038350"/>
                </a:cubicBezTo>
                <a:cubicBezTo>
                  <a:pt x="1131190" y="1998996"/>
                  <a:pt x="1134477" y="1986770"/>
                  <a:pt x="1163744" y="1952625"/>
                </a:cubicBezTo>
                <a:cubicBezTo>
                  <a:pt x="1172510" y="1942398"/>
                  <a:pt x="1183695" y="1934398"/>
                  <a:pt x="1192319" y="1924050"/>
                </a:cubicBezTo>
                <a:cubicBezTo>
                  <a:pt x="1199648" y="1915256"/>
                  <a:pt x="1204040" y="1904269"/>
                  <a:pt x="1211369" y="1895475"/>
                </a:cubicBezTo>
                <a:cubicBezTo>
                  <a:pt x="1219993" y="1885127"/>
                  <a:pt x="1231320" y="1877248"/>
                  <a:pt x="1239944" y="1866900"/>
                </a:cubicBezTo>
                <a:cubicBezTo>
                  <a:pt x="1247273" y="1858106"/>
                  <a:pt x="1251665" y="1847119"/>
                  <a:pt x="1258994" y="1838325"/>
                </a:cubicBezTo>
                <a:cubicBezTo>
                  <a:pt x="1285326" y="1806727"/>
                  <a:pt x="1288882" y="1816648"/>
                  <a:pt x="1306619" y="1781175"/>
                </a:cubicBezTo>
                <a:cubicBezTo>
                  <a:pt x="1311109" y="1772195"/>
                  <a:pt x="1311268" y="1761377"/>
                  <a:pt x="1316144" y="1752600"/>
                </a:cubicBezTo>
                <a:cubicBezTo>
                  <a:pt x="1327263" y="1732586"/>
                  <a:pt x="1347004" y="1717170"/>
                  <a:pt x="1354244" y="1695450"/>
                </a:cubicBezTo>
                <a:cubicBezTo>
                  <a:pt x="1367389" y="1656015"/>
                  <a:pt x="1358200" y="1675229"/>
                  <a:pt x="1382819" y="1638300"/>
                </a:cubicBezTo>
                <a:cubicBezTo>
                  <a:pt x="1385994" y="1622425"/>
                  <a:pt x="1389448" y="1606603"/>
                  <a:pt x="1392344" y="1590675"/>
                </a:cubicBezTo>
                <a:cubicBezTo>
                  <a:pt x="1395799" y="1571674"/>
                  <a:pt x="1398081" y="1552463"/>
                  <a:pt x="1401869" y="1533525"/>
                </a:cubicBezTo>
                <a:cubicBezTo>
                  <a:pt x="1404436" y="1520688"/>
                  <a:pt x="1408554" y="1508204"/>
                  <a:pt x="1411394" y="1495425"/>
                </a:cubicBezTo>
                <a:cubicBezTo>
                  <a:pt x="1426719" y="1426461"/>
                  <a:pt x="1413423" y="1470287"/>
                  <a:pt x="1430444" y="1419225"/>
                </a:cubicBezTo>
                <a:cubicBezTo>
                  <a:pt x="1433619" y="1393825"/>
                  <a:pt x="1433761" y="1367858"/>
                  <a:pt x="1439969" y="1343025"/>
                </a:cubicBezTo>
                <a:cubicBezTo>
                  <a:pt x="1443413" y="1329250"/>
                  <a:pt x="1454033" y="1318220"/>
                  <a:pt x="1459019" y="1304925"/>
                </a:cubicBezTo>
                <a:cubicBezTo>
                  <a:pt x="1463616" y="1292668"/>
                  <a:pt x="1464948" y="1279412"/>
                  <a:pt x="1468544" y="1266825"/>
                </a:cubicBezTo>
                <a:cubicBezTo>
                  <a:pt x="1471302" y="1257171"/>
                  <a:pt x="1475634" y="1247990"/>
                  <a:pt x="1478069" y="1238250"/>
                </a:cubicBezTo>
                <a:cubicBezTo>
                  <a:pt x="1481996" y="1222544"/>
                  <a:pt x="1483667" y="1206331"/>
                  <a:pt x="1487594" y="1190625"/>
                </a:cubicBezTo>
                <a:cubicBezTo>
                  <a:pt x="1490029" y="1180885"/>
                  <a:pt x="1494361" y="1171704"/>
                  <a:pt x="1497119" y="1162050"/>
                </a:cubicBezTo>
                <a:cubicBezTo>
                  <a:pt x="1500715" y="1149463"/>
                  <a:pt x="1501487" y="1135982"/>
                  <a:pt x="1506644" y="1123950"/>
                </a:cubicBezTo>
                <a:cubicBezTo>
                  <a:pt x="1511454" y="1112726"/>
                  <a:pt x="1550784" y="1062154"/>
                  <a:pt x="1554269" y="1057275"/>
                </a:cubicBezTo>
                <a:cubicBezTo>
                  <a:pt x="1560923" y="1047960"/>
                  <a:pt x="1566665" y="1038015"/>
                  <a:pt x="1573319" y="1028700"/>
                </a:cubicBezTo>
                <a:cubicBezTo>
                  <a:pt x="1582546" y="1015782"/>
                  <a:pt x="1592667" y="1003518"/>
                  <a:pt x="1601894" y="990600"/>
                </a:cubicBezTo>
                <a:cubicBezTo>
                  <a:pt x="1608548" y="981285"/>
                  <a:pt x="1612849" y="970120"/>
                  <a:pt x="1620944" y="962025"/>
                </a:cubicBezTo>
                <a:cubicBezTo>
                  <a:pt x="1632169" y="950800"/>
                  <a:pt x="1646039" y="942554"/>
                  <a:pt x="1659044" y="933450"/>
                </a:cubicBezTo>
                <a:cubicBezTo>
                  <a:pt x="1825398" y="817002"/>
                  <a:pt x="1620714" y="962178"/>
                  <a:pt x="1763819" y="866775"/>
                </a:cubicBezTo>
                <a:cubicBezTo>
                  <a:pt x="1856720" y="804841"/>
                  <a:pt x="1712349" y="901852"/>
                  <a:pt x="1830494" y="819150"/>
                </a:cubicBezTo>
                <a:cubicBezTo>
                  <a:pt x="1849251" y="806020"/>
                  <a:pt x="1865924" y="788290"/>
                  <a:pt x="1887644" y="781050"/>
                </a:cubicBezTo>
                <a:cubicBezTo>
                  <a:pt x="1906694" y="774700"/>
                  <a:pt x="1925103" y="765938"/>
                  <a:pt x="1944794" y="762000"/>
                </a:cubicBezTo>
                <a:cubicBezTo>
                  <a:pt x="2005256" y="749908"/>
                  <a:pt x="1976713" y="756402"/>
                  <a:pt x="2030519" y="742950"/>
                </a:cubicBezTo>
                <a:cubicBezTo>
                  <a:pt x="2040044" y="736600"/>
                  <a:pt x="2048527" y="728303"/>
                  <a:pt x="2059094" y="723900"/>
                </a:cubicBezTo>
                <a:cubicBezTo>
                  <a:pt x="2086898" y="712315"/>
                  <a:pt x="2119757" y="712033"/>
                  <a:pt x="2144819" y="695325"/>
                </a:cubicBezTo>
                <a:cubicBezTo>
                  <a:pt x="2163869" y="682625"/>
                  <a:pt x="2180249" y="664465"/>
                  <a:pt x="2201969" y="657225"/>
                </a:cubicBezTo>
                <a:lnTo>
                  <a:pt x="2259119" y="638175"/>
                </a:lnTo>
                <a:cubicBezTo>
                  <a:pt x="2268644" y="628650"/>
                  <a:pt x="2276486" y="617072"/>
                  <a:pt x="2287694" y="609600"/>
                </a:cubicBezTo>
                <a:cubicBezTo>
                  <a:pt x="2296048" y="604031"/>
                  <a:pt x="2308429" y="606347"/>
                  <a:pt x="2316269" y="600075"/>
                </a:cubicBezTo>
                <a:cubicBezTo>
                  <a:pt x="2325208" y="592924"/>
                  <a:pt x="2327990" y="580294"/>
                  <a:pt x="2335319" y="571500"/>
                </a:cubicBezTo>
                <a:cubicBezTo>
                  <a:pt x="2358238" y="543998"/>
                  <a:pt x="2364372" y="542606"/>
                  <a:pt x="2392469" y="523875"/>
                </a:cubicBezTo>
                <a:cubicBezTo>
                  <a:pt x="2398819" y="514350"/>
                  <a:pt x="2404865" y="504615"/>
                  <a:pt x="2411519" y="495300"/>
                </a:cubicBezTo>
                <a:cubicBezTo>
                  <a:pt x="2420746" y="482382"/>
                  <a:pt x="2432218" y="470983"/>
                  <a:pt x="2440094" y="457200"/>
                </a:cubicBezTo>
                <a:cubicBezTo>
                  <a:pt x="2445075" y="448483"/>
                  <a:pt x="2444743" y="437402"/>
                  <a:pt x="2449619" y="428625"/>
                </a:cubicBezTo>
                <a:cubicBezTo>
                  <a:pt x="2460738" y="408611"/>
                  <a:pt x="2475019" y="390525"/>
                  <a:pt x="2487719" y="371475"/>
                </a:cubicBezTo>
                <a:cubicBezTo>
                  <a:pt x="2494069" y="361950"/>
                  <a:pt x="2498674" y="350995"/>
                  <a:pt x="2506769" y="342900"/>
                </a:cubicBezTo>
                <a:cubicBezTo>
                  <a:pt x="2516294" y="333375"/>
                  <a:pt x="2527074" y="324958"/>
                  <a:pt x="2535344" y="314325"/>
                </a:cubicBezTo>
                <a:lnTo>
                  <a:pt x="2592494" y="228600"/>
                </a:lnTo>
                <a:lnTo>
                  <a:pt x="2611544" y="200025"/>
                </a:lnTo>
                <a:lnTo>
                  <a:pt x="2630594" y="171450"/>
                </a:lnTo>
                <a:cubicBezTo>
                  <a:pt x="2633769" y="155575"/>
                  <a:pt x="2637657" y="139826"/>
                  <a:pt x="2640119" y="123825"/>
                </a:cubicBezTo>
                <a:cubicBezTo>
                  <a:pt x="2644011" y="98525"/>
                  <a:pt x="2649644" y="47625"/>
                  <a:pt x="2649644" y="47625"/>
                </a:cubicBezTo>
                <a:lnTo>
                  <a:pt x="2649644" y="47625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45" name="Group 5"/>
          <p:cNvGrpSpPr>
            <a:grpSpLocks/>
          </p:cNvGrpSpPr>
          <p:nvPr/>
        </p:nvGrpSpPr>
        <p:grpSpPr bwMode="auto">
          <a:xfrm rot="3275502">
            <a:off x="4407741" y="4045920"/>
            <a:ext cx="299371" cy="173476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 rot="2960991">
            <a:off x="3019078" y="5919530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6" name="Прямоугольник 5"/>
          <p:cNvSpPr>
            <a:spLocks noChangeArrowheads="1"/>
          </p:cNvSpPr>
          <p:nvPr/>
        </p:nvSpPr>
        <p:spPr bwMode="auto">
          <a:xfrm>
            <a:off x="1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с. Шепси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3678577"/>
            <a:ext cx="2592461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305979"/>
            <a:ext cx="2520280" cy="16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" y="3041731"/>
            <a:ext cx="254795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036466"/>
            <a:ext cx="25202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5298918"/>
            <a:ext cx="2520280" cy="15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70" y="3432175"/>
            <a:ext cx="2620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9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61" y="898708"/>
            <a:ext cx="9144000" cy="597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623080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4228498" y="231058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6660232" y="898473"/>
            <a:ext cx="2434632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автомобильный мост;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60231" y="1930763"/>
            <a:ext cx="2433665" cy="1024776"/>
            <a:chOff x="6428209" y="4993020"/>
            <a:chExt cx="2608288" cy="1019669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</a:t>
              </a:r>
              <a:r>
                <a:rPr lang="ru-RU" altLang="ru-RU" sz="1000" dirty="0" err="1" smtClean="0">
                  <a:latin typeface="Times New Roman" pitchFamily="18" charset="0"/>
                  <a:cs typeface="Times New Roman" pitchFamily="18" charset="0"/>
                </a:rPr>
                <a:t>Тенгинка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2382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578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60232" y="4929521"/>
            <a:ext cx="2434632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5" name="Group 5"/>
          <p:cNvGrpSpPr>
            <a:grpSpLocks/>
          </p:cNvGrpSpPr>
          <p:nvPr/>
        </p:nvGrpSpPr>
        <p:grpSpPr bwMode="auto">
          <a:xfrm>
            <a:off x="2843808" y="3494210"/>
            <a:ext cx="398463" cy="253987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2461098" y="846306"/>
            <a:ext cx="2675106" cy="5972783"/>
          </a:xfrm>
          <a:custGeom>
            <a:avLst/>
            <a:gdLst>
              <a:gd name="connsiteX0" fmla="*/ 223736 w 2675106"/>
              <a:gd name="connsiteY0" fmla="*/ 5826868 h 5972783"/>
              <a:gd name="connsiteX1" fmla="*/ 252919 w 2675106"/>
              <a:gd name="connsiteY1" fmla="*/ 5904690 h 5972783"/>
              <a:gd name="connsiteX2" fmla="*/ 282102 w 2675106"/>
              <a:gd name="connsiteY2" fmla="*/ 5963056 h 5972783"/>
              <a:gd name="connsiteX3" fmla="*/ 311285 w 2675106"/>
              <a:gd name="connsiteY3" fmla="*/ 5972783 h 5972783"/>
              <a:gd name="connsiteX4" fmla="*/ 496111 w 2675106"/>
              <a:gd name="connsiteY4" fmla="*/ 5963056 h 5972783"/>
              <a:gd name="connsiteX5" fmla="*/ 554476 w 2675106"/>
              <a:gd name="connsiteY5" fmla="*/ 5943600 h 5972783"/>
              <a:gd name="connsiteX6" fmla="*/ 583659 w 2675106"/>
              <a:gd name="connsiteY6" fmla="*/ 5933873 h 5972783"/>
              <a:gd name="connsiteX7" fmla="*/ 651753 w 2675106"/>
              <a:gd name="connsiteY7" fmla="*/ 5914417 h 5972783"/>
              <a:gd name="connsiteX8" fmla="*/ 778213 w 2675106"/>
              <a:gd name="connsiteY8" fmla="*/ 5875507 h 5972783"/>
              <a:gd name="connsiteX9" fmla="*/ 836579 w 2675106"/>
              <a:gd name="connsiteY9" fmla="*/ 5846324 h 5972783"/>
              <a:gd name="connsiteX10" fmla="*/ 865762 w 2675106"/>
              <a:gd name="connsiteY10" fmla="*/ 5826868 h 5972783"/>
              <a:gd name="connsiteX11" fmla="*/ 924128 w 2675106"/>
              <a:gd name="connsiteY11" fmla="*/ 5807413 h 5972783"/>
              <a:gd name="connsiteX12" fmla="*/ 982493 w 2675106"/>
              <a:gd name="connsiteY12" fmla="*/ 5768503 h 5972783"/>
              <a:gd name="connsiteX13" fmla="*/ 1001949 w 2675106"/>
              <a:gd name="connsiteY13" fmla="*/ 5749047 h 5972783"/>
              <a:gd name="connsiteX14" fmla="*/ 1031132 w 2675106"/>
              <a:gd name="connsiteY14" fmla="*/ 5739320 h 5972783"/>
              <a:gd name="connsiteX15" fmla="*/ 1089498 w 2675106"/>
              <a:gd name="connsiteY15" fmla="*/ 5671226 h 5972783"/>
              <a:gd name="connsiteX16" fmla="*/ 1118681 w 2675106"/>
              <a:gd name="connsiteY16" fmla="*/ 5651771 h 5972783"/>
              <a:gd name="connsiteX17" fmla="*/ 1186774 w 2675106"/>
              <a:gd name="connsiteY17" fmla="*/ 5573949 h 5972783"/>
              <a:gd name="connsiteX18" fmla="*/ 1206230 w 2675106"/>
              <a:gd name="connsiteY18" fmla="*/ 5554494 h 5972783"/>
              <a:gd name="connsiteX19" fmla="*/ 1245140 w 2675106"/>
              <a:gd name="connsiteY19" fmla="*/ 5496128 h 5972783"/>
              <a:gd name="connsiteX20" fmla="*/ 1284051 w 2675106"/>
              <a:gd name="connsiteY20" fmla="*/ 5447490 h 5972783"/>
              <a:gd name="connsiteX21" fmla="*/ 1293779 w 2675106"/>
              <a:gd name="connsiteY21" fmla="*/ 5418307 h 5972783"/>
              <a:gd name="connsiteX22" fmla="*/ 1313234 w 2675106"/>
              <a:gd name="connsiteY22" fmla="*/ 5389124 h 5972783"/>
              <a:gd name="connsiteX23" fmla="*/ 1342417 w 2675106"/>
              <a:gd name="connsiteY23" fmla="*/ 5340485 h 5972783"/>
              <a:gd name="connsiteX24" fmla="*/ 1361872 w 2675106"/>
              <a:gd name="connsiteY24" fmla="*/ 5282120 h 5972783"/>
              <a:gd name="connsiteX25" fmla="*/ 1420238 w 2675106"/>
              <a:gd name="connsiteY25" fmla="*/ 5204298 h 5972783"/>
              <a:gd name="connsiteX26" fmla="*/ 1439693 w 2675106"/>
              <a:gd name="connsiteY26" fmla="*/ 5175115 h 5972783"/>
              <a:gd name="connsiteX27" fmla="*/ 1468876 w 2675106"/>
              <a:gd name="connsiteY27" fmla="*/ 5116749 h 5972783"/>
              <a:gd name="connsiteX28" fmla="*/ 1478604 w 2675106"/>
              <a:gd name="connsiteY28" fmla="*/ 5087566 h 5972783"/>
              <a:gd name="connsiteX29" fmla="*/ 1507787 w 2675106"/>
              <a:gd name="connsiteY29" fmla="*/ 5038928 h 5972783"/>
              <a:gd name="connsiteX30" fmla="*/ 1517515 w 2675106"/>
              <a:gd name="connsiteY30" fmla="*/ 5000017 h 5972783"/>
              <a:gd name="connsiteX31" fmla="*/ 1527242 w 2675106"/>
              <a:gd name="connsiteY31" fmla="*/ 4970834 h 5972783"/>
              <a:gd name="connsiteX32" fmla="*/ 1536970 w 2675106"/>
              <a:gd name="connsiteY32" fmla="*/ 4922196 h 5972783"/>
              <a:gd name="connsiteX33" fmla="*/ 1507787 w 2675106"/>
              <a:gd name="connsiteY33" fmla="*/ 4484451 h 5972783"/>
              <a:gd name="connsiteX34" fmla="*/ 1498059 w 2675106"/>
              <a:gd name="connsiteY34" fmla="*/ 4455268 h 5972783"/>
              <a:gd name="connsiteX35" fmla="*/ 1478604 w 2675106"/>
              <a:gd name="connsiteY35" fmla="*/ 4328809 h 5972783"/>
              <a:gd name="connsiteX36" fmla="*/ 1468876 w 2675106"/>
              <a:gd name="connsiteY36" fmla="*/ 4299626 h 5972783"/>
              <a:gd name="connsiteX37" fmla="*/ 1459149 w 2675106"/>
              <a:gd name="connsiteY37" fmla="*/ 4250988 h 5972783"/>
              <a:gd name="connsiteX38" fmla="*/ 1439693 w 2675106"/>
              <a:gd name="connsiteY38" fmla="*/ 4221805 h 5972783"/>
              <a:gd name="connsiteX39" fmla="*/ 1391055 w 2675106"/>
              <a:gd name="connsiteY39" fmla="*/ 4182894 h 5972783"/>
              <a:gd name="connsiteX40" fmla="*/ 1352145 w 2675106"/>
              <a:gd name="connsiteY40" fmla="*/ 4173166 h 5972783"/>
              <a:gd name="connsiteX41" fmla="*/ 1303506 w 2675106"/>
              <a:gd name="connsiteY41" fmla="*/ 4143983 h 5972783"/>
              <a:gd name="connsiteX42" fmla="*/ 1206230 w 2675106"/>
              <a:gd name="connsiteY42" fmla="*/ 4027251 h 5972783"/>
              <a:gd name="connsiteX43" fmla="*/ 1167319 w 2675106"/>
              <a:gd name="connsiteY43" fmla="*/ 3949430 h 5972783"/>
              <a:gd name="connsiteX44" fmla="*/ 1177047 w 2675106"/>
              <a:gd name="connsiteY44" fmla="*/ 3764605 h 5972783"/>
              <a:gd name="connsiteX45" fmla="*/ 1206230 w 2675106"/>
              <a:gd name="connsiteY45" fmla="*/ 3725694 h 5972783"/>
              <a:gd name="connsiteX46" fmla="*/ 1264596 w 2675106"/>
              <a:gd name="connsiteY46" fmla="*/ 3647873 h 5972783"/>
              <a:gd name="connsiteX47" fmla="*/ 1274323 w 2675106"/>
              <a:gd name="connsiteY47" fmla="*/ 3618690 h 5972783"/>
              <a:gd name="connsiteX48" fmla="*/ 1293779 w 2675106"/>
              <a:gd name="connsiteY48" fmla="*/ 3599234 h 5972783"/>
              <a:gd name="connsiteX49" fmla="*/ 1313234 w 2675106"/>
              <a:gd name="connsiteY49" fmla="*/ 3570051 h 5972783"/>
              <a:gd name="connsiteX50" fmla="*/ 1332689 w 2675106"/>
              <a:gd name="connsiteY50" fmla="*/ 3501958 h 5972783"/>
              <a:gd name="connsiteX51" fmla="*/ 1342417 w 2675106"/>
              <a:gd name="connsiteY51" fmla="*/ 3356043 h 5972783"/>
              <a:gd name="connsiteX52" fmla="*/ 1322962 w 2675106"/>
              <a:gd name="connsiteY52" fmla="*/ 3180945 h 5972783"/>
              <a:gd name="connsiteX53" fmla="*/ 1167319 w 2675106"/>
              <a:gd name="connsiteY53" fmla="*/ 3132307 h 5972783"/>
              <a:gd name="connsiteX54" fmla="*/ 1108953 w 2675106"/>
              <a:gd name="connsiteY54" fmla="*/ 3122579 h 5972783"/>
              <a:gd name="connsiteX55" fmla="*/ 1050587 w 2675106"/>
              <a:gd name="connsiteY55" fmla="*/ 3093396 h 5972783"/>
              <a:gd name="connsiteX56" fmla="*/ 1001949 w 2675106"/>
              <a:gd name="connsiteY56" fmla="*/ 3054485 h 5972783"/>
              <a:gd name="connsiteX57" fmla="*/ 992221 w 2675106"/>
              <a:gd name="connsiteY57" fmla="*/ 3015575 h 5972783"/>
              <a:gd name="connsiteX58" fmla="*/ 982493 w 2675106"/>
              <a:gd name="connsiteY58" fmla="*/ 2986392 h 5972783"/>
              <a:gd name="connsiteX59" fmla="*/ 992221 w 2675106"/>
              <a:gd name="connsiteY59" fmla="*/ 2957209 h 5972783"/>
              <a:gd name="connsiteX60" fmla="*/ 1021404 w 2675106"/>
              <a:gd name="connsiteY60" fmla="*/ 2859932 h 5972783"/>
              <a:gd name="connsiteX61" fmla="*/ 1040859 w 2675106"/>
              <a:gd name="connsiteY61" fmla="*/ 2821022 h 5972783"/>
              <a:gd name="connsiteX62" fmla="*/ 1040859 w 2675106"/>
              <a:gd name="connsiteY62" fmla="*/ 2655651 h 5972783"/>
              <a:gd name="connsiteX63" fmla="*/ 1001949 w 2675106"/>
              <a:gd name="connsiteY63" fmla="*/ 2568103 h 5972783"/>
              <a:gd name="connsiteX64" fmla="*/ 914400 w 2675106"/>
              <a:gd name="connsiteY64" fmla="*/ 2529192 h 5972783"/>
              <a:gd name="connsiteX65" fmla="*/ 885217 w 2675106"/>
              <a:gd name="connsiteY65" fmla="*/ 2519464 h 5972783"/>
              <a:gd name="connsiteX66" fmla="*/ 856034 w 2675106"/>
              <a:gd name="connsiteY66" fmla="*/ 2509737 h 5972783"/>
              <a:gd name="connsiteX67" fmla="*/ 826851 w 2675106"/>
              <a:gd name="connsiteY67" fmla="*/ 2500009 h 5972783"/>
              <a:gd name="connsiteX68" fmla="*/ 787940 w 2675106"/>
              <a:gd name="connsiteY68" fmla="*/ 2470826 h 5972783"/>
              <a:gd name="connsiteX69" fmla="*/ 749030 w 2675106"/>
              <a:gd name="connsiteY69" fmla="*/ 2451371 h 5972783"/>
              <a:gd name="connsiteX70" fmla="*/ 739302 w 2675106"/>
              <a:gd name="connsiteY70" fmla="*/ 2422188 h 5972783"/>
              <a:gd name="connsiteX71" fmla="*/ 719847 w 2675106"/>
              <a:gd name="connsiteY71" fmla="*/ 2402732 h 5972783"/>
              <a:gd name="connsiteX72" fmla="*/ 671208 w 2675106"/>
              <a:gd name="connsiteY72" fmla="*/ 2344366 h 5972783"/>
              <a:gd name="connsiteX73" fmla="*/ 661481 w 2675106"/>
              <a:gd name="connsiteY73" fmla="*/ 2295728 h 5972783"/>
              <a:gd name="connsiteX74" fmla="*/ 680936 w 2675106"/>
              <a:gd name="connsiteY74" fmla="*/ 2169268 h 5972783"/>
              <a:gd name="connsiteX75" fmla="*/ 700391 w 2675106"/>
              <a:gd name="connsiteY75" fmla="*/ 2130358 h 5972783"/>
              <a:gd name="connsiteX76" fmla="*/ 719847 w 2675106"/>
              <a:gd name="connsiteY76" fmla="*/ 2110903 h 5972783"/>
              <a:gd name="connsiteX77" fmla="*/ 749030 w 2675106"/>
              <a:gd name="connsiteY77" fmla="*/ 2062264 h 5972783"/>
              <a:gd name="connsiteX78" fmla="*/ 797668 w 2675106"/>
              <a:gd name="connsiteY78" fmla="*/ 2003898 h 5972783"/>
              <a:gd name="connsiteX79" fmla="*/ 856034 w 2675106"/>
              <a:gd name="connsiteY79" fmla="*/ 1964988 h 5972783"/>
              <a:gd name="connsiteX80" fmla="*/ 904672 w 2675106"/>
              <a:gd name="connsiteY80" fmla="*/ 1926077 h 5972783"/>
              <a:gd name="connsiteX81" fmla="*/ 933855 w 2675106"/>
              <a:gd name="connsiteY81" fmla="*/ 1916349 h 5972783"/>
              <a:gd name="connsiteX82" fmla="*/ 953311 w 2675106"/>
              <a:gd name="connsiteY82" fmla="*/ 1896894 h 5972783"/>
              <a:gd name="connsiteX83" fmla="*/ 1001949 w 2675106"/>
              <a:gd name="connsiteY83" fmla="*/ 1867711 h 5972783"/>
              <a:gd name="connsiteX84" fmla="*/ 1031132 w 2675106"/>
              <a:gd name="connsiteY84" fmla="*/ 1857983 h 5972783"/>
              <a:gd name="connsiteX85" fmla="*/ 1225685 w 2675106"/>
              <a:gd name="connsiteY85" fmla="*/ 1848256 h 5972783"/>
              <a:gd name="connsiteX86" fmla="*/ 1284051 w 2675106"/>
              <a:gd name="connsiteY86" fmla="*/ 1828800 h 5972783"/>
              <a:gd name="connsiteX87" fmla="*/ 1313234 w 2675106"/>
              <a:gd name="connsiteY87" fmla="*/ 1809345 h 5972783"/>
              <a:gd name="connsiteX88" fmla="*/ 1342417 w 2675106"/>
              <a:gd name="connsiteY88" fmla="*/ 1799617 h 5972783"/>
              <a:gd name="connsiteX89" fmla="*/ 1400783 w 2675106"/>
              <a:gd name="connsiteY89" fmla="*/ 1760707 h 5972783"/>
              <a:gd name="connsiteX90" fmla="*/ 1420238 w 2675106"/>
              <a:gd name="connsiteY90" fmla="*/ 1741251 h 5972783"/>
              <a:gd name="connsiteX91" fmla="*/ 1449421 w 2675106"/>
              <a:gd name="connsiteY91" fmla="*/ 1731524 h 5972783"/>
              <a:gd name="connsiteX92" fmla="*/ 1536970 w 2675106"/>
              <a:gd name="connsiteY92" fmla="*/ 1663430 h 5972783"/>
              <a:gd name="connsiteX93" fmla="*/ 1566153 w 2675106"/>
              <a:gd name="connsiteY93" fmla="*/ 1643975 h 5972783"/>
              <a:gd name="connsiteX94" fmla="*/ 1614791 w 2675106"/>
              <a:gd name="connsiteY94" fmla="*/ 1595337 h 5972783"/>
              <a:gd name="connsiteX95" fmla="*/ 1682885 w 2675106"/>
              <a:gd name="connsiteY95" fmla="*/ 1546698 h 5972783"/>
              <a:gd name="connsiteX96" fmla="*/ 1712068 w 2675106"/>
              <a:gd name="connsiteY96" fmla="*/ 1536971 h 5972783"/>
              <a:gd name="connsiteX97" fmla="*/ 1760706 w 2675106"/>
              <a:gd name="connsiteY97" fmla="*/ 1498060 h 5972783"/>
              <a:gd name="connsiteX98" fmla="*/ 1789889 w 2675106"/>
              <a:gd name="connsiteY98" fmla="*/ 1488332 h 5972783"/>
              <a:gd name="connsiteX99" fmla="*/ 1828800 w 2675106"/>
              <a:gd name="connsiteY99" fmla="*/ 1468877 h 5972783"/>
              <a:gd name="connsiteX100" fmla="*/ 1916349 w 2675106"/>
              <a:gd name="connsiteY100" fmla="*/ 1420239 h 5972783"/>
              <a:gd name="connsiteX101" fmla="*/ 1935804 w 2675106"/>
              <a:gd name="connsiteY101" fmla="*/ 1400783 h 5972783"/>
              <a:gd name="connsiteX102" fmla="*/ 1974715 w 2675106"/>
              <a:gd name="connsiteY102" fmla="*/ 1342417 h 5972783"/>
              <a:gd name="connsiteX103" fmla="*/ 2042808 w 2675106"/>
              <a:gd name="connsiteY103" fmla="*/ 1284051 h 5972783"/>
              <a:gd name="connsiteX104" fmla="*/ 2071991 w 2675106"/>
              <a:gd name="connsiteY104" fmla="*/ 1274324 h 5972783"/>
              <a:gd name="connsiteX105" fmla="*/ 2101174 w 2675106"/>
              <a:gd name="connsiteY105" fmla="*/ 1254868 h 5972783"/>
              <a:gd name="connsiteX106" fmla="*/ 2130357 w 2675106"/>
              <a:gd name="connsiteY106" fmla="*/ 1245141 h 5972783"/>
              <a:gd name="connsiteX107" fmla="*/ 2149813 w 2675106"/>
              <a:gd name="connsiteY107" fmla="*/ 1225685 h 5972783"/>
              <a:gd name="connsiteX108" fmla="*/ 2237362 w 2675106"/>
              <a:gd name="connsiteY108" fmla="*/ 1177047 h 5972783"/>
              <a:gd name="connsiteX109" fmla="*/ 2266545 w 2675106"/>
              <a:gd name="connsiteY109" fmla="*/ 1147864 h 5972783"/>
              <a:gd name="connsiteX110" fmla="*/ 2295728 w 2675106"/>
              <a:gd name="connsiteY110" fmla="*/ 1138137 h 5972783"/>
              <a:gd name="connsiteX111" fmla="*/ 2315183 w 2675106"/>
              <a:gd name="connsiteY111" fmla="*/ 1108954 h 5972783"/>
              <a:gd name="connsiteX112" fmla="*/ 2354093 w 2675106"/>
              <a:gd name="connsiteY112" fmla="*/ 1060315 h 5972783"/>
              <a:gd name="connsiteX113" fmla="*/ 2354093 w 2675106"/>
              <a:gd name="connsiteY113" fmla="*/ 690664 h 5972783"/>
              <a:gd name="connsiteX114" fmla="*/ 2363821 w 2675106"/>
              <a:gd name="connsiteY114" fmla="*/ 661481 h 5972783"/>
              <a:gd name="connsiteX115" fmla="*/ 2393004 w 2675106"/>
              <a:gd name="connsiteY115" fmla="*/ 632298 h 5972783"/>
              <a:gd name="connsiteX116" fmla="*/ 2412459 w 2675106"/>
              <a:gd name="connsiteY116" fmla="*/ 603115 h 5972783"/>
              <a:gd name="connsiteX117" fmla="*/ 2470825 w 2675106"/>
              <a:gd name="connsiteY117" fmla="*/ 544749 h 5972783"/>
              <a:gd name="connsiteX118" fmla="*/ 2490281 w 2675106"/>
              <a:gd name="connsiteY118" fmla="*/ 525294 h 5972783"/>
              <a:gd name="connsiteX119" fmla="*/ 2558374 w 2675106"/>
              <a:gd name="connsiteY119" fmla="*/ 486383 h 5972783"/>
              <a:gd name="connsiteX120" fmla="*/ 2607013 w 2675106"/>
              <a:gd name="connsiteY120" fmla="*/ 437745 h 5972783"/>
              <a:gd name="connsiteX121" fmla="*/ 2636196 w 2675106"/>
              <a:gd name="connsiteY121" fmla="*/ 408562 h 5972783"/>
              <a:gd name="connsiteX122" fmla="*/ 2655651 w 2675106"/>
              <a:gd name="connsiteY122" fmla="*/ 369651 h 5972783"/>
              <a:gd name="connsiteX123" fmla="*/ 2675106 w 2675106"/>
              <a:gd name="connsiteY123" fmla="*/ 311285 h 5972783"/>
              <a:gd name="connsiteX124" fmla="*/ 2665379 w 2675106"/>
              <a:gd name="connsiteY124" fmla="*/ 155643 h 5972783"/>
              <a:gd name="connsiteX125" fmla="*/ 2655651 w 2675106"/>
              <a:gd name="connsiteY125" fmla="*/ 116732 h 5972783"/>
              <a:gd name="connsiteX126" fmla="*/ 2607013 w 2675106"/>
              <a:gd name="connsiteY126" fmla="*/ 68094 h 5972783"/>
              <a:gd name="connsiteX127" fmla="*/ 2538919 w 2675106"/>
              <a:gd name="connsiteY127" fmla="*/ 9728 h 5972783"/>
              <a:gd name="connsiteX128" fmla="*/ 2470825 w 2675106"/>
              <a:gd name="connsiteY128" fmla="*/ 0 h 5972783"/>
              <a:gd name="connsiteX129" fmla="*/ 2344366 w 2675106"/>
              <a:gd name="connsiteY129" fmla="*/ 9728 h 5972783"/>
              <a:gd name="connsiteX130" fmla="*/ 2286000 w 2675106"/>
              <a:gd name="connsiteY130" fmla="*/ 38911 h 5972783"/>
              <a:gd name="connsiteX131" fmla="*/ 2247089 w 2675106"/>
              <a:gd name="connsiteY131" fmla="*/ 58366 h 5972783"/>
              <a:gd name="connsiteX132" fmla="*/ 2188723 w 2675106"/>
              <a:gd name="connsiteY132" fmla="*/ 87549 h 5972783"/>
              <a:gd name="connsiteX133" fmla="*/ 2110902 w 2675106"/>
              <a:gd name="connsiteY133" fmla="*/ 155643 h 5972783"/>
              <a:gd name="connsiteX134" fmla="*/ 2101174 w 2675106"/>
              <a:gd name="connsiteY134" fmla="*/ 194554 h 5972783"/>
              <a:gd name="connsiteX135" fmla="*/ 2062264 w 2675106"/>
              <a:gd name="connsiteY135" fmla="*/ 252920 h 5972783"/>
              <a:gd name="connsiteX136" fmla="*/ 2042808 w 2675106"/>
              <a:gd name="connsiteY136" fmla="*/ 291830 h 5972783"/>
              <a:gd name="connsiteX137" fmla="*/ 2023353 w 2675106"/>
              <a:gd name="connsiteY137" fmla="*/ 321013 h 5972783"/>
              <a:gd name="connsiteX138" fmla="*/ 2003898 w 2675106"/>
              <a:gd name="connsiteY138" fmla="*/ 379379 h 5972783"/>
              <a:gd name="connsiteX139" fmla="*/ 1964987 w 2675106"/>
              <a:gd name="connsiteY139" fmla="*/ 437745 h 5972783"/>
              <a:gd name="connsiteX140" fmla="*/ 1955259 w 2675106"/>
              <a:gd name="connsiteY140" fmla="*/ 476656 h 5972783"/>
              <a:gd name="connsiteX141" fmla="*/ 1935804 w 2675106"/>
              <a:gd name="connsiteY141" fmla="*/ 505839 h 5972783"/>
              <a:gd name="connsiteX142" fmla="*/ 1926076 w 2675106"/>
              <a:gd name="connsiteY142" fmla="*/ 535022 h 5972783"/>
              <a:gd name="connsiteX143" fmla="*/ 1906621 w 2675106"/>
              <a:gd name="connsiteY143" fmla="*/ 573932 h 5972783"/>
              <a:gd name="connsiteX144" fmla="*/ 1877438 w 2675106"/>
              <a:gd name="connsiteY144" fmla="*/ 642026 h 5972783"/>
              <a:gd name="connsiteX145" fmla="*/ 1867711 w 2675106"/>
              <a:gd name="connsiteY145" fmla="*/ 680937 h 5972783"/>
              <a:gd name="connsiteX146" fmla="*/ 1848255 w 2675106"/>
              <a:gd name="connsiteY146" fmla="*/ 700392 h 5972783"/>
              <a:gd name="connsiteX147" fmla="*/ 1828800 w 2675106"/>
              <a:gd name="connsiteY147" fmla="*/ 758758 h 5972783"/>
              <a:gd name="connsiteX148" fmla="*/ 1819072 w 2675106"/>
              <a:gd name="connsiteY148" fmla="*/ 787941 h 5972783"/>
              <a:gd name="connsiteX149" fmla="*/ 1780162 w 2675106"/>
              <a:gd name="connsiteY149" fmla="*/ 856034 h 5972783"/>
              <a:gd name="connsiteX150" fmla="*/ 1760706 w 2675106"/>
              <a:gd name="connsiteY150" fmla="*/ 894945 h 5972783"/>
              <a:gd name="connsiteX151" fmla="*/ 1750979 w 2675106"/>
              <a:gd name="connsiteY151" fmla="*/ 924128 h 5972783"/>
              <a:gd name="connsiteX152" fmla="*/ 1731523 w 2675106"/>
              <a:gd name="connsiteY152" fmla="*/ 953311 h 5972783"/>
              <a:gd name="connsiteX153" fmla="*/ 1702340 w 2675106"/>
              <a:gd name="connsiteY153" fmla="*/ 1001949 h 5972783"/>
              <a:gd name="connsiteX154" fmla="*/ 1682885 w 2675106"/>
              <a:gd name="connsiteY154" fmla="*/ 1021405 h 5972783"/>
              <a:gd name="connsiteX155" fmla="*/ 1643974 w 2675106"/>
              <a:gd name="connsiteY155" fmla="*/ 1079771 h 5972783"/>
              <a:gd name="connsiteX156" fmla="*/ 1614791 w 2675106"/>
              <a:gd name="connsiteY156" fmla="*/ 1108954 h 5972783"/>
              <a:gd name="connsiteX157" fmla="*/ 1595336 w 2675106"/>
              <a:gd name="connsiteY157" fmla="*/ 1138137 h 5972783"/>
              <a:gd name="connsiteX158" fmla="*/ 1527242 w 2675106"/>
              <a:gd name="connsiteY158" fmla="*/ 1196503 h 5972783"/>
              <a:gd name="connsiteX159" fmla="*/ 1498059 w 2675106"/>
              <a:gd name="connsiteY159" fmla="*/ 1206230 h 5972783"/>
              <a:gd name="connsiteX160" fmla="*/ 1439693 w 2675106"/>
              <a:gd name="connsiteY160" fmla="*/ 1245141 h 5972783"/>
              <a:gd name="connsiteX161" fmla="*/ 1303506 w 2675106"/>
              <a:gd name="connsiteY161" fmla="*/ 1264596 h 5972783"/>
              <a:gd name="connsiteX162" fmla="*/ 1206230 w 2675106"/>
              <a:gd name="connsiteY162" fmla="*/ 1293779 h 5972783"/>
              <a:gd name="connsiteX163" fmla="*/ 1167319 w 2675106"/>
              <a:gd name="connsiteY163" fmla="*/ 1313234 h 5972783"/>
              <a:gd name="connsiteX164" fmla="*/ 1128408 w 2675106"/>
              <a:gd name="connsiteY164" fmla="*/ 1322962 h 5972783"/>
              <a:gd name="connsiteX165" fmla="*/ 1099225 w 2675106"/>
              <a:gd name="connsiteY165" fmla="*/ 1332690 h 5972783"/>
              <a:gd name="connsiteX166" fmla="*/ 1060315 w 2675106"/>
              <a:gd name="connsiteY166" fmla="*/ 1342417 h 5972783"/>
              <a:gd name="connsiteX167" fmla="*/ 992221 w 2675106"/>
              <a:gd name="connsiteY167" fmla="*/ 1371600 h 5972783"/>
              <a:gd name="connsiteX168" fmla="*/ 963038 w 2675106"/>
              <a:gd name="connsiteY168" fmla="*/ 1381328 h 5972783"/>
              <a:gd name="connsiteX169" fmla="*/ 924128 w 2675106"/>
              <a:gd name="connsiteY169" fmla="*/ 1400783 h 5972783"/>
              <a:gd name="connsiteX170" fmla="*/ 865762 w 2675106"/>
              <a:gd name="connsiteY170" fmla="*/ 1420239 h 5972783"/>
              <a:gd name="connsiteX171" fmla="*/ 836579 w 2675106"/>
              <a:gd name="connsiteY171" fmla="*/ 1439694 h 5972783"/>
              <a:gd name="connsiteX172" fmla="*/ 787940 w 2675106"/>
              <a:gd name="connsiteY172" fmla="*/ 1449422 h 5972783"/>
              <a:gd name="connsiteX173" fmla="*/ 758757 w 2675106"/>
              <a:gd name="connsiteY173" fmla="*/ 1459149 h 5972783"/>
              <a:gd name="connsiteX174" fmla="*/ 719847 w 2675106"/>
              <a:gd name="connsiteY174" fmla="*/ 1468877 h 5972783"/>
              <a:gd name="connsiteX175" fmla="*/ 690664 w 2675106"/>
              <a:gd name="connsiteY175" fmla="*/ 1478605 h 5972783"/>
              <a:gd name="connsiteX176" fmla="*/ 593387 w 2675106"/>
              <a:gd name="connsiteY176" fmla="*/ 1507788 h 5972783"/>
              <a:gd name="connsiteX177" fmla="*/ 505838 w 2675106"/>
              <a:gd name="connsiteY177" fmla="*/ 1566154 h 5972783"/>
              <a:gd name="connsiteX178" fmla="*/ 476655 w 2675106"/>
              <a:gd name="connsiteY178" fmla="*/ 1585609 h 5972783"/>
              <a:gd name="connsiteX179" fmla="*/ 447472 w 2675106"/>
              <a:gd name="connsiteY179" fmla="*/ 1595337 h 5972783"/>
              <a:gd name="connsiteX180" fmla="*/ 389106 w 2675106"/>
              <a:gd name="connsiteY180" fmla="*/ 1643975 h 5972783"/>
              <a:gd name="connsiteX181" fmla="*/ 359923 w 2675106"/>
              <a:gd name="connsiteY181" fmla="*/ 1673158 h 5972783"/>
              <a:gd name="connsiteX182" fmla="*/ 321013 w 2675106"/>
              <a:gd name="connsiteY182" fmla="*/ 1692613 h 5972783"/>
              <a:gd name="connsiteX183" fmla="*/ 301557 w 2675106"/>
              <a:gd name="connsiteY183" fmla="*/ 1712068 h 5972783"/>
              <a:gd name="connsiteX184" fmla="*/ 272374 w 2675106"/>
              <a:gd name="connsiteY184" fmla="*/ 1731524 h 5972783"/>
              <a:gd name="connsiteX185" fmla="*/ 252919 w 2675106"/>
              <a:gd name="connsiteY185" fmla="*/ 1760707 h 5972783"/>
              <a:gd name="connsiteX186" fmla="*/ 223736 w 2675106"/>
              <a:gd name="connsiteY186" fmla="*/ 1789890 h 5972783"/>
              <a:gd name="connsiteX187" fmla="*/ 184825 w 2675106"/>
              <a:gd name="connsiteY187" fmla="*/ 1857983 h 5972783"/>
              <a:gd name="connsiteX188" fmla="*/ 145915 w 2675106"/>
              <a:gd name="connsiteY188" fmla="*/ 1926077 h 5972783"/>
              <a:gd name="connsiteX189" fmla="*/ 107004 w 2675106"/>
              <a:gd name="connsiteY189" fmla="*/ 1964988 h 5972783"/>
              <a:gd name="connsiteX190" fmla="*/ 77821 w 2675106"/>
              <a:gd name="connsiteY190" fmla="*/ 2062264 h 5972783"/>
              <a:gd name="connsiteX191" fmla="*/ 58366 w 2675106"/>
              <a:gd name="connsiteY191" fmla="*/ 2091447 h 5972783"/>
              <a:gd name="connsiteX192" fmla="*/ 38911 w 2675106"/>
              <a:gd name="connsiteY192" fmla="*/ 2159541 h 5972783"/>
              <a:gd name="connsiteX193" fmla="*/ 19455 w 2675106"/>
              <a:gd name="connsiteY193" fmla="*/ 2188724 h 5972783"/>
              <a:gd name="connsiteX194" fmla="*/ 0 w 2675106"/>
              <a:gd name="connsiteY194" fmla="*/ 2315183 h 5972783"/>
              <a:gd name="connsiteX195" fmla="*/ 9728 w 2675106"/>
              <a:gd name="connsiteY195" fmla="*/ 2607013 h 5972783"/>
              <a:gd name="connsiteX196" fmla="*/ 19455 w 2675106"/>
              <a:gd name="connsiteY196" fmla="*/ 2636196 h 5972783"/>
              <a:gd name="connsiteX197" fmla="*/ 29183 w 2675106"/>
              <a:gd name="connsiteY197" fmla="*/ 2675107 h 5972783"/>
              <a:gd name="connsiteX198" fmla="*/ 48638 w 2675106"/>
              <a:gd name="connsiteY198" fmla="*/ 2704290 h 5972783"/>
              <a:gd name="connsiteX199" fmla="*/ 77821 w 2675106"/>
              <a:gd name="connsiteY199" fmla="*/ 2772383 h 5972783"/>
              <a:gd name="connsiteX200" fmla="*/ 97276 w 2675106"/>
              <a:gd name="connsiteY200" fmla="*/ 2801566 h 5972783"/>
              <a:gd name="connsiteX201" fmla="*/ 136187 w 2675106"/>
              <a:gd name="connsiteY201" fmla="*/ 2889115 h 5972783"/>
              <a:gd name="connsiteX202" fmla="*/ 175098 w 2675106"/>
              <a:gd name="connsiteY202" fmla="*/ 2928026 h 5972783"/>
              <a:gd name="connsiteX203" fmla="*/ 194553 w 2675106"/>
              <a:gd name="connsiteY203" fmla="*/ 2957209 h 5972783"/>
              <a:gd name="connsiteX204" fmla="*/ 262647 w 2675106"/>
              <a:gd name="connsiteY204" fmla="*/ 2986392 h 5972783"/>
              <a:gd name="connsiteX205" fmla="*/ 291830 w 2675106"/>
              <a:gd name="connsiteY205" fmla="*/ 3005847 h 5972783"/>
              <a:gd name="connsiteX206" fmla="*/ 311285 w 2675106"/>
              <a:gd name="connsiteY206" fmla="*/ 3025303 h 5972783"/>
              <a:gd name="connsiteX207" fmla="*/ 350196 w 2675106"/>
              <a:gd name="connsiteY207" fmla="*/ 3035030 h 5972783"/>
              <a:gd name="connsiteX208" fmla="*/ 437745 w 2675106"/>
              <a:gd name="connsiteY208" fmla="*/ 3103124 h 5972783"/>
              <a:gd name="connsiteX209" fmla="*/ 466928 w 2675106"/>
              <a:gd name="connsiteY209" fmla="*/ 3112851 h 5972783"/>
              <a:gd name="connsiteX210" fmla="*/ 496111 w 2675106"/>
              <a:gd name="connsiteY210" fmla="*/ 3132307 h 5972783"/>
              <a:gd name="connsiteX211" fmla="*/ 544749 w 2675106"/>
              <a:gd name="connsiteY211" fmla="*/ 3180945 h 5972783"/>
              <a:gd name="connsiteX212" fmla="*/ 593387 w 2675106"/>
              <a:gd name="connsiteY212" fmla="*/ 3219856 h 5972783"/>
              <a:gd name="connsiteX213" fmla="*/ 651753 w 2675106"/>
              <a:gd name="connsiteY213" fmla="*/ 3317132 h 5972783"/>
              <a:gd name="connsiteX214" fmla="*/ 680936 w 2675106"/>
              <a:gd name="connsiteY214" fmla="*/ 3385226 h 5972783"/>
              <a:gd name="connsiteX215" fmla="*/ 671208 w 2675106"/>
              <a:gd name="connsiteY215" fmla="*/ 3482503 h 5972783"/>
              <a:gd name="connsiteX216" fmla="*/ 651753 w 2675106"/>
              <a:gd name="connsiteY216" fmla="*/ 3540868 h 5972783"/>
              <a:gd name="connsiteX217" fmla="*/ 642025 w 2675106"/>
              <a:gd name="connsiteY217" fmla="*/ 3647873 h 5972783"/>
              <a:gd name="connsiteX218" fmla="*/ 661481 w 2675106"/>
              <a:gd name="connsiteY218" fmla="*/ 4231532 h 5972783"/>
              <a:gd name="connsiteX219" fmla="*/ 690664 w 2675106"/>
              <a:gd name="connsiteY219" fmla="*/ 4348264 h 5972783"/>
              <a:gd name="connsiteX220" fmla="*/ 700391 w 2675106"/>
              <a:gd name="connsiteY220" fmla="*/ 4377447 h 5972783"/>
              <a:gd name="connsiteX221" fmla="*/ 719847 w 2675106"/>
              <a:gd name="connsiteY221" fmla="*/ 4396903 h 5972783"/>
              <a:gd name="connsiteX222" fmla="*/ 729574 w 2675106"/>
              <a:gd name="connsiteY222" fmla="*/ 4435813 h 5972783"/>
              <a:gd name="connsiteX223" fmla="*/ 758757 w 2675106"/>
              <a:gd name="connsiteY223" fmla="*/ 4503907 h 5972783"/>
              <a:gd name="connsiteX224" fmla="*/ 778213 w 2675106"/>
              <a:gd name="connsiteY224" fmla="*/ 4630366 h 5972783"/>
              <a:gd name="connsiteX225" fmla="*/ 768485 w 2675106"/>
              <a:gd name="connsiteY225" fmla="*/ 4970834 h 5972783"/>
              <a:gd name="connsiteX226" fmla="*/ 749030 w 2675106"/>
              <a:gd name="connsiteY226" fmla="*/ 5038928 h 5972783"/>
              <a:gd name="connsiteX227" fmla="*/ 739302 w 2675106"/>
              <a:gd name="connsiteY227" fmla="*/ 5077839 h 5972783"/>
              <a:gd name="connsiteX228" fmla="*/ 710119 w 2675106"/>
              <a:gd name="connsiteY228" fmla="*/ 5097294 h 5972783"/>
              <a:gd name="connsiteX229" fmla="*/ 690664 w 2675106"/>
              <a:gd name="connsiteY229" fmla="*/ 5126477 h 5972783"/>
              <a:gd name="connsiteX230" fmla="*/ 671208 w 2675106"/>
              <a:gd name="connsiteY230" fmla="*/ 5165388 h 5972783"/>
              <a:gd name="connsiteX231" fmla="*/ 612842 w 2675106"/>
              <a:gd name="connsiteY231" fmla="*/ 5243209 h 5972783"/>
              <a:gd name="connsiteX232" fmla="*/ 573932 w 2675106"/>
              <a:gd name="connsiteY232" fmla="*/ 5321030 h 5972783"/>
              <a:gd name="connsiteX233" fmla="*/ 544749 w 2675106"/>
              <a:gd name="connsiteY233" fmla="*/ 5359941 h 5972783"/>
              <a:gd name="connsiteX234" fmla="*/ 525293 w 2675106"/>
              <a:gd name="connsiteY234" fmla="*/ 5379396 h 5972783"/>
              <a:gd name="connsiteX235" fmla="*/ 505838 w 2675106"/>
              <a:gd name="connsiteY235" fmla="*/ 5408579 h 5972783"/>
              <a:gd name="connsiteX236" fmla="*/ 476655 w 2675106"/>
              <a:gd name="connsiteY236" fmla="*/ 5428034 h 5972783"/>
              <a:gd name="connsiteX237" fmla="*/ 457200 w 2675106"/>
              <a:gd name="connsiteY237" fmla="*/ 5447490 h 5972783"/>
              <a:gd name="connsiteX238" fmla="*/ 428017 w 2675106"/>
              <a:gd name="connsiteY238" fmla="*/ 5466945 h 5972783"/>
              <a:gd name="connsiteX239" fmla="*/ 389106 w 2675106"/>
              <a:gd name="connsiteY239" fmla="*/ 5496128 h 5972783"/>
              <a:gd name="connsiteX240" fmla="*/ 359923 w 2675106"/>
              <a:gd name="connsiteY240" fmla="*/ 5515583 h 5972783"/>
              <a:gd name="connsiteX241" fmla="*/ 282102 w 2675106"/>
              <a:gd name="connsiteY241" fmla="*/ 5583677 h 5972783"/>
              <a:gd name="connsiteX242" fmla="*/ 252919 w 2675106"/>
              <a:gd name="connsiteY242" fmla="*/ 5651771 h 5972783"/>
              <a:gd name="connsiteX243" fmla="*/ 233464 w 2675106"/>
              <a:gd name="connsiteY243" fmla="*/ 5710137 h 5972783"/>
              <a:gd name="connsiteX244" fmla="*/ 223736 w 2675106"/>
              <a:gd name="connsiteY244" fmla="*/ 5894962 h 597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2675106" h="5972783">
                <a:moveTo>
                  <a:pt x="223736" y="5826868"/>
                </a:moveTo>
                <a:cubicBezTo>
                  <a:pt x="242504" y="5920707"/>
                  <a:pt x="219522" y="5837895"/>
                  <a:pt x="252919" y="5904690"/>
                </a:cubicBezTo>
                <a:cubicBezTo>
                  <a:pt x="264666" y="5928185"/>
                  <a:pt x="258872" y="5944472"/>
                  <a:pt x="282102" y="5963056"/>
                </a:cubicBezTo>
                <a:cubicBezTo>
                  <a:pt x="290109" y="5969461"/>
                  <a:pt x="301557" y="5969541"/>
                  <a:pt x="311285" y="5972783"/>
                </a:cubicBezTo>
                <a:cubicBezTo>
                  <a:pt x="372894" y="5969541"/>
                  <a:pt x="434857" y="5970407"/>
                  <a:pt x="496111" y="5963056"/>
                </a:cubicBezTo>
                <a:cubicBezTo>
                  <a:pt x="516472" y="5960613"/>
                  <a:pt x="535021" y="5950085"/>
                  <a:pt x="554476" y="5943600"/>
                </a:cubicBezTo>
                <a:lnTo>
                  <a:pt x="583659" y="5933873"/>
                </a:lnTo>
                <a:cubicBezTo>
                  <a:pt x="709885" y="5891798"/>
                  <a:pt x="492902" y="5963294"/>
                  <a:pt x="651753" y="5914417"/>
                </a:cubicBezTo>
                <a:cubicBezTo>
                  <a:pt x="796514" y="5869875"/>
                  <a:pt x="690106" y="5897532"/>
                  <a:pt x="778213" y="5875507"/>
                </a:cubicBezTo>
                <a:cubicBezTo>
                  <a:pt x="861848" y="5819748"/>
                  <a:pt x="756030" y="5886598"/>
                  <a:pt x="836579" y="5846324"/>
                </a:cubicBezTo>
                <a:cubicBezTo>
                  <a:pt x="847036" y="5841095"/>
                  <a:pt x="855078" y="5831616"/>
                  <a:pt x="865762" y="5826868"/>
                </a:cubicBezTo>
                <a:cubicBezTo>
                  <a:pt x="884502" y="5818539"/>
                  <a:pt x="907065" y="5818789"/>
                  <a:pt x="924128" y="5807413"/>
                </a:cubicBezTo>
                <a:cubicBezTo>
                  <a:pt x="943583" y="5794443"/>
                  <a:pt x="965959" y="5785037"/>
                  <a:pt x="982493" y="5768503"/>
                </a:cubicBezTo>
                <a:cubicBezTo>
                  <a:pt x="988978" y="5762018"/>
                  <a:pt x="994084" y="5753766"/>
                  <a:pt x="1001949" y="5749047"/>
                </a:cubicBezTo>
                <a:cubicBezTo>
                  <a:pt x="1010742" y="5743772"/>
                  <a:pt x="1021404" y="5742562"/>
                  <a:pt x="1031132" y="5739320"/>
                </a:cubicBezTo>
                <a:cubicBezTo>
                  <a:pt x="1048734" y="5712917"/>
                  <a:pt x="1061191" y="5690097"/>
                  <a:pt x="1089498" y="5671226"/>
                </a:cubicBezTo>
                <a:cubicBezTo>
                  <a:pt x="1099226" y="5664741"/>
                  <a:pt x="1109883" y="5659470"/>
                  <a:pt x="1118681" y="5651771"/>
                </a:cubicBezTo>
                <a:cubicBezTo>
                  <a:pt x="1198690" y="5581763"/>
                  <a:pt x="1142820" y="5628891"/>
                  <a:pt x="1186774" y="5573949"/>
                </a:cubicBezTo>
                <a:cubicBezTo>
                  <a:pt x="1192503" y="5566787"/>
                  <a:pt x="1200727" y="5561831"/>
                  <a:pt x="1206230" y="5554494"/>
                </a:cubicBezTo>
                <a:cubicBezTo>
                  <a:pt x="1220259" y="5535788"/>
                  <a:pt x="1228606" y="5512661"/>
                  <a:pt x="1245140" y="5496128"/>
                </a:cubicBezTo>
                <a:cubicBezTo>
                  <a:pt x="1263238" y="5478031"/>
                  <a:pt x="1271779" y="5472035"/>
                  <a:pt x="1284051" y="5447490"/>
                </a:cubicBezTo>
                <a:cubicBezTo>
                  <a:pt x="1288637" y="5438319"/>
                  <a:pt x="1289193" y="5427478"/>
                  <a:pt x="1293779" y="5418307"/>
                </a:cubicBezTo>
                <a:cubicBezTo>
                  <a:pt x="1299007" y="5407850"/>
                  <a:pt x="1308006" y="5399581"/>
                  <a:pt x="1313234" y="5389124"/>
                </a:cubicBezTo>
                <a:cubicBezTo>
                  <a:pt x="1338490" y="5338612"/>
                  <a:pt x="1304417" y="5378487"/>
                  <a:pt x="1342417" y="5340485"/>
                </a:cubicBezTo>
                <a:cubicBezTo>
                  <a:pt x="1348902" y="5321030"/>
                  <a:pt x="1347371" y="5296621"/>
                  <a:pt x="1361872" y="5282120"/>
                </a:cubicBezTo>
                <a:cubicBezTo>
                  <a:pt x="1397862" y="5246130"/>
                  <a:pt x="1376241" y="5270295"/>
                  <a:pt x="1420238" y="5204298"/>
                </a:cubicBezTo>
                <a:cubicBezTo>
                  <a:pt x="1426723" y="5194570"/>
                  <a:pt x="1435996" y="5186206"/>
                  <a:pt x="1439693" y="5175115"/>
                </a:cubicBezTo>
                <a:cubicBezTo>
                  <a:pt x="1464145" y="5101762"/>
                  <a:pt x="1431161" y="5192179"/>
                  <a:pt x="1468876" y="5116749"/>
                </a:cubicBezTo>
                <a:cubicBezTo>
                  <a:pt x="1473462" y="5107578"/>
                  <a:pt x="1474018" y="5096737"/>
                  <a:pt x="1478604" y="5087566"/>
                </a:cubicBezTo>
                <a:cubicBezTo>
                  <a:pt x="1487060" y="5070655"/>
                  <a:pt x="1498059" y="5055141"/>
                  <a:pt x="1507787" y="5038928"/>
                </a:cubicBezTo>
                <a:cubicBezTo>
                  <a:pt x="1511030" y="5025958"/>
                  <a:pt x="1513842" y="5012872"/>
                  <a:pt x="1517515" y="5000017"/>
                </a:cubicBezTo>
                <a:cubicBezTo>
                  <a:pt x="1520332" y="4990158"/>
                  <a:pt x="1524755" y="4980782"/>
                  <a:pt x="1527242" y="4970834"/>
                </a:cubicBezTo>
                <a:cubicBezTo>
                  <a:pt x="1531252" y="4954794"/>
                  <a:pt x="1533727" y="4938409"/>
                  <a:pt x="1536970" y="4922196"/>
                </a:cubicBezTo>
                <a:cubicBezTo>
                  <a:pt x="1535252" y="4862054"/>
                  <a:pt x="1546900" y="4601785"/>
                  <a:pt x="1507787" y="4484451"/>
                </a:cubicBezTo>
                <a:lnTo>
                  <a:pt x="1498059" y="4455268"/>
                </a:lnTo>
                <a:cubicBezTo>
                  <a:pt x="1494955" y="4433536"/>
                  <a:pt x="1484005" y="4353113"/>
                  <a:pt x="1478604" y="4328809"/>
                </a:cubicBezTo>
                <a:cubicBezTo>
                  <a:pt x="1476380" y="4318799"/>
                  <a:pt x="1471363" y="4309574"/>
                  <a:pt x="1468876" y="4299626"/>
                </a:cubicBezTo>
                <a:cubicBezTo>
                  <a:pt x="1464866" y="4283586"/>
                  <a:pt x="1464954" y="4266469"/>
                  <a:pt x="1459149" y="4250988"/>
                </a:cubicBezTo>
                <a:cubicBezTo>
                  <a:pt x="1455044" y="4240041"/>
                  <a:pt x="1446996" y="4230934"/>
                  <a:pt x="1439693" y="4221805"/>
                </a:cubicBezTo>
                <a:cubicBezTo>
                  <a:pt x="1428777" y="4208160"/>
                  <a:pt x="1406446" y="4189490"/>
                  <a:pt x="1391055" y="4182894"/>
                </a:cubicBezTo>
                <a:cubicBezTo>
                  <a:pt x="1378767" y="4177628"/>
                  <a:pt x="1365115" y="4176409"/>
                  <a:pt x="1352145" y="4173166"/>
                </a:cubicBezTo>
                <a:cubicBezTo>
                  <a:pt x="1257654" y="4078680"/>
                  <a:pt x="1417175" y="4232392"/>
                  <a:pt x="1303506" y="4143983"/>
                </a:cubicBezTo>
                <a:cubicBezTo>
                  <a:pt x="1268300" y="4116600"/>
                  <a:pt x="1226669" y="4068129"/>
                  <a:pt x="1206230" y="4027251"/>
                </a:cubicBezTo>
                <a:lnTo>
                  <a:pt x="1167319" y="3949430"/>
                </a:lnTo>
                <a:cubicBezTo>
                  <a:pt x="1170562" y="3887822"/>
                  <a:pt x="1166476" y="3825386"/>
                  <a:pt x="1177047" y="3764605"/>
                </a:cubicBezTo>
                <a:cubicBezTo>
                  <a:pt x="1179825" y="3748632"/>
                  <a:pt x="1196933" y="3738976"/>
                  <a:pt x="1206230" y="3725694"/>
                </a:cubicBezTo>
                <a:cubicBezTo>
                  <a:pt x="1257560" y="3652365"/>
                  <a:pt x="1225730" y="3686737"/>
                  <a:pt x="1264596" y="3647873"/>
                </a:cubicBezTo>
                <a:cubicBezTo>
                  <a:pt x="1267838" y="3638145"/>
                  <a:pt x="1269048" y="3627483"/>
                  <a:pt x="1274323" y="3618690"/>
                </a:cubicBezTo>
                <a:cubicBezTo>
                  <a:pt x="1279042" y="3610825"/>
                  <a:pt x="1288050" y="3606396"/>
                  <a:pt x="1293779" y="3599234"/>
                </a:cubicBezTo>
                <a:cubicBezTo>
                  <a:pt x="1301082" y="3590105"/>
                  <a:pt x="1308006" y="3580508"/>
                  <a:pt x="1313234" y="3570051"/>
                </a:cubicBezTo>
                <a:cubicBezTo>
                  <a:pt x="1320213" y="3556092"/>
                  <a:pt x="1329571" y="3514430"/>
                  <a:pt x="1332689" y="3501958"/>
                </a:cubicBezTo>
                <a:cubicBezTo>
                  <a:pt x="1335932" y="3453320"/>
                  <a:pt x="1343893" y="3404767"/>
                  <a:pt x="1342417" y="3356043"/>
                </a:cubicBezTo>
                <a:cubicBezTo>
                  <a:pt x="1340638" y="3297345"/>
                  <a:pt x="1343031" y="3236135"/>
                  <a:pt x="1322962" y="3180945"/>
                </a:cubicBezTo>
                <a:cubicBezTo>
                  <a:pt x="1304499" y="3130172"/>
                  <a:pt x="1194462" y="3135700"/>
                  <a:pt x="1167319" y="3132307"/>
                </a:cubicBezTo>
                <a:cubicBezTo>
                  <a:pt x="1147748" y="3129861"/>
                  <a:pt x="1128408" y="3125822"/>
                  <a:pt x="1108953" y="3122579"/>
                </a:cubicBezTo>
                <a:cubicBezTo>
                  <a:pt x="1025319" y="3066824"/>
                  <a:pt x="1131135" y="3133670"/>
                  <a:pt x="1050587" y="3093396"/>
                </a:cubicBezTo>
                <a:cubicBezTo>
                  <a:pt x="1026042" y="3081124"/>
                  <a:pt x="1020046" y="3072583"/>
                  <a:pt x="1001949" y="3054485"/>
                </a:cubicBezTo>
                <a:cubicBezTo>
                  <a:pt x="998706" y="3041515"/>
                  <a:pt x="995894" y="3028430"/>
                  <a:pt x="992221" y="3015575"/>
                </a:cubicBezTo>
                <a:cubicBezTo>
                  <a:pt x="989404" y="3005716"/>
                  <a:pt x="982493" y="2996646"/>
                  <a:pt x="982493" y="2986392"/>
                </a:cubicBezTo>
                <a:cubicBezTo>
                  <a:pt x="982493" y="2976138"/>
                  <a:pt x="989404" y="2967068"/>
                  <a:pt x="992221" y="2957209"/>
                </a:cubicBezTo>
                <a:cubicBezTo>
                  <a:pt x="1001530" y="2924629"/>
                  <a:pt x="1005994" y="2890752"/>
                  <a:pt x="1021404" y="2859932"/>
                </a:cubicBezTo>
                <a:lnTo>
                  <a:pt x="1040859" y="2821022"/>
                </a:lnTo>
                <a:cubicBezTo>
                  <a:pt x="1055681" y="2746915"/>
                  <a:pt x="1058015" y="2758587"/>
                  <a:pt x="1040859" y="2655651"/>
                </a:cubicBezTo>
                <a:cubicBezTo>
                  <a:pt x="1037006" y="2632533"/>
                  <a:pt x="1021778" y="2587932"/>
                  <a:pt x="1001949" y="2568103"/>
                </a:cubicBezTo>
                <a:cubicBezTo>
                  <a:pt x="978824" y="2544978"/>
                  <a:pt x="943301" y="2538826"/>
                  <a:pt x="914400" y="2529192"/>
                </a:cubicBezTo>
                <a:lnTo>
                  <a:pt x="885217" y="2519464"/>
                </a:lnTo>
                <a:lnTo>
                  <a:pt x="856034" y="2509737"/>
                </a:lnTo>
                <a:lnTo>
                  <a:pt x="826851" y="2500009"/>
                </a:lnTo>
                <a:cubicBezTo>
                  <a:pt x="813881" y="2490281"/>
                  <a:pt x="801688" y="2479419"/>
                  <a:pt x="787940" y="2470826"/>
                </a:cubicBezTo>
                <a:cubicBezTo>
                  <a:pt x="775643" y="2463141"/>
                  <a:pt x="759284" y="2461625"/>
                  <a:pt x="749030" y="2451371"/>
                </a:cubicBezTo>
                <a:cubicBezTo>
                  <a:pt x="741779" y="2444120"/>
                  <a:pt x="744578" y="2430981"/>
                  <a:pt x="739302" y="2422188"/>
                </a:cubicBezTo>
                <a:cubicBezTo>
                  <a:pt x="734583" y="2414324"/>
                  <a:pt x="725576" y="2409894"/>
                  <a:pt x="719847" y="2402732"/>
                </a:cubicBezTo>
                <a:cubicBezTo>
                  <a:pt x="665680" y="2335022"/>
                  <a:pt x="740523" y="2413681"/>
                  <a:pt x="671208" y="2344366"/>
                </a:cubicBezTo>
                <a:cubicBezTo>
                  <a:pt x="667966" y="2328153"/>
                  <a:pt x="661481" y="2312262"/>
                  <a:pt x="661481" y="2295728"/>
                </a:cubicBezTo>
                <a:cubicBezTo>
                  <a:pt x="661481" y="2255764"/>
                  <a:pt x="664284" y="2208121"/>
                  <a:pt x="680936" y="2169268"/>
                </a:cubicBezTo>
                <a:cubicBezTo>
                  <a:pt x="686648" y="2155940"/>
                  <a:pt x="692347" y="2142423"/>
                  <a:pt x="700391" y="2130358"/>
                </a:cubicBezTo>
                <a:cubicBezTo>
                  <a:pt x="705478" y="2122727"/>
                  <a:pt x="713362" y="2117388"/>
                  <a:pt x="719847" y="2110903"/>
                </a:cubicBezTo>
                <a:cubicBezTo>
                  <a:pt x="736739" y="2060223"/>
                  <a:pt x="718509" y="2100416"/>
                  <a:pt x="749030" y="2062264"/>
                </a:cubicBezTo>
                <a:cubicBezTo>
                  <a:pt x="775479" y="2029202"/>
                  <a:pt x="760967" y="2032443"/>
                  <a:pt x="797668" y="2003898"/>
                </a:cubicBezTo>
                <a:cubicBezTo>
                  <a:pt x="816125" y="1989543"/>
                  <a:pt x="839501" y="1981522"/>
                  <a:pt x="856034" y="1964988"/>
                </a:cubicBezTo>
                <a:cubicBezTo>
                  <a:pt x="874131" y="1946890"/>
                  <a:pt x="880127" y="1938349"/>
                  <a:pt x="904672" y="1926077"/>
                </a:cubicBezTo>
                <a:cubicBezTo>
                  <a:pt x="913843" y="1921491"/>
                  <a:pt x="924127" y="1919592"/>
                  <a:pt x="933855" y="1916349"/>
                </a:cubicBezTo>
                <a:cubicBezTo>
                  <a:pt x="940340" y="1909864"/>
                  <a:pt x="945848" y="1902225"/>
                  <a:pt x="953311" y="1896894"/>
                </a:cubicBezTo>
                <a:cubicBezTo>
                  <a:pt x="968696" y="1885905"/>
                  <a:pt x="985038" y="1876167"/>
                  <a:pt x="1001949" y="1867711"/>
                </a:cubicBezTo>
                <a:cubicBezTo>
                  <a:pt x="1011120" y="1863125"/>
                  <a:pt x="1020917" y="1858871"/>
                  <a:pt x="1031132" y="1857983"/>
                </a:cubicBezTo>
                <a:cubicBezTo>
                  <a:pt x="1095820" y="1852358"/>
                  <a:pt x="1160834" y="1851498"/>
                  <a:pt x="1225685" y="1848256"/>
                </a:cubicBezTo>
                <a:cubicBezTo>
                  <a:pt x="1245140" y="1841771"/>
                  <a:pt x="1266987" y="1840176"/>
                  <a:pt x="1284051" y="1828800"/>
                </a:cubicBezTo>
                <a:cubicBezTo>
                  <a:pt x="1293779" y="1822315"/>
                  <a:pt x="1302777" y="1814573"/>
                  <a:pt x="1313234" y="1809345"/>
                </a:cubicBezTo>
                <a:cubicBezTo>
                  <a:pt x="1322405" y="1804759"/>
                  <a:pt x="1333453" y="1804597"/>
                  <a:pt x="1342417" y="1799617"/>
                </a:cubicBezTo>
                <a:cubicBezTo>
                  <a:pt x="1362857" y="1788262"/>
                  <a:pt x="1384250" y="1777241"/>
                  <a:pt x="1400783" y="1760707"/>
                </a:cubicBezTo>
                <a:cubicBezTo>
                  <a:pt x="1407268" y="1754222"/>
                  <a:pt x="1412374" y="1745970"/>
                  <a:pt x="1420238" y="1741251"/>
                </a:cubicBezTo>
                <a:cubicBezTo>
                  <a:pt x="1429031" y="1735975"/>
                  <a:pt x="1439693" y="1734766"/>
                  <a:pt x="1449421" y="1731524"/>
                </a:cubicBezTo>
                <a:cubicBezTo>
                  <a:pt x="1495137" y="1685808"/>
                  <a:pt x="1467159" y="1709971"/>
                  <a:pt x="1536970" y="1663430"/>
                </a:cubicBezTo>
                <a:lnTo>
                  <a:pt x="1566153" y="1643975"/>
                </a:lnTo>
                <a:cubicBezTo>
                  <a:pt x="1594451" y="1601527"/>
                  <a:pt x="1573522" y="1624814"/>
                  <a:pt x="1614791" y="1595337"/>
                </a:cubicBezTo>
                <a:cubicBezTo>
                  <a:pt x="1625066" y="1587998"/>
                  <a:pt x="1667607" y="1554337"/>
                  <a:pt x="1682885" y="1546698"/>
                </a:cubicBezTo>
                <a:cubicBezTo>
                  <a:pt x="1692056" y="1542112"/>
                  <a:pt x="1702340" y="1540213"/>
                  <a:pt x="1712068" y="1536971"/>
                </a:cubicBezTo>
                <a:cubicBezTo>
                  <a:pt x="1730165" y="1518873"/>
                  <a:pt x="1736161" y="1510332"/>
                  <a:pt x="1760706" y="1498060"/>
                </a:cubicBezTo>
                <a:cubicBezTo>
                  <a:pt x="1769877" y="1493474"/>
                  <a:pt x="1780464" y="1492371"/>
                  <a:pt x="1789889" y="1488332"/>
                </a:cubicBezTo>
                <a:cubicBezTo>
                  <a:pt x="1803218" y="1482620"/>
                  <a:pt x="1815471" y="1474589"/>
                  <a:pt x="1828800" y="1468877"/>
                </a:cubicBezTo>
                <a:cubicBezTo>
                  <a:pt x="1871609" y="1450530"/>
                  <a:pt x="1868962" y="1467629"/>
                  <a:pt x="1916349" y="1420239"/>
                </a:cubicBezTo>
                <a:cubicBezTo>
                  <a:pt x="1922834" y="1413754"/>
                  <a:pt x="1930301" y="1408120"/>
                  <a:pt x="1935804" y="1400783"/>
                </a:cubicBezTo>
                <a:cubicBezTo>
                  <a:pt x="1949833" y="1382077"/>
                  <a:pt x="1958181" y="1358951"/>
                  <a:pt x="1974715" y="1342417"/>
                </a:cubicBezTo>
                <a:cubicBezTo>
                  <a:pt x="1998646" y="1318486"/>
                  <a:pt x="2013180" y="1298865"/>
                  <a:pt x="2042808" y="1284051"/>
                </a:cubicBezTo>
                <a:cubicBezTo>
                  <a:pt x="2051979" y="1279465"/>
                  <a:pt x="2062263" y="1277566"/>
                  <a:pt x="2071991" y="1274324"/>
                </a:cubicBezTo>
                <a:cubicBezTo>
                  <a:pt x="2081719" y="1267839"/>
                  <a:pt x="2090717" y="1260097"/>
                  <a:pt x="2101174" y="1254868"/>
                </a:cubicBezTo>
                <a:cubicBezTo>
                  <a:pt x="2110345" y="1250282"/>
                  <a:pt x="2121564" y="1250416"/>
                  <a:pt x="2130357" y="1245141"/>
                </a:cubicBezTo>
                <a:cubicBezTo>
                  <a:pt x="2138222" y="1240422"/>
                  <a:pt x="2142476" y="1231188"/>
                  <a:pt x="2149813" y="1225685"/>
                </a:cubicBezTo>
                <a:cubicBezTo>
                  <a:pt x="2203330" y="1185548"/>
                  <a:pt x="2191865" y="1192213"/>
                  <a:pt x="2237362" y="1177047"/>
                </a:cubicBezTo>
                <a:cubicBezTo>
                  <a:pt x="2247090" y="1167319"/>
                  <a:pt x="2255098" y="1155495"/>
                  <a:pt x="2266545" y="1147864"/>
                </a:cubicBezTo>
                <a:cubicBezTo>
                  <a:pt x="2275077" y="1142176"/>
                  <a:pt x="2287721" y="1144542"/>
                  <a:pt x="2295728" y="1138137"/>
                </a:cubicBezTo>
                <a:cubicBezTo>
                  <a:pt x="2304857" y="1130834"/>
                  <a:pt x="2307880" y="1118083"/>
                  <a:pt x="2315183" y="1108954"/>
                </a:cubicBezTo>
                <a:cubicBezTo>
                  <a:pt x="2370626" y="1039648"/>
                  <a:pt x="2294213" y="1150137"/>
                  <a:pt x="2354093" y="1060315"/>
                </a:cubicBezTo>
                <a:cubicBezTo>
                  <a:pt x="2344045" y="879440"/>
                  <a:pt x="2337803" y="878002"/>
                  <a:pt x="2354093" y="690664"/>
                </a:cubicBezTo>
                <a:cubicBezTo>
                  <a:pt x="2354981" y="680449"/>
                  <a:pt x="2358133" y="670013"/>
                  <a:pt x="2363821" y="661481"/>
                </a:cubicBezTo>
                <a:cubicBezTo>
                  <a:pt x="2371452" y="650035"/>
                  <a:pt x="2384197" y="642866"/>
                  <a:pt x="2393004" y="632298"/>
                </a:cubicBezTo>
                <a:cubicBezTo>
                  <a:pt x="2400488" y="623317"/>
                  <a:pt x="2404692" y="611853"/>
                  <a:pt x="2412459" y="603115"/>
                </a:cubicBezTo>
                <a:cubicBezTo>
                  <a:pt x="2430738" y="582551"/>
                  <a:pt x="2451370" y="564204"/>
                  <a:pt x="2470825" y="544749"/>
                </a:cubicBezTo>
                <a:cubicBezTo>
                  <a:pt x="2477310" y="538264"/>
                  <a:pt x="2482078" y="529396"/>
                  <a:pt x="2490281" y="525294"/>
                </a:cubicBezTo>
                <a:cubicBezTo>
                  <a:pt x="2511229" y="514820"/>
                  <a:pt x="2540039" y="502426"/>
                  <a:pt x="2558374" y="486383"/>
                </a:cubicBezTo>
                <a:cubicBezTo>
                  <a:pt x="2575629" y="471285"/>
                  <a:pt x="2590800" y="453958"/>
                  <a:pt x="2607013" y="437745"/>
                </a:cubicBezTo>
                <a:lnTo>
                  <a:pt x="2636196" y="408562"/>
                </a:lnTo>
                <a:cubicBezTo>
                  <a:pt x="2642681" y="395592"/>
                  <a:pt x="2650265" y="383115"/>
                  <a:pt x="2655651" y="369651"/>
                </a:cubicBezTo>
                <a:cubicBezTo>
                  <a:pt x="2663267" y="350610"/>
                  <a:pt x="2675106" y="311285"/>
                  <a:pt x="2675106" y="311285"/>
                </a:cubicBezTo>
                <a:cubicBezTo>
                  <a:pt x="2671864" y="259404"/>
                  <a:pt x="2670551" y="207367"/>
                  <a:pt x="2665379" y="155643"/>
                </a:cubicBezTo>
                <a:cubicBezTo>
                  <a:pt x="2664049" y="142340"/>
                  <a:pt x="2660917" y="129021"/>
                  <a:pt x="2655651" y="116732"/>
                </a:cubicBezTo>
                <a:cubicBezTo>
                  <a:pt x="2639333" y="78657"/>
                  <a:pt x="2636301" y="93198"/>
                  <a:pt x="2607013" y="68094"/>
                </a:cubicBezTo>
                <a:cubicBezTo>
                  <a:pt x="2593629" y="56622"/>
                  <a:pt x="2561825" y="16600"/>
                  <a:pt x="2538919" y="9728"/>
                </a:cubicBezTo>
                <a:cubicBezTo>
                  <a:pt x="2516958" y="3140"/>
                  <a:pt x="2493523" y="3243"/>
                  <a:pt x="2470825" y="0"/>
                </a:cubicBezTo>
                <a:cubicBezTo>
                  <a:pt x="2428672" y="3243"/>
                  <a:pt x="2386317" y="4484"/>
                  <a:pt x="2344366" y="9728"/>
                </a:cubicBezTo>
                <a:cubicBezTo>
                  <a:pt x="2315831" y="13295"/>
                  <a:pt x="2310331" y="25008"/>
                  <a:pt x="2286000" y="38911"/>
                </a:cubicBezTo>
                <a:cubicBezTo>
                  <a:pt x="2273409" y="46105"/>
                  <a:pt x="2260418" y="52654"/>
                  <a:pt x="2247089" y="58366"/>
                </a:cubicBezTo>
                <a:cubicBezTo>
                  <a:pt x="2213662" y="72692"/>
                  <a:pt x="2218631" y="61379"/>
                  <a:pt x="2188723" y="87549"/>
                </a:cubicBezTo>
                <a:cubicBezTo>
                  <a:pt x="2097675" y="167217"/>
                  <a:pt x="2176572" y="111864"/>
                  <a:pt x="2110902" y="155643"/>
                </a:cubicBezTo>
                <a:cubicBezTo>
                  <a:pt x="2107659" y="168613"/>
                  <a:pt x="2107153" y="182596"/>
                  <a:pt x="2101174" y="194554"/>
                </a:cubicBezTo>
                <a:cubicBezTo>
                  <a:pt x="2090717" y="215468"/>
                  <a:pt x="2072721" y="232006"/>
                  <a:pt x="2062264" y="252920"/>
                </a:cubicBezTo>
                <a:cubicBezTo>
                  <a:pt x="2055779" y="265890"/>
                  <a:pt x="2050003" y="279240"/>
                  <a:pt x="2042808" y="291830"/>
                </a:cubicBezTo>
                <a:cubicBezTo>
                  <a:pt x="2037007" y="301981"/>
                  <a:pt x="2028101" y="310329"/>
                  <a:pt x="2023353" y="321013"/>
                </a:cubicBezTo>
                <a:cubicBezTo>
                  <a:pt x="2015024" y="339753"/>
                  <a:pt x="2015274" y="362316"/>
                  <a:pt x="2003898" y="379379"/>
                </a:cubicBezTo>
                <a:lnTo>
                  <a:pt x="1964987" y="437745"/>
                </a:lnTo>
                <a:cubicBezTo>
                  <a:pt x="1961744" y="450715"/>
                  <a:pt x="1960525" y="464367"/>
                  <a:pt x="1955259" y="476656"/>
                </a:cubicBezTo>
                <a:cubicBezTo>
                  <a:pt x="1950654" y="487402"/>
                  <a:pt x="1941032" y="495382"/>
                  <a:pt x="1935804" y="505839"/>
                </a:cubicBezTo>
                <a:cubicBezTo>
                  <a:pt x="1931218" y="515010"/>
                  <a:pt x="1930115" y="525597"/>
                  <a:pt x="1926076" y="535022"/>
                </a:cubicBezTo>
                <a:cubicBezTo>
                  <a:pt x="1920364" y="548350"/>
                  <a:pt x="1911713" y="560354"/>
                  <a:pt x="1906621" y="573932"/>
                </a:cubicBezTo>
                <a:cubicBezTo>
                  <a:pt x="1879700" y="645722"/>
                  <a:pt x="1916864" y="582885"/>
                  <a:pt x="1877438" y="642026"/>
                </a:cubicBezTo>
                <a:cubicBezTo>
                  <a:pt x="1874196" y="654996"/>
                  <a:pt x="1873690" y="668979"/>
                  <a:pt x="1867711" y="680937"/>
                </a:cubicBezTo>
                <a:cubicBezTo>
                  <a:pt x="1863609" y="689140"/>
                  <a:pt x="1852357" y="692189"/>
                  <a:pt x="1848255" y="700392"/>
                </a:cubicBezTo>
                <a:cubicBezTo>
                  <a:pt x="1839084" y="718735"/>
                  <a:pt x="1835285" y="739303"/>
                  <a:pt x="1828800" y="758758"/>
                </a:cubicBezTo>
                <a:cubicBezTo>
                  <a:pt x="1825557" y="768486"/>
                  <a:pt x="1823658" y="778770"/>
                  <a:pt x="1819072" y="787941"/>
                </a:cubicBezTo>
                <a:cubicBezTo>
                  <a:pt x="1760286" y="905512"/>
                  <a:pt x="1835155" y="759797"/>
                  <a:pt x="1780162" y="856034"/>
                </a:cubicBezTo>
                <a:cubicBezTo>
                  <a:pt x="1772967" y="868625"/>
                  <a:pt x="1766418" y="881616"/>
                  <a:pt x="1760706" y="894945"/>
                </a:cubicBezTo>
                <a:cubicBezTo>
                  <a:pt x="1756667" y="904370"/>
                  <a:pt x="1755565" y="914957"/>
                  <a:pt x="1750979" y="924128"/>
                </a:cubicBezTo>
                <a:cubicBezTo>
                  <a:pt x="1745750" y="934585"/>
                  <a:pt x="1737719" y="943397"/>
                  <a:pt x="1731523" y="953311"/>
                </a:cubicBezTo>
                <a:cubicBezTo>
                  <a:pt x="1721502" y="969344"/>
                  <a:pt x="1713329" y="986564"/>
                  <a:pt x="1702340" y="1001949"/>
                </a:cubicBezTo>
                <a:cubicBezTo>
                  <a:pt x="1697009" y="1009412"/>
                  <a:pt x="1688388" y="1014068"/>
                  <a:pt x="1682885" y="1021405"/>
                </a:cubicBezTo>
                <a:cubicBezTo>
                  <a:pt x="1668856" y="1040111"/>
                  <a:pt x="1660508" y="1063237"/>
                  <a:pt x="1643974" y="1079771"/>
                </a:cubicBezTo>
                <a:cubicBezTo>
                  <a:pt x="1634246" y="1089499"/>
                  <a:pt x="1623598" y="1098386"/>
                  <a:pt x="1614791" y="1108954"/>
                </a:cubicBezTo>
                <a:cubicBezTo>
                  <a:pt x="1607307" y="1117935"/>
                  <a:pt x="1602820" y="1129156"/>
                  <a:pt x="1595336" y="1138137"/>
                </a:cubicBezTo>
                <a:cubicBezTo>
                  <a:pt x="1579655" y="1156954"/>
                  <a:pt x="1547736" y="1184793"/>
                  <a:pt x="1527242" y="1196503"/>
                </a:cubicBezTo>
                <a:cubicBezTo>
                  <a:pt x="1518339" y="1201590"/>
                  <a:pt x="1507787" y="1202988"/>
                  <a:pt x="1498059" y="1206230"/>
                </a:cubicBezTo>
                <a:cubicBezTo>
                  <a:pt x="1478604" y="1219200"/>
                  <a:pt x="1462377" y="1239470"/>
                  <a:pt x="1439693" y="1245141"/>
                </a:cubicBezTo>
                <a:cubicBezTo>
                  <a:pt x="1369168" y="1262771"/>
                  <a:pt x="1414086" y="1253538"/>
                  <a:pt x="1303506" y="1264596"/>
                </a:cubicBezTo>
                <a:cubicBezTo>
                  <a:pt x="1275581" y="1271578"/>
                  <a:pt x="1229910" y="1281939"/>
                  <a:pt x="1206230" y="1293779"/>
                </a:cubicBezTo>
                <a:cubicBezTo>
                  <a:pt x="1193260" y="1300264"/>
                  <a:pt x="1180897" y="1308142"/>
                  <a:pt x="1167319" y="1313234"/>
                </a:cubicBezTo>
                <a:cubicBezTo>
                  <a:pt x="1154801" y="1317928"/>
                  <a:pt x="1141263" y="1319289"/>
                  <a:pt x="1128408" y="1322962"/>
                </a:cubicBezTo>
                <a:cubicBezTo>
                  <a:pt x="1118549" y="1325779"/>
                  <a:pt x="1109084" y="1329873"/>
                  <a:pt x="1099225" y="1332690"/>
                </a:cubicBezTo>
                <a:cubicBezTo>
                  <a:pt x="1086370" y="1336363"/>
                  <a:pt x="1073170" y="1338744"/>
                  <a:pt x="1060315" y="1342417"/>
                </a:cubicBezTo>
                <a:cubicBezTo>
                  <a:pt x="1014695" y="1355451"/>
                  <a:pt x="1044093" y="1349369"/>
                  <a:pt x="992221" y="1371600"/>
                </a:cubicBezTo>
                <a:cubicBezTo>
                  <a:pt x="982796" y="1375639"/>
                  <a:pt x="972463" y="1377289"/>
                  <a:pt x="963038" y="1381328"/>
                </a:cubicBezTo>
                <a:cubicBezTo>
                  <a:pt x="949710" y="1387040"/>
                  <a:pt x="937592" y="1395397"/>
                  <a:pt x="924128" y="1400783"/>
                </a:cubicBezTo>
                <a:cubicBezTo>
                  <a:pt x="905087" y="1408400"/>
                  <a:pt x="882826" y="1408863"/>
                  <a:pt x="865762" y="1420239"/>
                </a:cubicBezTo>
                <a:cubicBezTo>
                  <a:pt x="856034" y="1426724"/>
                  <a:pt x="847526" y="1435589"/>
                  <a:pt x="836579" y="1439694"/>
                </a:cubicBezTo>
                <a:cubicBezTo>
                  <a:pt x="821098" y="1445499"/>
                  <a:pt x="803980" y="1445412"/>
                  <a:pt x="787940" y="1449422"/>
                </a:cubicBezTo>
                <a:cubicBezTo>
                  <a:pt x="777992" y="1451909"/>
                  <a:pt x="768616" y="1456332"/>
                  <a:pt x="758757" y="1459149"/>
                </a:cubicBezTo>
                <a:cubicBezTo>
                  <a:pt x="745902" y="1462822"/>
                  <a:pt x="732702" y="1465204"/>
                  <a:pt x="719847" y="1468877"/>
                </a:cubicBezTo>
                <a:cubicBezTo>
                  <a:pt x="709988" y="1471694"/>
                  <a:pt x="700523" y="1475788"/>
                  <a:pt x="690664" y="1478605"/>
                </a:cubicBezTo>
                <a:cubicBezTo>
                  <a:pt x="666869" y="1485404"/>
                  <a:pt x="610732" y="1496225"/>
                  <a:pt x="593387" y="1507788"/>
                </a:cubicBezTo>
                <a:lnTo>
                  <a:pt x="505838" y="1566154"/>
                </a:lnTo>
                <a:cubicBezTo>
                  <a:pt x="496110" y="1572639"/>
                  <a:pt x="487746" y="1581912"/>
                  <a:pt x="476655" y="1585609"/>
                </a:cubicBezTo>
                <a:lnTo>
                  <a:pt x="447472" y="1595337"/>
                </a:lnTo>
                <a:cubicBezTo>
                  <a:pt x="362213" y="1680596"/>
                  <a:pt x="470365" y="1576260"/>
                  <a:pt x="389106" y="1643975"/>
                </a:cubicBezTo>
                <a:cubicBezTo>
                  <a:pt x="378538" y="1652782"/>
                  <a:pt x="371118" y="1665162"/>
                  <a:pt x="359923" y="1673158"/>
                </a:cubicBezTo>
                <a:cubicBezTo>
                  <a:pt x="348123" y="1681586"/>
                  <a:pt x="333079" y="1684569"/>
                  <a:pt x="321013" y="1692613"/>
                </a:cubicBezTo>
                <a:cubicBezTo>
                  <a:pt x="313382" y="1697700"/>
                  <a:pt x="308719" y="1706339"/>
                  <a:pt x="301557" y="1712068"/>
                </a:cubicBezTo>
                <a:cubicBezTo>
                  <a:pt x="292428" y="1719371"/>
                  <a:pt x="282102" y="1725039"/>
                  <a:pt x="272374" y="1731524"/>
                </a:cubicBezTo>
                <a:cubicBezTo>
                  <a:pt x="265889" y="1741252"/>
                  <a:pt x="260403" y="1751726"/>
                  <a:pt x="252919" y="1760707"/>
                </a:cubicBezTo>
                <a:cubicBezTo>
                  <a:pt x="244112" y="1771275"/>
                  <a:pt x="230561" y="1777946"/>
                  <a:pt x="223736" y="1789890"/>
                </a:cubicBezTo>
                <a:cubicBezTo>
                  <a:pt x="171478" y="1881339"/>
                  <a:pt x="263791" y="1779017"/>
                  <a:pt x="184825" y="1857983"/>
                </a:cubicBezTo>
                <a:cubicBezTo>
                  <a:pt x="173785" y="1880063"/>
                  <a:pt x="162414" y="1906828"/>
                  <a:pt x="145915" y="1926077"/>
                </a:cubicBezTo>
                <a:cubicBezTo>
                  <a:pt x="133978" y="1940004"/>
                  <a:pt x="107004" y="1964988"/>
                  <a:pt x="107004" y="1964988"/>
                </a:cubicBezTo>
                <a:cubicBezTo>
                  <a:pt x="101566" y="1986738"/>
                  <a:pt x="87293" y="2048057"/>
                  <a:pt x="77821" y="2062264"/>
                </a:cubicBezTo>
                <a:lnTo>
                  <a:pt x="58366" y="2091447"/>
                </a:lnTo>
                <a:cubicBezTo>
                  <a:pt x="55251" y="2103908"/>
                  <a:pt x="45886" y="2145590"/>
                  <a:pt x="38911" y="2159541"/>
                </a:cubicBezTo>
                <a:cubicBezTo>
                  <a:pt x="33682" y="2169998"/>
                  <a:pt x="25940" y="2178996"/>
                  <a:pt x="19455" y="2188724"/>
                </a:cubicBezTo>
                <a:cubicBezTo>
                  <a:pt x="7708" y="2235713"/>
                  <a:pt x="0" y="2259167"/>
                  <a:pt x="0" y="2315183"/>
                </a:cubicBezTo>
                <a:cubicBezTo>
                  <a:pt x="0" y="2412514"/>
                  <a:pt x="3840" y="2509861"/>
                  <a:pt x="9728" y="2607013"/>
                </a:cubicBezTo>
                <a:cubicBezTo>
                  <a:pt x="10348" y="2617248"/>
                  <a:pt x="16638" y="2626337"/>
                  <a:pt x="19455" y="2636196"/>
                </a:cubicBezTo>
                <a:cubicBezTo>
                  <a:pt x="23128" y="2649051"/>
                  <a:pt x="23917" y="2662818"/>
                  <a:pt x="29183" y="2675107"/>
                </a:cubicBezTo>
                <a:cubicBezTo>
                  <a:pt x="33788" y="2685853"/>
                  <a:pt x="43410" y="2693833"/>
                  <a:pt x="48638" y="2704290"/>
                </a:cubicBezTo>
                <a:cubicBezTo>
                  <a:pt x="103204" y="2813422"/>
                  <a:pt x="-3144" y="2630693"/>
                  <a:pt x="77821" y="2772383"/>
                </a:cubicBezTo>
                <a:cubicBezTo>
                  <a:pt x="83621" y="2782534"/>
                  <a:pt x="92528" y="2790883"/>
                  <a:pt x="97276" y="2801566"/>
                </a:cubicBezTo>
                <a:cubicBezTo>
                  <a:pt x="119815" y="2852279"/>
                  <a:pt x="105706" y="2853554"/>
                  <a:pt x="136187" y="2889115"/>
                </a:cubicBezTo>
                <a:cubicBezTo>
                  <a:pt x="148124" y="2903042"/>
                  <a:pt x="164923" y="2912764"/>
                  <a:pt x="175098" y="2928026"/>
                </a:cubicBezTo>
                <a:cubicBezTo>
                  <a:pt x="181583" y="2937754"/>
                  <a:pt x="185572" y="2949725"/>
                  <a:pt x="194553" y="2957209"/>
                </a:cubicBezTo>
                <a:cubicBezTo>
                  <a:pt x="224913" y="2982509"/>
                  <a:pt x="232239" y="2971188"/>
                  <a:pt x="262647" y="2986392"/>
                </a:cubicBezTo>
                <a:cubicBezTo>
                  <a:pt x="273104" y="2991620"/>
                  <a:pt x="282701" y="2998544"/>
                  <a:pt x="291830" y="3005847"/>
                </a:cubicBezTo>
                <a:cubicBezTo>
                  <a:pt x="298992" y="3011576"/>
                  <a:pt x="303082" y="3021201"/>
                  <a:pt x="311285" y="3025303"/>
                </a:cubicBezTo>
                <a:cubicBezTo>
                  <a:pt x="323243" y="3031282"/>
                  <a:pt x="337226" y="3031788"/>
                  <a:pt x="350196" y="3035030"/>
                </a:cubicBezTo>
                <a:cubicBezTo>
                  <a:pt x="375375" y="3060209"/>
                  <a:pt x="402841" y="3091490"/>
                  <a:pt x="437745" y="3103124"/>
                </a:cubicBezTo>
                <a:lnTo>
                  <a:pt x="466928" y="3112851"/>
                </a:lnTo>
                <a:cubicBezTo>
                  <a:pt x="476656" y="3119336"/>
                  <a:pt x="487312" y="3124608"/>
                  <a:pt x="496111" y="3132307"/>
                </a:cubicBezTo>
                <a:cubicBezTo>
                  <a:pt x="513366" y="3147405"/>
                  <a:pt x="525672" y="3168227"/>
                  <a:pt x="544749" y="3180945"/>
                </a:cubicBezTo>
                <a:cubicBezTo>
                  <a:pt x="563897" y="3193710"/>
                  <a:pt x="579524" y="3201372"/>
                  <a:pt x="593387" y="3219856"/>
                </a:cubicBezTo>
                <a:cubicBezTo>
                  <a:pt x="616440" y="3250593"/>
                  <a:pt x="636664" y="3281925"/>
                  <a:pt x="651753" y="3317132"/>
                </a:cubicBezTo>
                <a:cubicBezTo>
                  <a:pt x="694697" y="3417335"/>
                  <a:pt x="616406" y="3256162"/>
                  <a:pt x="680936" y="3385226"/>
                </a:cubicBezTo>
                <a:cubicBezTo>
                  <a:pt x="677693" y="3417652"/>
                  <a:pt x="677214" y="3450474"/>
                  <a:pt x="671208" y="3482503"/>
                </a:cubicBezTo>
                <a:cubicBezTo>
                  <a:pt x="667429" y="3502659"/>
                  <a:pt x="651753" y="3540868"/>
                  <a:pt x="651753" y="3540868"/>
                </a:cubicBezTo>
                <a:cubicBezTo>
                  <a:pt x="648510" y="3576536"/>
                  <a:pt x="642025" y="3612058"/>
                  <a:pt x="642025" y="3647873"/>
                </a:cubicBezTo>
                <a:cubicBezTo>
                  <a:pt x="642025" y="4182879"/>
                  <a:pt x="593845" y="4028631"/>
                  <a:pt x="661481" y="4231532"/>
                </a:cubicBezTo>
                <a:cubicBezTo>
                  <a:pt x="674580" y="4310132"/>
                  <a:pt x="664970" y="4271181"/>
                  <a:pt x="690664" y="4348264"/>
                </a:cubicBezTo>
                <a:cubicBezTo>
                  <a:pt x="693907" y="4357992"/>
                  <a:pt x="693140" y="4370196"/>
                  <a:pt x="700391" y="4377447"/>
                </a:cubicBezTo>
                <a:lnTo>
                  <a:pt x="719847" y="4396903"/>
                </a:lnTo>
                <a:cubicBezTo>
                  <a:pt x="723089" y="4409873"/>
                  <a:pt x="724880" y="4423295"/>
                  <a:pt x="729574" y="4435813"/>
                </a:cubicBezTo>
                <a:cubicBezTo>
                  <a:pt x="745799" y="4479081"/>
                  <a:pt x="749971" y="4464371"/>
                  <a:pt x="758757" y="4503907"/>
                </a:cubicBezTo>
                <a:cubicBezTo>
                  <a:pt x="764156" y="4528204"/>
                  <a:pt x="775109" y="4608642"/>
                  <a:pt x="778213" y="4630366"/>
                </a:cubicBezTo>
                <a:cubicBezTo>
                  <a:pt x="774970" y="4743855"/>
                  <a:pt x="774300" y="4857447"/>
                  <a:pt x="768485" y="4970834"/>
                </a:cubicBezTo>
                <a:cubicBezTo>
                  <a:pt x="767535" y="4989360"/>
                  <a:pt x="754345" y="5020325"/>
                  <a:pt x="749030" y="5038928"/>
                </a:cubicBezTo>
                <a:cubicBezTo>
                  <a:pt x="745357" y="5051783"/>
                  <a:pt x="746718" y="5066715"/>
                  <a:pt x="739302" y="5077839"/>
                </a:cubicBezTo>
                <a:cubicBezTo>
                  <a:pt x="732817" y="5087567"/>
                  <a:pt x="719847" y="5090809"/>
                  <a:pt x="710119" y="5097294"/>
                </a:cubicBezTo>
                <a:cubicBezTo>
                  <a:pt x="703634" y="5107022"/>
                  <a:pt x="696464" y="5116326"/>
                  <a:pt x="690664" y="5126477"/>
                </a:cubicBezTo>
                <a:cubicBezTo>
                  <a:pt x="683469" y="5139068"/>
                  <a:pt x="679252" y="5153322"/>
                  <a:pt x="671208" y="5165388"/>
                </a:cubicBezTo>
                <a:cubicBezTo>
                  <a:pt x="645348" y="5204178"/>
                  <a:pt x="632354" y="5207437"/>
                  <a:pt x="612842" y="5243209"/>
                </a:cubicBezTo>
                <a:cubicBezTo>
                  <a:pt x="598954" y="5268670"/>
                  <a:pt x="591333" y="5297828"/>
                  <a:pt x="573932" y="5321030"/>
                </a:cubicBezTo>
                <a:cubicBezTo>
                  <a:pt x="564204" y="5334000"/>
                  <a:pt x="555128" y="5347486"/>
                  <a:pt x="544749" y="5359941"/>
                </a:cubicBezTo>
                <a:cubicBezTo>
                  <a:pt x="538878" y="5366987"/>
                  <a:pt x="531022" y="5372234"/>
                  <a:pt x="525293" y="5379396"/>
                </a:cubicBezTo>
                <a:cubicBezTo>
                  <a:pt x="517990" y="5388525"/>
                  <a:pt x="514105" y="5400312"/>
                  <a:pt x="505838" y="5408579"/>
                </a:cubicBezTo>
                <a:cubicBezTo>
                  <a:pt x="497571" y="5416846"/>
                  <a:pt x="485784" y="5420731"/>
                  <a:pt x="476655" y="5428034"/>
                </a:cubicBezTo>
                <a:cubicBezTo>
                  <a:pt x="469493" y="5433763"/>
                  <a:pt x="464362" y="5441761"/>
                  <a:pt x="457200" y="5447490"/>
                </a:cubicBezTo>
                <a:cubicBezTo>
                  <a:pt x="448071" y="5454793"/>
                  <a:pt x="437531" y="5460150"/>
                  <a:pt x="428017" y="5466945"/>
                </a:cubicBezTo>
                <a:cubicBezTo>
                  <a:pt x="414824" y="5476368"/>
                  <a:pt x="402299" y="5486705"/>
                  <a:pt x="389106" y="5496128"/>
                </a:cubicBezTo>
                <a:cubicBezTo>
                  <a:pt x="379592" y="5502923"/>
                  <a:pt x="368721" y="5507884"/>
                  <a:pt x="359923" y="5515583"/>
                </a:cubicBezTo>
                <a:cubicBezTo>
                  <a:pt x="268875" y="5595251"/>
                  <a:pt x="347772" y="5539898"/>
                  <a:pt x="282102" y="5583677"/>
                </a:cubicBezTo>
                <a:cubicBezTo>
                  <a:pt x="251237" y="5629976"/>
                  <a:pt x="270050" y="5594666"/>
                  <a:pt x="252919" y="5651771"/>
                </a:cubicBezTo>
                <a:cubicBezTo>
                  <a:pt x="247026" y="5671414"/>
                  <a:pt x="233464" y="5710137"/>
                  <a:pt x="233464" y="5710137"/>
                </a:cubicBezTo>
                <a:cubicBezTo>
                  <a:pt x="222244" y="5855994"/>
                  <a:pt x="223736" y="5794318"/>
                  <a:pt x="223736" y="5894962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3696045" y="2612544"/>
            <a:ext cx="1440159" cy="672440"/>
          </a:xfrm>
          <a:prstGeom prst="wedgeRectCallout">
            <a:avLst>
              <a:gd name="adj1" fmla="val -69403"/>
              <a:gd name="adj2" fmla="val -69400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Шапсуго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НЯ – 7,968 БСВ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ОЯ – 8,468 БСВ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3298527" y="1023372"/>
            <a:ext cx="2433740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147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7,968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8,468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329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38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77653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с. </a:t>
            </a:r>
            <a:r>
              <a:rPr lang="ru-RU" alt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Тенгинка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84983"/>
            <a:ext cx="2446507" cy="16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147886"/>
            <a:ext cx="2517335" cy="1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944034" y="2045781"/>
            <a:ext cx="821685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altLang="ru-RU" sz="1050" i="1" dirty="0" err="1" smtClean="0">
                <a:latin typeface="Times New Roman" pitchFamily="18" charset="0"/>
                <a:cs typeface="Times New Roman" pitchFamily="18" charset="0"/>
              </a:rPr>
              <a:t>Тенгинка</a:t>
            </a:r>
            <a:r>
              <a:rPr lang="ru-RU" altLang="ru-RU" sz="105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87579"/>
            <a:ext cx="248376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1929070"/>
            <a:ext cx="251733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" y="4166874"/>
            <a:ext cx="2532156" cy="161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" y="3937914"/>
            <a:ext cx="255724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1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" y="848399"/>
            <a:ext cx="9096093" cy="602563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653380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2822568" y="1375854"/>
            <a:ext cx="898629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 с. Дефановка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141233" y="164965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6596589" y="1977798"/>
            <a:ext cx="2505673" cy="1024776"/>
            <a:chOff x="6428209" y="4993020"/>
            <a:chExt cx="2608288" cy="1019669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Дефановка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2032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729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"/>
          <p:cNvGrpSpPr>
            <a:grpSpLocks/>
          </p:cNvGrpSpPr>
          <p:nvPr/>
        </p:nvGrpSpPr>
        <p:grpSpPr bwMode="auto">
          <a:xfrm rot="20786763">
            <a:off x="5429674" y="3348755"/>
            <a:ext cx="398463" cy="253987"/>
            <a:chOff x="0" y="2252"/>
            <a:chExt cx="20000" cy="15534"/>
          </a:xfrm>
        </p:grpSpPr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Group 5"/>
          <p:cNvGrpSpPr>
            <a:grpSpLocks/>
          </p:cNvGrpSpPr>
          <p:nvPr/>
        </p:nvGrpSpPr>
        <p:grpSpPr bwMode="auto">
          <a:xfrm rot="21032725">
            <a:off x="1930746" y="3520271"/>
            <a:ext cx="398463" cy="253987"/>
            <a:chOff x="0" y="2252"/>
            <a:chExt cx="20000" cy="15534"/>
          </a:xfrm>
        </p:grpSpPr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" name="Полилиния 2"/>
          <p:cNvSpPr/>
          <p:nvPr/>
        </p:nvSpPr>
        <p:spPr>
          <a:xfrm>
            <a:off x="5164853" y="944545"/>
            <a:ext cx="1748413" cy="4330840"/>
          </a:xfrm>
          <a:custGeom>
            <a:avLst/>
            <a:gdLst>
              <a:gd name="connsiteX0" fmla="*/ 1497204 w 1748413"/>
              <a:gd name="connsiteY0" fmla="*/ 4170066 h 4330840"/>
              <a:gd name="connsiteX1" fmla="*/ 1487156 w 1748413"/>
              <a:gd name="connsiteY1" fmla="*/ 4009292 h 4330840"/>
              <a:gd name="connsiteX2" fmla="*/ 1467059 w 1748413"/>
              <a:gd name="connsiteY2" fmla="*/ 3959051 h 4330840"/>
              <a:gd name="connsiteX3" fmla="*/ 1446962 w 1748413"/>
              <a:gd name="connsiteY3" fmla="*/ 3898760 h 4330840"/>
              <a:gd name="connsiteX4" fmla="*/ 1426866 w 1748413"/>
              <a:gd name="connsiteY4" fmla="*/ 3848519 h 4330840"/>
              <a:gd name="connsiteX5" fmla="*/ 1406769 w 1748413"/>
              <a:gd name="connsiteY5" fmla="*/ 3788229 h 4330840"/>
              <a:gd name="connsiteX6" fmla="*/ 1396721 w 1748413"/>
              <a:gd name="connsiteY6" fmla="*/ 3758084 h 4330840"/>
              <a:gd name="connsiteX7" fmla="*/ 1356527 w 1748413"/>
              <a:gd name="connsiteY7" fmla="*/ 3697793 h 4330840"/>
              <a:gd name="connsiteX8" fmla="*/ 1346479 w 1748413"/>
              <a:gd name="connsiteY8" fmla="*/ 3667648 h 4330840"/>
              <a:gd name="connsiteX9" fmla="*/ 1286189 w 1748413"/>
              <a:gd name="connsiteY9" fmla="*/ 3627455 h 4330840"/>
              <a:gd name="connsiteX10" fmla="*/ 1205802 w 1748413"/>
              <a:gd name="connsiteY10" fmla="*/ 3557117 h 4330840"/>
              <a:gd name="connsiteX11" fmla="*/ 1145512 w 1748413"/>
              <a:gd name="connsiteY11" fmla="*/ 3496826 h 4330840"/>
              <a:gd name="connsiteX12" fmla="*/ 1115367 w 1748413"/>
              <a:gd name="connsiteY12" fmla="*/ 3466681 h 4330840"/>
              <a:gd name="connsiteX13" fmla="*/ 1004835 w 1748413"/>
              <a:gd name="connsiteY13" fmla="*/ 3366198 h 4330840"/>
              <a:gd name="connsiteX14" fmla="*/ 954593 w 1748413"/>
              <a:gd name="connsiteY14" fmla="*/ 3305908 h 4330840"/>
              <a:gd name="connsiteX15" fmla="*/ 924448 w 1748413"/>
              <a:gd name="connsiteY15" fmla="*/ 3235569 h 4330840"/>
              <a:gd name="connsiteX16" fmla="*/ 904351 w 1748413"/>
              <a:gd name="connsiteY16" fmla="*/ 3205424 h 4330840"/>
              <a:gd name="connsiteX17" fmla="*/ 874206 w 1748413"/>
              <a:gd name="connsiteY17" fmla="*/ 3135086 h 4330840"/>
              <a:gd name="connsiteX18" fmla="*/ 854110 w 1748413"/>
              <a:gd name="connsiteY18" fmla="*/ 3094892 h 4330840"/>
              <a:gd name="connsiteX19" fmla="*/ 844061 w 1748413"/>
              <a:gd name="connsiteY19" fmla="*/ 2984360 h 4330840"/>
              <a:gd name="connsiteX20" fmla="*/ 834013 w 1748413"/>
              <a:gd name="connsiteY20" fmla="*/ 2954215 h 4330840"/>
              <a:gd name="connsiteX21" fmla="*/ 823965 w 1748413"/>
              <a:gd name="connsiteY21" fmla="*/ 2873829 h 4330840"/>
              <a:gd name="connsiteX22" fmla="*/ 793820 w 1748413"/>
              <a:gd name="connsiteY22" fmla="*/ 2803490 h 4330840"/>
              <a:gd name="connsiteX23" fmla="*/ 783771 w 1748413"/>
              <a:gd name="connsiteY23" fmla="*/ 2773345 h 4330840"/>
              <a:gd name="connsiteX24" fmla="*/ 773723 w 1748413"/>
              <a:gd name="connsiteY24" fmla="*/ 2723103 h 4330840"/>
              <a:gd name="connsiteX25" fmla="*/ 753626 w 1748413"/>
              <a:gd name="connsiteY25" fmla="*/ 2652765 h 4330840"/>
              <a:gd name="connsiteX26" fmla="*/ 733529 w 1748413"/>
              <a:gd name="connsiteY26" fmla="*/ 2542233 h 4330840"/>
              <a:gd name="connsiteX27" fmla="*/ 713433 w 1748413"/>
              <a:gd name="connsiteY27" fmla="*/ 2481943 h 4330840"/>
              <a:gd name="connsiteX28" fmla="*/ 683288 w 1748413"/>
              <a:gd name="connsiteY28" fmla="*/ 2411604 h 4330840"/>
              <a:gd name="connsiteX29" fmla="*/ 663191 w 1748413"/>
              <a:gd name="connsiteY29" fmla="*/ 2371411 h 4330840"/>
              <a:gd name="connsiteX30" fmla="*/ 643094 w 1748413"/>
              <a:gd name="connsiteY30" fmla="*/ 2311121 h 4330840"/>
              <a:gd name="connsiteX31" fmla="*/ 622998 w 1748413"/>
              <a:gd name="connsiteY31" fmla="*/ 2260879 h 4330840"/>
              <a:gd name="connsiteX32" fmla="*/ 633046 w 1748413"/>
              <a:gd name="connsiteY32" fmla="*/ 2100106 h 4330840"/>
              <a:gd name="connsiteX33" fmla="*/ 643094 w 1748413"/>
              <a:gd name="connsiteY33" fmla="*/ 2069960 h 4330840"/>
              <a:gd name="connsiteX34" fmla="*/ 673239 w 1748413"/>
              <a:gd name="connsiteY34" fmla="*/ 2039815 h 4330840"/>
              <a:gd name="connsiteX35" fmla="*/ 683288 w 1748413"/>
              <a:gd name="connsiteY35" fmla="*/ 2009670 h 4330840"/>
              <a:gd name="connsiteX36" fmla="*/ 713433 w 1748413"/>
              <a:gd name="connsiteY36" fmla="*/ 1999622 h 4330840"/>
              <a:gd name="connsiteX37" fmla="*/ 753626 w 1748413"/>
              <a:gd name="connsiteY37" fmla="*/ 1979525 h 4330840"/>
              <a:gd name="connsiteX38" fmla="*/ 854110 w 1748413"/>
              <a:gd name="connsiteY38" fmla="*/ 1909187 h 4330840"/>
              <a:gd name="connsiteX39" fmla="*/ 924448 w 1748413"/>
              <a:gd name="connsiteY39" fmla="*/ 1868993 h 4330840"/>
              <a:gd name="connsiteX40" fmla="*/ 974690 w 1748413"/>
              <a:gd name="connsiteY40" fmla="*/ 1808703 h 4330840"/>
              <a:gd name="connsiteX41" fmla="*/ 1004835 w 1748413"/>
              <a:gd name="connsiteY41" fmla="*/ 1788607 h 4330840"/>
              <a:gd name="connsiteX42" fmla="*/ 1034980 w 1748413"/>
              <a:gd name="connsiteY42" fmla="*/ 1728317 h 4330840"/>
              <a:gd name="connsiteX43" fmla="*/ 1055077 w 1748413"/>
              <a:gd name="connsiteY43" fmla="*/ 1688123 h 4330840"/>
              <a:gd name="connsiteX44" fmla="*/ 1105318 w 1748413"/>
              <a:gd name="connsiteY44" fmla="*/ 1627833 h 4330840"/>
              <a:gd name="connsiteX45" fmla="*/ 1125415 w 1748413"/>
              <a:gd name="connsiteY45" fmla="*/ 1557495 h 4330840"/>
              <a:gd name="connsiteX46" fmla="*/ 1145512 w 1748413"/>
              <a:gd name="connsiteY46" fmla="*/ 1527350 h 4330840"/>
              <a:gd name="connsiteX47" fmla="*/ 1165609 w 1748413"/>
              <a:gd name="connsiteY47" fmla="*/ 1256044 h 4330840"/>
              <a:gd name="connsiteX48" fmla="*/ 1175657 w 1748413"/>
              <a:gd name="connsiteY48" fmla="*/ 813917 h 4330840"/>
              <a:gd name="connsiteX49" fmla="*/ 1195754 w 1748413"/>
              <a:gd name="connsiteY49" fmla="*/ 713433 h 4330840"/>
              <a:gd name="connsiteX50" fmla="*/ 1215850 w 1748413"/>
              <a:gd name="connsiteY50" fmla="*/ 673240 h 4330840"/>
              <a:gd name="connsiteX51" fmla="*/ 1235947 w 1748413"/>
              <a:gd name="connsiteY51" fmla="*/ 602901 h 4330840"/>
              <a:gd name="connsiteX52" fmla="*/ 1266092 w 1748413"/>
              <a:gd name="connsiteY52" fmla="*/ 582804 h 4330840"/>
              <a:gd name="connsiteX53" fmla="*/ 1286189 w 1748413"/>
              <a:gd name="connsiteY53" fmla="*/ 552659 h 4330840"/>
              <a:gd name="connsiteX54" fmla="*/ 1296237 w 1748413"/>
              <a:gd name="connsiteY54" fmla="*/ 522514 h 4330840"/>
              <a:gd name="connsiteX55" fmla="*/ 1326382 w 1748413"/>
              <a:gd name="connsiteY55" fmla="*/ 502418 h 4330840"/>
              <a:gd name="connsiteX56" fmla="*/ 1366576 w 1748413"/>
              <a:gd name="connsiteY56" fmla="*/ 442128 h 4330840"/>
              <a:gd name="connsiteX57" fmla="*/ 1386672 w 1748413"/>
              <a:gd name="connsiteY57" fmla="*/ 411982 h 4330840"/>
              <a:gd name="connsiteX58" fmla="*/ 1416817 w 1748413"/>
              <a:gd name="connsiteY58" fmla="*/ 391886 h 4330840"/>
              <a:gd name="connsiteX59" fmla="*/ 1426866 w 1748413"/>
              <a:gd name="connsiteY59" fmla="*/ 361741 h 4330840"/>
              <a:gd name="connsiteX60" fmla="*/ 1537398 w 1748413"/>
              <a:gd name="connsiteY60" fmla="*/ 251209 h 4330840"/>
              <a:gd name="connsiteX61" fmla="*/ 1577591 w 1748413"/>
              <a:gd name="connsiteY61" fmla="*/ 241160 h 4330840"/>
              <a:gd name="connsiteX62" fmla="*/ 1668026 w 1748413"/>
              <a:gd name="connsiteY62" fmla="*/ 180870 h 4330840"/>
              <a:gd name="connsiteX63" fmla="*/ 1698171 w 1748413"/>
              <a:gd name="connsiteY63" fmla="*/ 160774 h 4330840"/>
              <a:gd name="connsiteX64" fmla="*/ 1728316 w 1748413"/>
              <a:gd name="connsiteY64" fmla="*/ 140677 h 4330840"/>
              <a:gd name="connsiteX65" fmla="*/ 1748413 w 1748413"/>
              <a:gd name="connsiteY65" fmla="*/ 110532 h 4330840"/>
              <a:gd name="connsiteX66" fmla="*/ 1728316 w 1748413"/>
              <a:gd name="connsiteY66" fmla="*/ 30145 h 4330840"/>
              <a:gd name="connsiteX67" fmla="*/ 1647929 w 1748413"/>
              <a:gd name="connsiteY67" fmla="*/ 10048 h 4330840"/>
              <a:gd name="connsiteX68" fmla="*/ 1617784 w 1748413"/>
              <a:gd name="connsiteY68" fmla="*/ 0 h 4330840"/>
              <a:gd name="connsiteX69" fmla="*/ 1205802 w 1748413"/>
              <a:gd name="connsiteY69" fmla="*/ 10048 h 4330840"/>
              <a:gd name="connsiteX70" fmla="*/ 1175657 w 1748413"/>
              <a:gd name="connsiteY70" fmla="*/ 20097 h 4330840"/>
              <a:gd name="connsiteX71" fmla="*/ 1095270 w 1748413"/>
              <a:gd name="connsiteY71" fmla="*/ 70339 h 4330840"/>
              <a:gd name="connsiteX72" fmla="*/ 1014883 w 1748413"/>
              <a:gd name="connsiteY72" fmla="*/ 160774 h 4330840"/>
              <a:gd name="connsiteX73" fmla="*/ 954593 w 1748413"/>
              <a:gd name="connsiteY73" fmla="*/ 231112 h 4330840"/>
              <a:gd name="connsiteX74" fmla="*/ 904351 w 1748413"/>
              <a:gd name="connsiteY74" fmla="*/ 321547 h 4330840"/>
              <a:gd name="connsiteX75" fmla="*/ 854110 w 1748413"/>
              <a:gd name="connsiteY75" fmla="*/ 381837 h 4330840"/>
              <a:gd name="connsiteX76" fmla="*/ 844061 w 1748413"/>
              <a:gd name="connsiteY76" fmla="*/ 411982 h 4330840"/>
              <a:gd name="connsiteX77" fmla="*/ 783771 w 1748413"/>
              <a:gd name="connsiteY77" fmla="*/ 482321 h 4330840"/>
              <a:gd name="connsiteX78" fmla="*/ 773723 w 1748413"/>
              <a:gd name="connsiteY78" fmla="*/ 522514 h 4330840"/>
              <a:gd name="connsiteX79" fmla="*/ 753626 w 1748413"/>
              <a:gd name="connsiteY79" fmla="*/ 582804 h 4330840"/>
              <a:gd name="connsiteX80" fmla="*/ 743578 w 1748413"/>
              <a:gd name="connsiteY80" fmla="*/ 663191 h 4330840"/>
              <a:gd name="connsiteX81" fmla="*/ 733529 w 1748413"/>
              <a:gd name="connsiteY81" fmla="*/ 703385 h 4330840"/>
              <a:gd name="connsiteX82" fmla="*/ 723481 w 1748413"/>
              <a:gd name="connsiteY82" fmla="*/ 854110 h 4330840"/>
              <a:gd name="connsiteX83" fmla="*/ 673239 w 1748413"/>
              <a:gd name="connsiteY83" fmla="*/ 954593 h 4330840"/>
              <a:gd name="connsiteX84" fmla="*/ 612949 w 1748413"/>
              <a:gd name="connsiteY84" fmla="*/ 1014884 h 4330840"/>
              <a:gd name="connsiteX85" fmla="*/ 582804 w 1748413"/>
              <a:gd name="connsiteY85" fmla="*/ 1024932 h 4330840"/>
              <a:gd name="connsiteX86" fmla="*/ 492369 w 1748413"/>
              <a:gd name="connsiteY86" fmla="*/ 1095270 h 4330840"/>
              <a:gd name="connsiteX87" fmla="*/ 462224 w 1748413"/>
              <a:gd name="connsiteY87" fmla="*/ 1105319 h 4330840"/>
              <a:gd name="connsiteX88" fmla="*/ 432079 w 1748413"/>
              <a:gd name="connsiteY88" fmla="*/ 1175657 h 4330840"/>
              <a:gd name="connsiteX89" fmla="*/ 422031 w 1748413"/>
              <a:gd name="connsiteY89" fmla="*/ 1205802 h 4330840"/>
              <a:gd name="connsiteX90" fmla="*/ 401934 w 1748413"/>
              <a:gd name="connsiteY90" fmla="*/ 1235947 h 4330840"/>
              <a:gd name="connsiteX91" fmla="*/ 381837 w 1748413"/>
              <a:gd name="connsiteY91" fmla="*/ 1296237 h 4330840"/>
              <a:gd name="connsiteX92" fmla="*/ 371789 w 1748413"/>
              <a:gd name="connsiteY92" fmla="*/ 1326382 h 4330840"/>
              <a:gd name="connsiteX93" fmla="*/ 361740 w 1748413"/>
              <a:gd name="connsiteY93" fmla="*/ 1356528 h 4330840"/>
              <a:gd name="connsiteX94" fmla="*/ 341644 w 1748413"/>
              <a:gd name="connsiteY94" fmla="*/ 1547446 h 4330840"/>
              <a:gd name="connsiteX95" fmla="*/ 321547 w 1748413"/>
              <a:gd name="connsiteY95" fmla="*/ 1587640 h 4330840"/>
              <a:gd name="connsiteX96" fmla="*/ 291402 w 1748413"/>
              <a:gd name="connsiteY96" fmla="*/ 1607736 h 4330840"/>
              <a:gd name="connsiteX97" fmla="*/ 261257 w 1748413"/>
              <a:gd name="connsiteY97" fmla="*/ 1637881 h 4330840"/>
              <a:gd name="connsiteX98" fmla="*/ 231112 w 1748413"/>
              <a:gd name="connsiteY98" fmla="*/ 1657978 h 4330840"/>
              <a:gd name="connsiteX99" fmla="*/ 200967 w 1748413"/>
              <a:gd name="connsiteY99" fmla="*/ 1688123 h 4330840"/>
              <a:gd name="connsiteX100" fmla="*/ 160773 w 1748413"/>
              <a:gd name="connsiteY100" fmla="*/ 1708220 h 4330840"/>
              <a:gd name="connsiteX101" fmla="*/ 70338 w 1748413"/>
              <a:gd name="connsiteY101" fmla="*/ 1808703 h 4330840"/>
              <a:gd name="connsiteX102" fmla="*/ 60290 w 1748413"/>
              <a:gd name="connsiteY102" fmla="*/ 1838848 h 4330840"/>
              <a:gd name="connsiteX103" fmla="*/ 40193 w 1748413"/>
              <a:gd name="connsiteY103" fmla="*/ 1868993 h 4330840"/>
              <a:gd name="connsiteX104" fmla="*/ 20096 w 1748413"/>
              <a:gd name="connsiteY104" fmla="*/ 1949380 h 4330840"/>
              <a:gd name="connsiteX105" fmla="*/ 0 w 1748413"/>
              <a:gd name="connsiteY105" fmla="*/ 2019719 h 4330840"/>
              <a:gd name="connsiteX106" fmla="*/ 20096 w 1748413"/>
              <a:gd name="connsiteY106" fmla="*/ 2250831 h 4330840"/>
              <a:gd name="connsiteX107" fmla="*/ 60290 w 1748413"/>
              <a:gd name="connsiteY107" fmla="*/ 2351314 h 4330840"/>
              <a:gd name="connsiteX108" fmla="*/ 80387 w 1748413"/>
              <a:gd name="connsiteY108" fmla="*/ 2381459 h 4330840"/>
              <a:gd name="connsiteX109" fmla="*/ 90435 w 1748413"/>
              <a:gd name="connsiteY109" fmla="*/ 2421653 h 4330840"/>
              <a:gd name="connsiteX110" fmla="*/ 100483 w 1748413"/>
              <a:gd name="connsiteY110" fmla="*/ 2662813 h 4330840"/>
              <a:gd name="connsiteX111" fmla="*/ 180870 w 1748413"/>
              <a:gd name="connsiteY111" fmla="*/ 2723103 h 4330840"/>
              <a:gd name="connsiteX112" fmla="*/ 211015 w 1748413"/>
              <a:gd name="connsiteY112" fmla="*/ 2753248 h 4330840"/>
              <a:gd name="connsiteX113" fmla="*/ 251209 w 1748413"/>
              <a:gd name="connsiteY113" fmla="*/ 2873829 h 4330840"/>
              <a:gd name="connsiteX114" fmla="*/ 281354 w 1748413"/>
              <a:gd name="connsiteY114" fmla="*/ 2944167 h 4330840"/>
              <a:gd name="connsiteX115" fmla="*/ 311499 w 1748413"/>
              <a:gd name="connsiteY115" fmla="*/ 3004457 h 4330840"/>
              <a:gd name="connsiteX116" fmla="*/ 351692 w 1748413"/>
              <a:gd name="connsiteY116" fmla="*/ 3094892 h 4330840"/>
              <a:gd name="connsiteX117" fmla="*/ 371789 w 1748413"/>
              <a:gd name="connsiteY117" fmla="*/ 3145134 h 4330840"/>
              <a:gd name="connsiteX118" fmla="*/ 401934 w 1748413"/>
              <a:gd name="connsiteY118" fmla="*/ 3175279 h 4330840"/>
              <a:gd name="connsiteX119" fmla="*/ 422031 w 1748413"/>
              <a:gd name="connsiteY119" fmla="*/ 3215473 h 4330840"/>
              <a:gd name="connsiteX120" fmla="*/ 442127 w 1748413"/>
              <a:gd name="connsiteY120" fmla="*/ 3275763 h 4330840"/>
              <a:gd name="connsiteX121" fmla="*/ 452176 w 1748413"/>
              <a:gd name="connsiteY121" fmla="*/ 3356150 h 4330840"/>
              <a:gd name="connsiteX122" fmla="*/ 462224 w 1748413"/>
              <a:gd name="connsiteY122" fmla="*/ 3386295 h 4330840"/>
              <a:gd name="connsiteX123" fmla="*/ 472272 w 1748413"/>
              <a:gd name="connsiteY123" fmla="*/ 3466681 h 4330840"/>
              <a:gd name="connsiteX124" fmla="*/ 512466 w 1748413"/>
              <a:gd name="connsiteY124" fmla="*/ 3547068 h 4330840"/>
              <a:gd name="connsiteX125" fmla="*/ 562707 w 1748413"/>
              <a:gd name="connsiteY125" fmla="*/ 3587262 h 4330840"/>
              <a:gd name="connsiteX126" fmla="*/ 622998 w 1748413"/>
              <a:gd name="connsiteY126" fmla="*/ 3627455 h 4330840"/>
              <a:gd name="connsiteX127" fmla="*/ 683288 w 1748413"/>
              <a:gd name="connsiteY127" fmla="*/ 3667648 h 4330840"/>
              <a:gd name="connsiteX128" fmla="*/ 743578 w 1748413"/>
              <a:gd name="connsiteY128" fmla="*/ 3697793 h 4330840"/>
              <a:gd name="connsiteX129" fmla="*/ 813916 w 1748413"/>
              <a:gd name="connsiteY129" fmla="*/ 3748035 h 4330840"/>
              <a:gd name="connsiteX130" fmla="*/ 884255 w 1748413"/>
              <a:gd name="connsiteY130" fmla="*/ 3768132 h 4330840"/>
              <a:gd name="connsiteX131" fmla="*/ 934496 w 1748413"/>
              <a:gd name="connsiteY131" fmla="*/ 3798277 h 4330840"/>
              <a:gd name="connsiteX132" fmla="*/ 1004835 w 1748413"/>
              <a:gd name="connsiteY132" fmla="*/ 3818374 h 4330840"/>
              <a:gd name="connsiteX133" fmla="*/ 1125415 w 1748413"/>
              <a:gd name="connsiteY133" fmla="*/ 3938954 h 4330840"/>
              <a:gd name="connsiteX134" fmla="*/ 1175657 w 1748413"/>
              <a:gd name="connsiteY134" fmla="*/ 3989196 h 4330840"/>
              <a:gd name="connsiteX135" fmla="*/ 1205802 w 1748413"/>
              <a:gd name="connsiteY135" fmla="*/ 4019341 h 4330840"/>
              <a:gd name="connsiteX136" fmla="*/ 1276140 w 1748413"/>
              <a:gd name="connsiteY136" fmla="*/ 4099728 h 4330840"/>
              <a:gd name="connsiteX137" fmla="*/ 1326382 w 1748413"/>
              <a:gd name="connsiteY137" fmla="*/ 4149969 h 4330840"/>
              <a:gd name="connsiteX138" fmla="*/ 1356527 w 1748413"/>
              <a:gd name="connsiteY138" fmla="*/ 4180114 h 4330840"/>
              <a:gd name="connsiteX139" fmla="*/ 1457011 w 1748413"/>
              <a:gd name="connsiteY139" fmla="*/ 4260501 h 4330840"/>
              <a:gd name="connsiteX140" fmla="*/ 1547446 w 1748413"/>
              <a:gd name="connsiteY140" fmla="*/ 4330840 h 4330840"/>
              <a:gd name="connsiteX141" fmla="*/ 1537398 w 1748413"/>
              <a:gd name="connsiteY141" fmla="*/ 4300695 h 4330840"/>
              <a:gd name="connsiteX142" fmla="*/ 1527349 w 1748413"/>
              <a:gd name="connsiteY142" fmla="*/ 4139921 h 4330840"/>
              <a:gd name="connsiteX143" fmla="*/ 1497204 w 1748413"/>
              <a:gd name="connsiteY143" fmla="*/ 4129873 h 4330840"/>
              <a:gd name="connsiteX144" fmla="*/ 1477107 w 1748413"/>
              <a:gd name="connsiteY144" fmla="*/ 4109776 h 433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1748413" h="4330840">
                <a:moveTo>
                  <a:pt x="1497204" y="4170066"/>
                </a:moveTo>
                <a:cubicBezTo>
                  <a:pt x="1493855" y="4116475"/>
                  <a:pt x="1494750" y="4062448"/>
                  <a:pt x="1487156" y="4009292"/>
                </a:cubicBezTo>
                <a:cubicBezTo>
                  <a:pt x="1484605" y="3991436"/>
                  <a:pt x="1473223" y="3976002"/>
                  <a:pt x="1467059" y="3959051"/>
                </a:cubicBezTo>
                <a:cubicBezTo>
                  <a:pt x="1459819" y="3939142"/>
                  <a:pt x="1454829" y="3918429"/>
                  <a:pt x="1446962" y="3898760"/>
                </a:cubicBezTo>
                <a:cubicBezTo>
                  <a:pt x="1440263" y="3882013"/>
                  <a:pt x="1433030" y="3865470"/>
                  <a:pt x="1426866" y="3848519"/>
                </a:cubicBezTo>
                <a:cubicBezTo>
                  <a:pt x="1419627" y="3828611"/>
                  <a:pt x="1413468" y="3808326"/>
                  <a:pt x="1406769" y="3788229"/>
                </a:cubicBezTo>
                <a:cubicBezTo>
                  <a:pt x="1403420" y="3778181"/>
                  <a:pt x="1402596" y="3766897"/>
                  <a:pt x="1396721" y="3758084"/>
                </a:cubicBezTo>
                <a:lnTo>
                  <a:pt x="1356527" y="3697793"/>
                </a:lnTo>
                <a:cubicBezTo>
                  <a:pt x="1353178" y="3687745"/>
                  <a:pt x="1353969" y="3675138"/>
                  <a:pt x="1346479" y="3667648"/>
                </a:cubicBezTo>
                <a:cubicBezTo>
                  <a:pt x="1329400" y="3650569"/>
                  <a:pt x="1286189" y="3627455"/>
                  <a:pt x="1286189" y="3627455"/>
                </a:cubicBezTo>
                <a:cubicBezTo>
                  <a:pt x="1229244" y="3542039"/>
                  <a:pt x="1323040" y="3674357"/>
                  <a:pt x="1205802" y="3557117"/>
                </a:cubicBezTo>
                <a:lnTo>
                  <a:pt x="1145512" y="3496826"/>
                </a:lnTo>
                <a:cubicBezTo>
                  <a:pt x="1135464" y="3486778"/>
                  <a:pt x="1126735" y="3475207"/>
                  <a:pt x="1115367" y="3466681"/>
                </a:cubicBezTo>
                <a:cubicBezTo>
                  <a:pt x="1048647" y="3416642"/>
                  <a:pt x="1087015" y="3448378"/>
                  <a:pt x="1004835" y="3366198"/>
                </a:cubicBezTo>
                <a:cubicBezTo>
                  <a:pt x="966151" y="3327514"/>
                  <a:pt x="982573" y="3347877"/>
                  <a:pt x="954593" y="3305908"/>
                </a:cubicBezTo>
                <a:cubicBezTo>
                  <a:pt x="943320" y="3272088"/>
                  <a:pt x="944315" y="3270336"/>
                  <a:pt x="924448" y="3235569"/>
                </a:cubicBezTo>
                <a:cubicBezTo>
                  <a:pt x="918456" y="3225084"/>
                  <a:pt x="910343" y="3215909"/>
                  <a:pt x="904351" y="3205424"/>
                </a:cubicBezTo>
                <a:cubicBezTo>
                  <a:pt x="866274" y="3138788"/>
                  <a:pt x="898358" y="3191440"/>
                  <a:pt x="874206" y="3135086"/>
                </a:cubicBezTo>
                <a:cubicBezTo>
                  <a:pt x="868305" y="3121318"/>
                  <a:pt x="860809" y="3108290"/>
                  <a:pt x="854110" y="3094892"/>
                </a:cubicBezTo>
                <a:cubicBezTo>
                  <a:pt x="850760" y="3058048"/>
                  <a:pt x="849293" y="3020984"/>
                  <a:pt x="844061" y="2984360"/>
                </a:cubicBezTo>
                <a:cubicBezTo>
                  <a:pt x="842563" y="2973875"/>
                  <a:pt x="835908" y="2964636"/>
                  <a:pt x="834013" y="2954215"/>
                </a:cubicBezTo>
                <a:cubicBezTo>
                  <a:pt x="829183" y="2927647"/>
                  <a:pt x="828796" y="2900397"/>
                  <a:pt x="823965" y="2873829"/>
                </a:cubicBezTo>
                <a:cubicBezTo>
                  <a:pt x="819005" y="2846550"/>
                  <a:pt x="804756" y="2829009"/>
                  <a:pt x="793820" y="2803490"/>
                </a:cubicBezTo>
                <a:cubicBezTo>
                  <a:pt x="789648" y="2793754"/>
                  <a:pt x="786340" y="2783621"/>
                  <a:pt x="783771" y="2773345"/>
                </a:cubicBezTo>
                <a:cubicBezTo>
                  <a:pt x="779629" y="2756776"/>
                  <a:pt x="777428" y="2739775"/>
                  <a:pt x="773723" y="2723103"/>
                </a:cubicBezTo>
                <a:cubicBezTo>
                  <a:pt x="765313" y="2685260"/>
                  <a:pt x="764813" y="2686328"/>
                  <a:pt x="753626" y="2652765"/>
                </a:cubicBezTo>
                <a:cubicBezTo>
                  <a:pt x="746547" y="2603212"/>
                  <a:pt x="746453" y="2585312"/>
                  <a:pt x="733529" y="2542233"/>
                </a:cubicBezTo>
                <a:cubicBezTo>
                  <a:pt x="727442" y="2521943"/>
                  <a:pt x="722907" y="2500890"/>
                  <a:pt x="713433" y="2481943"/>
                </a:cubicBezTo>
                <a:cubicBezTo>
                  <a:pt x="646781" y="2348643"/>
                  <a:pt x="727643" y="2515100"/>
                  <a:pt x="683288" y="2411604"/>
                </a:cubicBezTo>
                <a:cubicBezTo>
                  <a:pt x="677387" y="2397836"/>
                  <a:pt x="668754" y="2385319"/>
                  <a:pt x="663191" y="2371411"/>
                </a:cubicBezTo>
                <a:cubicBezTo>
                  <a:pt x="655323" y="2351742"/>
                  <a:pt x="650961" y="2330790"/>
                  <a:pt x="643094" y="2311121"/>
                </a:cubicBezTo>
                <a:lnTo>
                  <a:pt x="622998" y="2260879"/>
                </a:lnTo>
                <a:cubicBezTo>
                  <a:pt x="626347" y="2207288"/>
                  <a:pt x="627425" y="2153507"/>
                  <a:pt x="633046" y="2100106"/>
                </a:cubicBezTo>
                <a:cubicBezTo>
                  <a:pt x="634155" y="2089572"/>
                  <a:pt x="637219" y="2078773"/>
                  <a:pt x="643094" y="2069960"/>
                </a:cubicBezTo>
                <a:cubicBezTo>
                  <a:pt x="650976" y="2058136"/>
                  <a:pt x="663191" y="2049863"/>
                  <a:pt x="673239" y="2039815"/>
                </a:cubicBezTo>
                <a:cubicBezTo>
                  <a:pt x="676589" y="2029767"/>
                  <a:pt x="675798" y="2017160"/>
                  <a:pt x="683288" y="2009670"/>
                </a:cubicBezTo>
                <a:cubicBezTo>
                  <a:pt x="690778" y="2002181"/>
                  <a:pt x="703698" y="2003794"/>
                  <a:pt x="713433" y="1999622"/>
                </a:cubicBezTo>
                <a:cubicBezTo>
                  <a:pt x="727201" y="1993721"/>
                  <a:pt x="740924" y="1987464"/>
                  <a:pt x="753626" y="1979525"/>
                </a:cubicBezTo>
                <a:cubicBezTo>
                  <a:pt x="804037" y="1948018"/>
                  <a:pt x="793017" y="1939734"/>
                  <a:pt x="854110" y="1909187"/>
                </a:cubicBezTo>
                <a:cubicBezTo>
                  <a:pt x="905105" y="1883689"/>
                  <a:pt x="881840" y="1897399"/>
                  <a:pt x="924448" y="1868993"/>
                </a:cubicBezTo>
                <a:cubicBezTo>
                  <a:pt x="944208" y="1839353"/>
                  <a:pt x="945677" y="1832880"/>
                  <a:pt x="974690" y="1808703"/>
                </a:cubicBezTo>
                <a:cubicBezTo>
                  <a:pt x="983967" y="1800972"/>
                  <a:pt x="994787" y="1795306"/>
                  <a:pt x="1004835" y="1788607"/>
                </a:cubicBezTo>
                <a:cubicBezTo>
                  <a:pt x="1023257" y="1733338"/>
                  <a:pt x="1003813" y="1782858"/>
                  <a:pt x="1034980" y="1728317"/>
                </a:cubicBezTo>
                <a:cubicBezTo>
                  <a:pt x="1042412" y="1715311"/>
                  <a:pt x="1046370" y="1700312"/>
                  <a:pt x="1055077" y="1688123"/>
                </a:cubicBezTo>
                <a:cubicBezTo>
                  <a:pt x="1092119" y="1636265"/>
                  <a:pt x="1078736" y="1680998"/>
                  <a:pt x="1105318" y="1627833"/>
                </a:cubicBezTo>
                <a:cubicBezTo>
                  <a:pt x="1124882" y="1588706"/>
                  <a:pt x="1106087" y="1602593"/>
                  <a:pt x="1125415" y="1557495"/>
                </a:cubicBezTo>
                <a:cubicBezTo>
                  <a:pt x="1130172" y="1546395"/>
                  <a:pt x="1138813" y="1537398"/>
                  <a:pt x="1145512" y="1527350"/>
                </a:cubicBezTo>
                <a:cubicBezTo>
                  <a:pt x="1165753" y="1405901"/>
                  <a:pt x="1159373" y="1458717"/>
                  <a:pt x="1165609" y="1256044"/>
                </a:cubicBezTo>
                <a:cubicBezTo>
                  <a:pt x="1170143" y="1108700"/>
                  <a:pt x="1169765" y="961213"/>
                  <a:pt x="1175657" y="813917"/>
                </a:cubicBezTo>
                <a:cubicBezTo>
                  <a:pt x="1176176" y="800951"/>
                  <a:pt x="1188761" y="732080"/>
                  <a:pt x="1195754" y="713433"/>
                </a:cubicBezTo>
                <a:cubicBezTo>
                  <a:pt x="1201014" y="699408"/>
                  <a:pt x="1210591" y="687265"/>
                  <a:pt x="1215850" y="673240"/>
                </a:cubicBezTo>
                <a:cubicBezTo>
                  <a:pt x="1217123" y="669846"/>
                  <a:pt x="1230233" y="610044"/>
                  <a:pt x="1235947" y="602901"/>
                </a:cubicBezTo>
                <a:cubicBezTo>
                  <a:pt x="1243491" y="593471"/>
                  <a:pt x="1256044" y="589503"/>
                  <a:pt x="1266092" y="582804"/>
                </a:cubicBezTo>
                <a:cubicBezTo>
                  <a:pt x="1272791" y="572756"/>
                  <a:pt x="1280788" y="563461"/>
                  <a:pt x="1286189" y="552659"/>
                </a:cubicBezTo>
                <a:cubicBezTo>
                  <a:pt x="1290926" y="543185"/>
                  <a:pt x="1289620" y="530785"/>
                  <a:pt x="1296237" y="522514"/>
                </a:cubicBezTo>
                <a:cubicBezTo>
                  <a:pt x="1303781" y="513084"/>
                  <a:pt x="1316334" y="509117"/>
                  <a:pt x="1326382" y="502418"/>
                </a:cubicBezTo>
                <a:lnTo>
                  <a:pt x="1366576" y="442128"/>
                </a:lnTo>
                <a:cubicBezTo>
                  <a:pt x="1373275" y="432080"/>
                  <a:pt x="1376623" y="418681"/>
                  <a:pt x="1386672" y="411982"/>
                </a:cubicBezTo>
                <a:lnTo>
                  <a:pt x="1416817" y="391886"/>
                </a:lnTo>
                <a:cubicBezTo>
                  <a:pt x="1420167" y="381838"/>
                  <a:pt x="1422129" y="371215"/>
                  <a:pt x="1426866" y="361741"/>
                </a:cubicBezTo>
                <a:cubicBezTo>
                  <a:pt x="1449225" y="317024"/>
                  <a:pt x="1484293" y="264486"/>
                  <a:pt x="1537398" y="251209"/>
                </a:cubicBezTo>
                <a:lnTo>
                  <a:pt x="1577591" y="241160"/>
                </a:lnTo>
                <a:lnTo>
                  <a:pt x="1668026" y="180870"/>
                </a:lnTo>
                <a:lnTo>
                  <a:pt x="1698171" y="160774"/>
                </a:lnTo>
                <a:lnTo>
                  <a:pt x="1728316" y="140677"/>
                </a:lnTo>
                <a:cubicBezTo>
                  <a:pt x="1735015" y="130629"/>
                  <a:pt x="1748413" y="122609"/>
                  <a:pt x="1748413" y="110532"/>
                </a:cubicBezTo>
                <a:cubicBezTo>
                  <a:pt x="1748413" y="82912"/>
                  <a:pt x="1747847" y="49676"/>
                  <a:pt x="1728316" y="30145"/>
                </a:cubicBezTo>
                <a:cubicBezTo>
                  <a:pt x="1708785" y="10614"/>
                  <a:pt x="1674576" y="17315"/>
                  <a:pt x="1647929" y="10048"/>
                </a:cubicBezTo>
                <a:cubicBezTo>
                  <a:pt x="1637710" y="7261"/>
                  <a:pt x="1627832" y="3349"/>
                  <a:pt x="1617784" y="0"/>
                </a:cubicBezTo>
                <a:cubicBezTo>
                  <a:pt x="1480457" y="3349"/>
                  <a:pt x="1343028" y="3810"/>
                  <a:pt x="1205802" y="10048"/>
                </a:cubicBezTo>
                <a:cubicBezTo>
                  <a:pt x="1195221" y="10529"/>
                  <a:pt x="1185393" y="15925"/>
                  <a:pt x="1175657" y="20097"/>
                </a:cubicBezTo>
                <a:cubicBezTo>
                  <a:pt x="1143687" y="33798"/>
                  <a:pt x="1121504" y="46728"/>
                  <a:pt x="1095270" y="70339"/>
                </a:cubicBezTo>
                <a:cubicBezTo>
                  <a:pt x="964984" y="187599"/>
                  <a:pt x="1076860" y="86403"/>
                  <a:pt x="1014883" y="160774"/>
                </a:cubicBezTo>
                <a:cubicBezTo>
                  <a:pt x="949834" y="238832"/>
                  <a:pt x="1020443" y="137041"/>
                  <a:pt x="954593" y="231112"/>
                </a:cubicBezTo>
                <a:cubicBezTo>
                  <a:pt x="843715" y="389509"/>
                  <a:pt x="950459" y="229330"/>
                  <a:pt x="904351" y="321547"/>
                </a:cubicBezTo>
                <a:cubicBezTo>
                  <a:pt x="890360" y="349528"/>
                  <a:pt x="876335" y="359612"/>
                  <a:pt x="854110" y="381837"/>
                </a:cubicBezTo>
                <a:cubicBezTo>
                  <a:pt x="850760" y="391885"/>
                  <a:pt x="848798" y="402508"/>
                  <a:pt x="844061" y="411982"/>
                </a:cubicBezTo>
                <a:cubicBezTo>
                  <a:pt x="828755" y="442594"/>
                  <a:pt x="808500" y="457592"/>
                  <a:pt x="783771" y="482321"/>
                </a:cubicBezTo>
                <a:cubicBezTo>
                  <a:pt x="780422" y="495719"/>
                  <a:pt x="777691" y="509286"/>
                  <a:pt x="773723" y="522514"/>
                </a:cubicBezTo>
                <a:cubicBezTo>
                  <a:pt x="767636" y="542804"/>
                  <a:pt x="753626" y="582804"/>
                  <a:pt x="753626" y="582804"/>
                </a:cubicBezTo>
                <a:cubicBezTo>
                  <a:pt x="750277" y="609600"/>
                  <a:pt x="748017" y="636554"/>
                  <a:pt x="743578" y="663191"/>
                </a:cubicBezTo>
                <a:cubicBezTo>
                  <a:pt x="741308" y="676813"/>
                  <a:pt x="734975" y="689651"/>
                  <a:pt x="733529" y="703385"/>
                </a:cubicBezTo>
                <a:cubicBezTo>
                  <a:pt x="728258" y="753462"/>
                  <a:pt x="728752" y="804033"/>
                  <a:pt x="723481" y="854110"/>
                </a:cubicBezTo>
                <a:cubicBezTo>
                  <a:pt x="718510" y="901333"/>
                  <a:pt x="701968" y="911499"/>
                  <a:pt x="673239" y="954593"/>
                </a:cubicBezTo>
                <a:cubicBezTo>
                  <a:pt x="650764" y="988305"/>
                  <a:pt x="653221" y="991872"/>
                  <a:pt x="612949" y="1014884"/>
                </a:cubicBezTo>
                <a:cubicBezTo>
                  <a:pt x="603753" y="1020139"/>
                  <a:pt x="592852" y="1021583"/>
                  <a:pt x="582804" y="1024932"/>
                </a:cubicBezTo>
                <a:cubicBezTo>
                  <a:pt x="556793" y="1050943"/>
                  <a:pt x="528428" y="1083250"/>
                  <a:pt x="492369" y="1095270"/>
                </a:cubicBezTo>
                <a:lnTo>
                  <a:pt x="462224" y="1105319"/>
                </a:lnTo>
                <a:cubicBezTo>
                  <a:pt x="438660" y="1176014"/>
                  <a:pt x="469329" y="1088740"/>
                  <a:pt x="432079" y="1175657"/>
                </a:cubicBezTo>
                <a:cubicBezTo>
                  <a:pt x="427907" y="1185392"/>
                  <a:pt x="426768" y="1196328"/>
                  <a:pt x="422031" y="1205802"/>
                </a:cubicBezTo>
                <a:cubicBezTo>
                  <a:pt x="416630" y="1216604"/>
                  <a:pt x="406839" y="1224911"/>
                  <a:pt x="401934" y="1235947"/>
                </a:cubicBezTo>
                <a:cubicBezTo>
                  <a:pt x="393330" y="1255305"/>
                  <a:pt x="388536" y="1276140"/>
                  <a:pt x="381837" y="1296237"/>
                </a:cubicBezTo>
                <a:lnTo>
                  <a:pt x="371789" y="1326382"/>
                </a:lnTo>
                <a:lnTo>
                  <a:pt x="361740" y="1356528"/>
                </a:lnTo>
                <a:cubicBezTo>
                  <a:pt x="359548" y="1389408"/>
                  <a:pt x="361498" y="1494503"/>
                  <a:pt x="341644" y="1547446"/>
                </a:cubicBezTo>
                <a:cubicBezTo>
                  <a:pt x="336384" y="1561472"/>
                  <a:pt x="331137" y="1576133"/>
                  <a:pt x="321547" y="1587640"/>
                </a:cubicBezTo>
                <a:cubicBezTo>
                  <a:pt x="313816" y="1596917"/>
                  <a:pt x="300679" y="1600005"/>
                  <a:pt x="291402" y="1607736"/>
                </a:cubicBezTo>
                <a:cubicBezTo>
                  <a:pt x="280485" y="1616833"/>
                  <a:pt x="272174" y="1628784"/>
                  <a:pt x="261257" y="1637881"/>
                </a:cubicBezTo>
                <a:cubicBezTo>
                  <a:pt x="251979" y="1645612"/>
                  <a:pt x="240390" y="1650247"/>
                  <a:pt x="231112" y="1657978"/>
                </a:cubicBezTo>
                <a:cubicBezTo>
                  <a:pt x="220195" y="1667075"/>
                  <a:pt x="212531" y="1679863"/>
                  <a:pt x="200967" y="1688123"/>
                </a:cubicBezTo>
                <a:cubicBezTo>
                  <a:pt x="188778" y="1696830"/>
                  <a:pt x="172470" y="1698862"/>
                  <a:pt x="160773" y="1708220"/>
                </a:cubicBezTo>
                <a:cubicBezTo>
                  <a:pt x="115691" y="1744285"/>
                  <a:pt x="101596" y="1767026"/>
                  <a:pt x="70338" y="1808703"/>
                </a:cubicBezTo>
                <a:cubicBezTo>
                  <a:pt x="66989" y="1818751"/>
                  <a:pt x="65027" y="1829374"/>
                  <a:pt x="60290" y="1838848"/>
                </a:cubicBezTo>
                <a:cubicBezTo>
                  <a:pt x="54889" y="1849650"/>
                  <a:pt x="44320" y="1857643"/>
                  <a:pt x="40193" y="1868993"/>
                </a:cubicBezTo>
                <a:cubicBezTo>
                  <a:pt x="30754" y="1894950"/>
                  <a:pt x="28830" y="1923177"/>
                  <a:pt x="20096" y="1949380"/>
                </a:cubicBezTo>
                <a:cubicBezTo>
                  <a:pt x="5681" y="1992627"/>
                  <a:pt x="12617" y="1969249"/>
                  <a:pt x="0" y="2019719"/>
                </a:cubicBezTo>
                <a:cubicBezTo>
                  <a:pt x="2043" y="2050372"/>
                  <a:pt x="9059" y="2199324"/>
                  <a:pt x="20096" y="2250831"/>
                </a:cubicBezTo>
                <a:cubicBezTo>
                  <a:pt x="27155" y="2283771"/>
                  <a:pt x="43288" y="2321561"/>
                  <a:pt x="60290" y="2351314"/>
                </a:cubicBezTo>
                <a:cubicBezTo>
                  <a:pt x="66282" y="2361799"/>
                  <a:pt x="73688" y="2371411"/>
                  <a:pt x="80387" y="2381459"/>
                </a:cubicBezTo>
                <a:cubicBezTo>
                  <a:pt x="83736" y="2394857"/>
                  <a:pt x="89451" y="2407878"/>
                  <a:pt x="90435" y="2421653"/>
                </a:cubicBezTo>
                <a:cubicBezTo>
                  <a:pt x="96167" y="2501905"/>
                  <a:pt x="86339" y="2583609"/>
                  <a:pt x="100483" y="2662813"/>
                </a:cubicBezTo>
                <a:cubicBezTo>
                  <a:pt x="105462" y="2690696"/>
                  <a:pt x="159942" y="2712639"/>
                  <a:pt x="180870" y="2723103"/>
                </a:cubicBezTo>
                <a:cubicBezTo>
                  <a:pt x="190918" y="2733151"/>
                  <a:pt x="203483" y="2741198"/>
                  <a:pt x="211015" y="2753248"/>
                </a:cubicBezTo>
                <a:cubicBezTo>
                  <a:pt x="226813" y="2778525"/>
                  <a:pt x="244212" y="2850504"/>
                  <a:pt x="251209" y="2873829"/>
                </a:cubicBezTo>
                <a:cubicBezTo>
                  <a:pt x="266921" y="2926202"/>
                  <a:pt x="255209" y="2883163"/>
                  <a:pt x="281354" y="2944167"/>
                </a:cubicBezTo>
                <a:cubicBezTo>
                  <a:pt x="306316" y="3002411"/>
                  <a:pt x="272876" y="2946524"/>
                  <a:pt x="311499" y="3004457"/>
                </a:cubicBezTo>
                <a:cubicBezTo>
                  <a:pt x="363342" y="3159993"/>
                  <a:pt x="303922" y="2999354"/>
                  <a:pt x="351692" y="3094892"/>
                </a:cubicBezTo>
                <a:cubicBezTo>
                  <a:pt x="359759" y="3111025"/>
                  <a:pt x="362229" y="3129838"/>
                  <a:pt x="371789" y="3145134"/>
                </a:cubicBezTo>
                <a:cubicBezTo>
                  <a:pt x="379321" y="3157184"/>
                  <a:pt x="393674" y="3163715"/>
                  <a:pt x="401934" y="3175279"/>
                </a:cubicBezTo>
                <a:cubicBezTo>
                  <a:pt x="410641" y="3187468"/>
                  <a:pt x="416468" y="3201565"/>
                  <a:pt x="422031" y="3215473"/>
                </a:cubicBezTo>
                <a:cubicBezTo>
                  <a:pt x="429898" y="3235142"/>
                  <a:pt x="442127" y="3275763"/>
                  <a:pt x="442127" y="3275763"/>
                </a:cubicBezTo>
                <a:cubicBezTo>
                  <a:pt x="445477" y="3302559"/>
                  <a:pt x="447345" y="3329581"/>
                  <a:pt x="452176" y="3356150"/>
                </a:cubicBezTo>
                <a:cubicBezTo>
                  <a:pt x="454071" y="3366571"/>
                  <a:pt x="460329" y="3375874"/>
                  <a:pt x="462224" y="3386295"/>
                </a:cubicBezTo>
                <a:cubicBezTo>
                  <a:pt x="467054" y="3412863"/>
                  <a:pt x="464217" y="3440906"/>
                  <a:pt x="472272" y="3466681"/>
                </a:cubicBezTo>
                <a:cubicBezTo>
                  <a:pt x="481208" y="3495276"/>
                  <a:pt x="489073" y="3528353"/>
                  <a:pt x="512466" y="3547068"/>
                </a:cubicBezTo>
                <a:cubicBezTo>
                  <a:pt x="529213" y="3560466"/>
                  <a:pt x="546567" y="3573139"/>
                  <a:pt x="562707" y="3587262"/>
                </a:cubicBezTo>
                <a:cubicBezTo>
                  <a:pt x="609025" y="3627791"/>
                  <a:pt x="572898" y="3610756"/>
                  <a:pt x="622998" y="3627455"/>
                </a:cubicBezTo>
                <a:cubicBezTo>
                  <a:pt x="680144" y="3684601"/>
                  <a:pt x="625119" y="3638563"/>
                  <a:pt x="683288" y="3667648"/>
                </a:cubicBezTo>
                <a:cubicBezTo>
                  <a:pt x="761204" y="3706606"/>
                  <a:pt x="667808" y="3672537"/>
                  <a:pt x="743578" y="3697793"/>
                </a:cubicBezTo>
                <a:cubicBezTo>
                  <a:pt x="752690" y="3704627"/>
                  <a:pt x="799215" y="3740685"/>
                  <a:pt x="813916" y="3748035"/>
                </a:cubicBezTo>
                <a:cubicBezTo>
                  <a:pt x="828337" y="3755245"/>
                  <a:pt x="871370" y="3764911"/>
                  <a:pt x="884255" y="3768132"/>
                </a:cubicBezTo>
                <a:cubicBezTo>
                  <a:pt x="901002" y="3778180"/>
                  <a:pt x="917028" y="3789543"/>
                  <a:pt x="934496" y="3798277"/>
                </a:cubicBezTo>
                <a:cubicBezTo>
                  <a:pt x="948906" y="3805482"/>
                  <a:pt x="991964" y="3815156"/>
                  <a:pt x="1004835" y="3818374"/>
                </a:cubicBezTo>
                <a:lnTo>
                  <a:pt x="1125415" y="3938954"/>
                </a:lnTo>
                <a:lnTo>
                  <a:pt x="1175657" y="3989196"/>
                </a:lnTo>
                <a:cubicBezTo>
                  <a:pt x="1185705" y="3999244"/>
                  <a:pt x="1197276" y="4007973"/>
                  <a:pt x="1205802" y="4019341"/>
                </a:cubicBezTo>
                <a:cubicBezTo>
                  <a:pt x="1247315" y="4074692"/>
                  <a:pt x="1224105" y="4047692"/>
                  <a:pt x="1276140" y="4099728"/>
                </a:cubicBezTo>
                <a:cubicBezTo>
                  <a:pt x="1294219" y="4153961"/>
                  <a:pt x="1272058" y="4111167"/>
                  <a:pt x="1326382" y="4149969"/>
                </a:cubicBezTo>
                <a:cubicBezTo>
                  <a:pt x="1337946" y="4158229"/>
                  <a:pt x="1345679" y="4170935"/>
                  <a:pt x="1356527" y="4180114"/>
                </a:cubicBezTo>
                <a:cubicBezTo>
                  <a:pt x="1389272" y="4207821"/>
                  <a:pt x="1421321" y="4236707"/>
                  <a:pt x="1457011" y="4260501"/>
                </a:cubicBezTo>
                <a:cubicBezTo>
                  <a:pt x="1529125" y="4308578"/>
                  <a:pt x="1500222" y="4283616"/>
                  <a:pt x="1547446" y="4330840"/>
                </a:cubicBezTo>
                <a:cubicBezTo>
                  <a:pt x="1544097" y="4320792"/>
                  <a:pt x="1538507" y="4311229"/>
                  <a:pt x="1537398" y="4300695"/>
                </a:cubicBezTo>
                <a:cubicBezTo>
                  <a:pt x="1531777" y="4247294"/>
                  <a:pt x="1539648" y="4192189"/>
                  <a:pt x="1527349" y="4139921"/>
                </a:cubicBezTo>
                <a:cubicBezTo>
                  <a:pt x="1524923" y="4129611"/>
                  <a:pt x="1506286" y="4135322"/>
                  <a:pt x="1497204" y="4129873"/>
                </a:cubicBezTo>
                <a:cubicBezTo>
                  <a:pt x="1489080" y="4124999"/>
                  <a:pt x="1483806" y="4116475"/>
                  <a:pt x="1477107" y="4109776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32563" y="1021504"/>
            <a:ext cx="5900181" cy="4153299"/>
          </a:xfrm>
          <a:custGeom>
            <a:avLst/>
            <a:gdLst>
              <a:gd name="connsiteX0" fmla="*/ 5868237 w 5900181"/>
              <a:gd name="connsiteY0" fmla="*/ 3942382 h 4153299"/>
              <a:gd name="connsiteX1" fmla="*/ 5817995 w 5900181"/>
              <a:gd name="connsiteY1" fmla="*/ 3902188 h 4153299"/>
              <a:gd name="connsiteX2" fmla="*/ 5747657 w 5900181"/>
              <a:gd name="connsiteY2" fmla="*/ 3872043 h 4153299"/>
              <a:gd name="connsiteX3" fmla="*/ 5717512 w 5900181"/>
              <a:gd name="connsiteY3" fmla="*/ 3851947 h 4153299"/>
              <a:gd name="connsiteX4" fmla="*/ 5606980 w 5900181"/>
              <a:gd name="connsiteY4" fmla="*/ 3841898 h 4153299"/>
              <a:gd name="connsiteX5" fmla="*/ 5516545 w 5900181"/>
              <a:gd name="connsiteY5" fmla="*/ 3821801 h 4153299"/>
              <a:gd name="connsiteX6" fmla="*/ 5426110 w 5900181"/>
              <a:gd name="connsiteY6" fmla="*/ 3801705 h 4153299"/>
              <a:gd name="connsiteX7" fmla="*/ 5355771 w 5900181"/>
              <a:gd name="connsiteY7" fmla="*/ 3761511 h 4153299"/>
              <a:gd name="connsiteX8" fmla="*/ 5285433 w 5900181"/>
              <a:gd name="connsiteY8" fmla="*/ 3701221 h 4153299"/>
              <a:gd name="connsiteX9" fmla="*/ 5255288 w 5900181"/>
              <a:gd name="connsiteY9" fmla="*/ 3691173 h 4153299"/>
              <a:gd name="connsiteX10" fmla="*/ 5225142 w 5900181"/>
              <a:gd name="connsiteY10" fmla="*/ 3671076 h 4153299"/>
              <a:gd name="connsiteX11" fmla="*/ 5194997 w 5900181"/>
              <a:gd name="connsiteY11" fmla="*/ 3661028 h 4153299"/>
              <a:gd name="connsiteX12" fmla="*/ 5174901 w 5900181"/>
              <a:gd name="connsiteY12" fmla="*/ 3630883 h 4153299"/>
              <a:gd name="connsiteX13" fmla="*/ 5144756 w 5900181"/>
              <a:gd name="connsiteY13" fmla="*/ 3610786 h 4153299"/>
              <a:gd name="connsiteX14" fmla="*/ 5094514 w 5900181"/>
              <a:gd name="connsiteY14" fmla="*/ 3550496 h 4153299"/>
              <a:gd name="connsiteX15" fmla="*/ 5064369 w 5900181"/>
              <a:gd name="connsiteY15" fmla="*/ 3530399 h 4153299"/>
              <a:gd name="connsiteX16" fmla="*/ 5024175 w 5900181"/>
              <a:gd name="connsiteY16" fmla="*/ 3470109 h 4153299"/>
              <a:gd name="connsiteX17" fmla="*/ 4953837 w 5900181"/>
              <a:gd name="connsiteY17" fmla="*/ 3379674 h 4153299"/>
              <a:gd name="connsiteX18" fmla="*/ 4893547 w 5900181"/>
              <a:gd name="connsiteY18" fmla="*/ 3339481 h 4153299"/>
              <a:gd name="connsiteX19" fmla="*/ 4863402 w 5900181"/>
              <a:gd name="connsiteY19" fmla="*/ 3329432 h 4153299"/>
              <a:gd name="connsiteX20" fmla="*/ 4772967 w 5900181"/>
              <a:gd name="connsiteY20" fmla="*/ 3259094 h 4153299"/>
              <a:gd name="connsiteX21" fmla="*/ 4752870 w 5900181"/>
              <a:gd name="connsiteY21" fmla="*/ 3228949 h 4153299"/>
              <a:gd name="connsiteX22" fmla="*/ 4742822 w 5900181"/>
              <a:gd name="connsiteY22" fmla="*/ 3108369 h 4153299"/>
              <a:gd name="connsiteX23" fmla="*/ 4732773 w 5900181"/>
              <a:gd name="connsiteY23" fmla="*/ 3058127 h 4153299"/>
              <a:gd name="connsiteX24" fmla="*/ 4722725 w 5900181"/>
              <a:gd name="connsiteY24" fmla="*/ 2897353 h 4153299"/>
              <a:gd name="connsiteX25" fmla="*/ 4682532 w 5900181"/>
              <a:gd name="connsiteY25" fmla="*/ 2837063 h 4153299"/>
              <a:gd name="connsiteX26" fmla="*/ 4622241 w 5900181"/>
              <a:gd name="connsiteY26" fmla="*/ 2776773 h 4153299"/>
              <a:gd name="connsiteX27" fmla="*/ 4551903 w 5900181"/>
              <a:gd name="connsiteY27" fmla="*/ 2716483 h 4153299"/>
              <a:gd name="connsiteX28" fmla="*/ 4310742 w 5900181"/>
              <a:gd name="connsiteY28" fmla="*/ 2726531 h 4153299"/>
              <a:gd name="connsiteX29" fmla="*/ 4270549 w 5900181"/>
              <a:gd name="connsiteY29" fmla="*/ 2736580 h 4153299"/>
              <a:gd name="connsiteX30" fmla="*/ 4230356 w 5900181"/>
              <a:gd name="connsiteY30" fmla="*/ 2766725 h 4153299"/>
              <a:gd name="connsiteX31" fmla="*/ 4200211 w 5900181"/>
              <a:gd name="connsiteY31" fmla="*/ 2806918 h 4153299"/>
              <a:gd name="connsiteX32" fmla="*/ 4180114 w 5900181"/>
              <a:gd name="connsiteY32" fmla="*/ 2877256 h 4153299"/>
              <a:gd name="connsiteX33" fmla="*/ 4170066 w 5900181"/>
              <a:gd name="connsiteY33" fmla="*/ 2997837 h 4153299"/>
              <a:gd name="connsiteX34" fmla="*/ 4129872 w 5900181"/>
              <a:gd name="connsiteY34" fmla="*/ 3409819 h 4153299"/>
              <a:gd name="connsiteX35" fmla="*/ 4099727 w 5900181"/>
              <a:gd name="connsiteY35" fmla="*/ 3419867 h 4153299"/>
              <a:gd name="connsiteX36" fmla="*/ 4069582 w 5900181"/>
              <a:gd name="connsiteY36" fmla="*/ 3309336 h 4153299"/>
              <a:gd name="connsiteX37" fmla="*/ 4049485 w 5900181"/>
              <a:gd name="connsiteY37" fmla="*/ 3249045 h 4153299"/>
              <a:gd name="connsiteX38" fmla="*/ 4029389 w 5900181"/>
              <a:gd name="connsiteY38" fmla="*/ 3168659 h 4153299"/>
              <a:gd name="connsiteX39" fmla="*/ 3969099 w 5900181"/>
              <a:gd name="connsiteY39" fmla="*/ 3148562 h 4153299"/>
              <a:gd name="connsiteX40" fmla="*/ 3898760 w 5900181"/>
              <a:gd name="connsiteY40" fmla="*/ 3128465 h 4153299"/>
              <a:gd name="connsiteX41" fmla="*/ 3597310 w 5900181"/>
              <a:gd name="connsiteY41" fmla="*/ 3148562 h 4153299"/>
              <a:gd name="connsiteX42" fmla="*/ 3547068 w 5900181"/>
              <a:gd name="connsiteY42" fmla="*/ 3168659 h 4153299"/>
              <a:gd name="connsiteX43" fmla="*/ 3456633 w 5900181"/>
              <a:gd name="connsiteY43" fmla="*/ 3238997 h 4153299"/>
              <a:gd name="connsiteX44" fmla="*/ 3426488 w 5900181"/>
              <a:gd name="connsiteY44" fmla="*/ 3259094 h 4153299"/>
              <a:gd name="connsiteX45" fmla="*/ 3396342 w 5900181"/>
              <a:gd name="connsiteY45" fmla="*/ 3279191 h 4153299"/>
              <a:gd name="connsiteX46" fmla="*/ 3336052 w 5900181"/>
              <a:gd name="connsiteY46" fmla="*/ 3329432 h 4153299"/>
              <a:gd name="connsiteX47" fmla="*/ 3305907 w 5900181"/>
              <a:gd name="connsiteY47" fmla="*/ 3359577 h 4153299"/>
              <a:gd name="connsiteX48" fmla="*/ 3205424 w 5900181"/>
              <a:gd name="connsiteY48" fmla="*/ 3389722 h 4153299"/>
              <a:gd name="connsiteX49" fmla="*/ 3094892 w 5900181"/>
              <a:gd name="connsiteY49" fmla="*/ 3419867 h 4153299"/>
              <a:gd name="connsiteX50" fmla="*/ 2873828 w 5900181"/>
              <a:gd name="connsiteY50" fmla="*/ 3409819 h 4153299"/>
              <a:gd name="connsiteX51" fmla="*/ 2833635 w 5900181"/>
              <a:gd name="connsiteY51" fmla="*/ 3399771 h 4153299"/>
              <a:gd name="connsiteX52" fmla="*/ 2753248 w 5900181"/>
              <a:gd name="connsiteY52" fmla="*/ 3389722 h 4153299"/>
              <a:gd name="connsiteX53" fmla="*/ 2682910 w 5900181"/>
              <a:gd name="connsiteY53" fmla="*/ 3369626 h 4153299"/>
              <a:gd name="connsiteX54" fmla="*/ 2612571 w 5900181"/>
              <a:gd name="connsiteY54" fmla="*/ 3309336 h 4153299"/>
              <a:gd name="connsiteX55" fmla="*/ 2602523 w 5900181"/>
              <a:gd name="connsiteY55" fmla="*/ 3279191 h 4153299"/>
              <a:gd name="connsiteX56" fmla="*/ 2552281 w 5900181"/>
              <a:gd name="connsiteY56" fmla="*/ 3228949 h 4153299"/>
              <a:gd name="connsiteX57" fmla="*/ 2522136 w 5900181"/>
              <a:gd name="connsiteY57" fmla="*/ 3198804 h 4153299"/>
              <a:gd name="connsiteX58" fmla="*/ 2491991 w 5900181"/>
              <a:gd name="connsiteY58" fmla="*/ 3188755 h 4153299"/>
              <a:gd name="connsiteX59" fmla="*/ 2421652 w 5900181"/>
              <a:gd name="connsiteY59" fmla="*/ 3158610 h 4153299"/>
              <a:gd name="connsiteX60" fmla="*/ 2331217 w 5900181"/>
              <a:gd name="connsiteY60" fmla="*/ 3138514 h 4153299"/>
              <a:gd name="connsiteX61" fmla="*/ 2301072 w 5900181"/>
              <a:gd name="connsiteY61" fmla="*/ 3128465 h 4153299"/>
              <a:gd name="connsiteX62" fmla="*/ 2230734 w 5900181"/>
              <a:gd name="connsiteY62" fmla="*/ 3108369 h 4153299"/>
              <a:gd name="connsiteX63" fmla="*/ 2190540 w 5900181"/>
              <a:gd name="connsiteY63" fmla="*/ 3088272 h 4153299"/>
              <a:gd name="connsiteX64" fmla="*/ 2100105 w 5900181"/>
              <a:gd name="connsiteY64" fmla="*/ 3038030 h 4153299"/>
              <a:gd name="connsiteX65" fmla="*/ 1989573 w 5900181"/>
              <a:gd name="connsiteY65" fmla="*/ 2947595 h 4153299"/>
              <a:gd name="connsiteX66" fmla="*/ 1919235 w 5900181"/>
              <a:gd name="connsiteY66" fmla="*/ 2877256 h 4153299"/>
              <a:gd name="connsiteX67" fmla="*/ 1899138 w 5900181"/>
              <a:gd name="connsiteY67" fmla="*/ 2816966 h 4153299"/>
              <a:gd name="connsiteX68" fmla="*/ 1889090 w 5900181"/>
              <a:gd name="connsiteY68" fmla="*/ 2786821 h 4153299"/>
              <a:gd name="connsiteX69" fmla="*/ 1889090 w 5900181"/>
              <a:gd name="connsiteY69" fmla="*/ 2344694 h 4153299"/>
              <a:gd name="connsiteX70" fmla="*/ 1848896 w 5900181"/>
              <a:gd name="connsiteY70" fmla="*/ 2284404 h 4153299"/>
              <a:gd name="connsiteX71" fmla="*/ 1798655 w 5900181"/>
              <a:gd name="connsiteY71" fmla="*/ 2224114 h 4153299"/>
              <a:gd name="connsiteX72" fmla="*/ 1778558 w 5900181"/>
              <a:gd name="connsiteY72" fmla="*/ 2193969 h 4153299"/>
              <a:gd name="connsiteX73" fmla="*/ 1738364 w 5900181"/>
              <a:gd name="connsiteY73" fmla="*/ 2163823 h 4153299"/>
              <a:gd name="connsiteX74" fmla="*/ 1647929 w 5900181"/>
              <a:gd name="connsiteY74" fmla="*/ 2113582 h 4153299"/>
              <a:gd name="connsiteX75" fmla="*/ 1617784 w 5900181"/>
              <a:gd name="connsiteY75" fmla="*/ 2093485 h 4153299"/>
              <a:gd name="connsiteX76" fmla="*/ 1567542 w 5900181"/>
              <a:gd name="connsiteY76" fmla="*/ 2083437 h 4153299"/>
              <a:gd name="connsiteX77" fmla="*/ 1356527 w 5900181"/>
              <a:gd name="connsiteY77" fmla="*/ 2063340 h 4153299"/>
              <a:gd name="connsiteX78" fmla="*/ 1245995 w 5900181"/>
              <a:gd name="connsiteY78" fmla="*/ 2043243 h 4153299"/>
              <a:gd name="connsiteX79" fmla="*/ 1185705 w 5900181"/>
              <a:gd name="connsiteY79" fmla="*/ 2023147 h 4153299"/>
              <a:gd name="connsiteX80" fmla="*/ 1145512 w 5900181"/>
              <a:gd name="connsiteY80" fmla="*/ 2013098 h 4153299"/>
              <a:gd name="connsiteX81" fmla="*/ 1095270 w 5900181"/>
              <a:gd name="connsiteY81" fmla="*/ 1952808 h 4153299"/>
              <a:gd name="connsiteX82" fmla="*/ 1075173 w 5900181"/>
              <a:gd name="connsiteY82" fmla="*/ 1922663 h 4153299"/>
              <a:gd name="connsiteX83" fmla="*/ 1045028 w 5900181"/>
              <a:gd name="connsiteY83" fmla="*/ 1882470 h 4153299"/>
              <a:gd name="connsiteX84" fmla="*/ 984738 w 5900181"/>
              <a:gd name="connsiteY84" fmla="*/ 1781986 h 4153299"/>
              <a:gd name="connsiteX85" fmla="*/ 944545 w 5900181"/>
              <a:gd name="connsiteY85" fmla="*/ 1761889 h 4153299"/>
              <a:gd name="connsiteX86" fmla="*/ 904351 w 5900181"/>
              <a:gd name="connsiteY86" fmla="*/ 1731744 h 4153299"/>
              <a:gd name="connsiteX87" fmla="*/ 844061 w 5900181"/>
              <a:gd name="connsiteY87" fmla="*/ 1691551 h 4153299"/>
              <a:gd name="connsiteX88" fmla="*/ 783771 w 5900181"/>
              <a:gd name="connsiteY88" fmla="*/ 1631261 h 4153299"/>
              <a:gd name="connsiteX89" fmla="*/ 743578 w 5900181"/>
              <a:gd name="connsiteY89" fmla="*/ 1570971 h 4153299"/>
              <a:gd name="connsiteX90" fmla="*/ 703384 w 5900181"/>
              <a:gd name="connsiteY90" fmla="*/ 1510681 h 4153299"/>
              <a:gd name="connsiteX91" fmla="*/ 683288 w 5900181"/>
              <a:gd name="connsiteY91" fmla="*/ 1450391 h 4153299"/>
              <a:gd name="connsiteX92" fmla="*/ 653142 w 5900181"/>
              <a:gd name="connsiteY92" fmla="*/ 1390100 h 4153299"/>
              <a:gd name="connsiteX93" fmla="*/ 622997 w 5900181"/>
              <a:gd name="connsiteY93" fmla="*/ 1359955 h 4153299"/>
              <a:gd name="connsiteX94" fmla="*/ 592852 w 5900181"/>
              <a:gd name="connsiteY94" fmla="*/ 1259472 h 4153299"/>
              <a:gd name="connsiteX95" fmla="*/ 582804 w 5900181"/>
              <a:gd name="connsiteY95" fmla="*/ 1229327 h 4153299"/>
              <a:gd name="connsiteX96" fmla="*/ 592852 w 5900181"/>
              <a:gd name="connsiteY96" fmla="*/ 887683 h 4153299"/>
              <a:gd name="connsiteX97" fmla="*/ 602901 w 5900181"/>
              <a:gd name="connsiteY97" fmla="*/ 817344 h 4153299"/>
              <a:gd name="connsiteX98" fmla="*/ 633046 w 5900181"/>
              <a:gd name="connsiteY98" fmla="*/ 686716 h 4153299"/>
              <a:gd name="connsiteX99" fmla="*/ 643094 w 5900181"/>
              <a:gd name="connsiteY99" fmla="*/ 656571 h 4153299"/>
              <a:gd name="connsiteX100" fmla="*/ 653142 w 5900181"/>
              <a:gd name="connsiteY100" fmla="*/ 586232 h 4153299"/>
              <a:gd name="connsiteX101" fmla="*/ 663191 w 5900181"/>
              <a:gd name="connsiteY101" fmla="*/ 535991 h 4153299"/>
              <a:gd name="connsiteX102" fmla="*/ 653142 w 5900181"/>
              <a:gd name="connsiteY102" fmla="*/ 63718 h 4153299"/>
              <a:gd name="connsiteX103" fmla="*/ 612949 w 5900181"/>
              <a:gd name="connsiteY103" fmla="*/ 43621 h 4153299"/>
              <a:gd name="connsiteX104" fmla="*/ 582804 w 5900181"/>
              <a:gd name="connsiteY104" fmla="*/ 23525 h 4153299"/>
              <a:gd name="connsiteX105" fmla="*/ 442127 w 5900181"/>
              <a:gd name="connsiteY105" fmla="*/ 3428 h 4153299"/>
              <a:gd name="connsiteX106" fmla="*/ 231112 w 5900181"/>
              <a:gd name="connsiteY106" fmla="*/ 33573 h 4153299"/>
              <a:gd name="connsiteX107" fmla="*/ 211015 w 5900181"/>
              <a:gd name="connsiteY107" fmla="*/ 63718 h 4153299"/>
              <a:gd name="connsiteX108" fmla="*/ 200967 w 5900181"/>
              <a:gd name="connsiteY108" fmla="*/ 134056 h 4153299"/>
              <a:gd name="connsiteX109" fmla="*/ 180870 w 5900181"/>
              <a:gd name="connsiteY109" fmla="*/ 194347 h 4153299"/>
              <a:gd name="connsiteX110" fmla="*/ 160773 w 5900181"/>
              <a:gd name="connsiteY110" fmla="*/ 294830 h 4153299"/>
              <a:gd name="connsiteX111" fmla="*/ 150725 w 5900181"/>
              <a:gd name="connsiteY111" fmla="*/ 345072 h 4153299"/>
              <a:gd name="connsiteX112" fmla="*/ 130628 w 5900181"/>
              <a:gd name="connsiteY112" fmla="*/ 375217 h 4153299"/>
              <a:gd name="connsiteX113" fmla="*/ 120580 w 5900181"/>
              <a:gd name="connsiteY113" fmla="*/ 405362 h 4153299"/>
              <a:gd name="connsiteX114" fmla="*/ 90435 w 5900181"/>
              <a:gd name="connsiteY114" fmla="*/ 787199 h 4153299"/>
              <a:gd name="connsiteX115" fmla="*/ 70338 w 5900181"/>
              <a:gd name="connsiteY115" fmla="*/ 897731 h 4153299"/>
              <a:gd name="connsiteX116" fmla="*/ 50241 w 5900181"/>
              <a:gd name="connsiteY116" fmla="*/ 958021 h 4153299"/>
              <a:gd name="connsiteX117" fmla="*/ 30145 w 5900181"/>
              <a:gd name="connsiteY117" fmla="*/ 988166 h 4153299"/>
              <a:gd name="connsiteX118" fmla="*/ 20096 w 5900181"/>
              <a:gd name="connsiteY118" fmla="*/ 1018311 h 4153299"/>
              <a:gd name="connsiteX119" fmla="*/ 0 w 5900181"/>
              <a:gd name="connsiteY119" fmla="*/ 1068553 h 4153299"/>
              <a:gd name="connsiteX120" fmla="*/ 10048 w 5900181"/>
              <a:gd name="connsiteY120" fmla="*/ 1209230 h 4153299"/>
              <a:gd name="connsiteX121" fmla="*/ 40193 w 5900181"/>
              <a:gd name="connsiteY121" fmla="*/ 1299665 h 4153299"/>
              <a:gd name="connsiteX122" fmla="*/ 70338 w 5900181"/>
              <a:gd name="connsiteY122" fmla="*/ 1400149 h 4153299"/>
              <a:gd name="connsiteX123" fmla="*/ 90435 w 5900181"/>
              <a:gd name="connsiteY123" fmla="*/ 1440342 h 4153299"/>
              <a:gd name="connsiteX124" fmla="*/ 110532 w 5900181"/>
              <a:gd name="connsiteY124" fmla="*/ 1500632 h 4153299"/>
              <a:gd name="connsiteX125" fmla="*/ 160773 w 5900181"/>
              <a:gd name="connsiteY125" fmla="*/ 1570971 h 4153299"/>
              <a:gd name="connsiteX126" fmla="*/ 170822 w 5900181"/>
              <a:gd name="connsiteY126" fmla="*/ 1601116 h 4153299"/>
              <a:gd name="connsiteX127" fmla="*/ 190918 w 5900181"/>
              <a:gd name="connsiteY127" fmla="*/ 1631261 h 4153299"/>
              <a:gd name="connsiteX128" fmla="*/ 200967 w 5900181"/>
              <a:gd name="connsiteY128" fmla="*/ 1661406 h 4153299"/>
              <a:gd name="connsiteX129" fmla="*/ 221063 w 5900181"/>
              <a:gd name="connsiteY129" fmla="*/ 1711648 h 4153299"/>
              <a:gd name="connsiteX130" fmla="*/ 241160 w 5900181"/>
              <a:gd name="connsiteY130" fmla="*/ 1812131 h 4153299"/>
              <a:gd name="connsiteX131" fmla="*/ 331595 w 5900181"/>
              <a:gd name="connsiteY131" fmla="*/ 1882470 h 4153299"/>
              <a:gd name="connsiteX132" fmla="*/ 361740 w 5900181"/>
              <a:gd name="connsiteY132" fmla="*/ 1912615 h 4153299"/>
              <a:gd name="connsiteX133" fmla="*/ 502417 w 5900181"/>
              <a:gd name="connsiteY133" fmla="*/ 1932711 h 4153299"/>
              <a:gd name="connsiteX134" fmla="*/ 592852 w 5900181"/>
              <a:gd name="connsiteY134" fmla="*/ 1982953 h 4153299"/>
              <a:gd name="connsiteX135" fmla="*/ 622997 w 5900181"/>
              <a:gd name="connsiteY135" fmla="*/ 2023147 h 4153299"/>
              <a:gd name="connsiteX136" fmla="*/ 643094 w 5900181"/>
              <a:gd name="connsiteY136" fmla="*/ 2083437 h 4153299"/>
              <a:gd name="connsiteX137" fmla="*/ 663191 w 5900181"/>
              <a:gd name="connsiteY137" fmla="*/ 2204017 h 4153299"/>
              <a:gd name="connsiteX138" fmla="*/ 673239 w 5900181"/>
              <a:gd name="connsiteY138" fmla="*/ 2254259 h 4153299"/>
              <a:gd name="connsiteX139" fmla="*/ 753626 w 5900181"/>
              <a:gd name="connsiteY139" fmla="*/ 2354742 h 4153299"/>
              <a:gd name="connsiteX140" fmla="*/ 783771 w 5900181"/>
              <a:gd name="connsiteY140" fmla="*/ 2364791 h 4153299"/>
              <a:gd name="connsiteX141" fmla="*/ 884255 w 5900181"/>
              <a:gd name="connsiteY141" fmla="*/ 2374839 h 4153299"/>
              <a:gd name="connsiteX142" fmla="*/ 1195753 w 5900181"/>
              <a:gd name="connsiteY142" fmla="*/ 2384887 h 4153299"/>
              <a:gd name="connsiteX143" fmla="*/ 1235947 w 5900181"/>
              <a:gd name="connsiteY143" fmla="*/ 2394936 h 4153299"/>
              <a:gd name="connsiteX144" fmla="*/ 1266092 w 5900181"/>
              <a:gd name="connsiteY144" fmla="*/ 2415032 h 4153299"/>
              <a:gd name="connsiteX145" fmla="*/ 1296237 w 5900181"/>
              <a:gd name="connsiteY145" fmla="*/ 2425081 h 4153299"/>
              <a:gd name="connsiteX146" fmla="*/ 1316334 w 5900181"/>
              <a:gd name="connsiteY146" fmla="*/ 2867208 h 4153299"/>
              <a:gd name="connsiteX147" fmla="*/ 1336430 w 5900181"/>
              <a:gd name="connsiteY147" fmla="*/ 2907401 h 4153299"/>
              <a:gd name="connsiteX148" fmla="*/ 1356527 w 5900181"/>
              <a:gd name="connsiteY148" fmla="*/ 2987788 h 4153299"/>
              <a:gd name="connsiteX149" fmla="*/ 1376624 w 5900181"/>
              <a:gd name="connsiteY149" fmla="*/ 3017933 h 4153299"/>
              <a:gd name="connsiteX150" fmla="*/ 1416817 w 5900181"/>
              <a:gd name="connsiteY150" fmla="*/ 3108369 h 4153299"/>
              <a:gd name="connsiteX151" fmla="*/ 1436914 w 5900181"/>
              <a:gd name="connsiteY151" fmla="*/ 3138514 h 4153299"/>
              <a:gd name="connsiteX152" fmla="*/ 1467059 w 5900181"/>
              <a:gd name="connsiteY152" fmla="*/ 3148562 h 4153299"/>
              <a:gd name="connsiteX153" fmla="*/ 1497204 w 5900181"/>
              <a:gd name="connsiteY153" fmla="*/ 3168659 h 4153299"/>
              <a:gd name="connsiteX154" fmla="*/ 1567542 w 5900181"/>
              <a:gd name="connsiteY154" fmla="*/ 3208852 h 4153299"/>
              <a:gd name="connsiteX155" fmla="*/ 1627833 w 5900181"/>
              <a:gd name="connsiteY155" fmla="*/ 3259094 h 4153299"/>
              <a:gd name="connsiteX156" fmla="*/ 1828800 w 5900181"/>
              <a:gd name="connsiteY156" fmla="*/ 3269142 h 4153299"/>
              <a:gd name="connsiteX157" fmla="*/ 1909186 w 5900181"/>
              <a:gd name="connsiteY157" fmla="*/ 3279191 h 4153299"/>
              <a:gd name="connsiteX158" fmla="*/ 1999622 w 5900181"/>
              <a:gd name="connsiteY158" fmla="*/ 3299287 h 4153299"/>
              <a:gd name="connsiteX159" fmla="*/ 2069960 w 5900181"/>
              <a:gd name="connsiteY159" fmla="*/ 3339481 h 4153299"/>
              <a:gd name="connsiteX160" fmla="*/ 2130250 w 5900181"/>
              <a:gd name="connsiteY160" fmla="*/ 3359577 h 4153299"/>
              <a:gd name="connsiteX161" fmla="*/ 2170444 w 5900181"/>
              <a:gd name="connsiteY161" fmla="*/ 3389722 h 4153299"/>
              <a:gd name="connsiteX162" fmla="*/ 2230734 w 5900181"/>
              <a:gd name="connsiteY162" fmla="*/ 3439964 h 4153299"/>
              <a:gd name="connsiteX163" fmla="*/ 2291024 w 5900181"/>
              <a:gd name="connsiteY163" fmla="*/ 3480158 h 4153299"/>
              <a:gd name="connsiteX164" fmla="*/ 2351314 w 5900181"/>
              <a:gd name="connsiteY164" fmla="*/ 3520351 h 4153299"/>
              <a:gd name="connsiteX165" fmla="*/ 2401556 w 5900181"/>
              <a:gd name="connsiteY165" fmla="*/ 3570593 h 4153299"/>
              <a:gd name="connsiteX166" fmla="*/ 2461846 w 5900181"/>
              <a:gd name="connsiteY166" fmla="*/ 3630883 h 4153299"/>
              <a:gd name="connsiteX167" fmla="*/ 2481942 w 5900181"/>
              <a:gd name="connsiteY167" fmla="*/ 3661028 h 4153299"/>
              <a:gd name="connsiteX168" fmla="*/ 2522136 w 5900181"/>
              <a:gd name="connsiteY168" fmla="*/ 3681125 h 4153299"/>
              <a:gd name="connsiteX169" fmla="*/ 2632668 w 5900181"/>
              <a:gd name="connsiteY169" fmla="*/ 3701221 h 4153299"/>
              <a:gd name="connsiteX170" fmla="*/ 2893925 w 5900181"/>
              <a:gd name="connsiteY170" fmla="*/ 3731366 h 4153299"/>
              <a:gd name="connsiteX171" fmla="*/ 3215472 w 5900181"/>
              <a:gd name="connsiteY171" fmla="*/ 3761511 h 4153299"/>
              <a:gd name="connsiteX172" fmla="*/ 3336052 w 5900181"/>
              <a:gd name="connsiteY172" fmla="*/ 3751463 h 4153299"/>
              <a:gd name="connsiteX173" fmla="*/ 3396342 w 5900181"/>
              <a:gd name="connsiteY173" fmla="*/ 3731366 h 4153299"/>
              <a:gd name="connsiteX174" fmla="*/ 3476729 w 5900181"/>
              <a:gd name="connsiteY174" fmla="*/ 3711270 h 4153299"/>
              <a:gd name="connsiteX175" fmla="*/ 3537019 w 5900181"/>
              <a:gd name="connsiteY175" fmla="*/ 3691173 h 4153299"/>
              <a:gd name="connsiteX176" fmla="*/ 3607358 w 5900181"/>
              <a:gd name="connsiteY176" fmla="*/ 3671076 h 4153299"/>
              <a:gd name="connsiteX177" fmla="*/ 3707841 w 5900181"/>
              <a:gd name="connsiteY177" fmla="*/ 3620834 h 4153299"/>
              <a:gd name="connsiteX178" fmla="*/ 3737986 w 5900181"/>
              <a:gd name="connsiteY178" fmla="*/ 3610786 h 4153299"/>
              <a:gd name="connsiteX179" fmla="*/ 3768132 w 5900181"/>
              <a:gd name="connsiteY179" fmla="*/ 3600738 h 4153299"/>
              <a:gd name="connsiteX180" fmla="*/ 3788228 w 5900181"/>
              <a:gd name="connsiteY180" fmla="*/ 3640931 h 4153299"/>
              <a:gd name="connsiteX181" fmla="*/ 3798277 w 5900181"/>
              <a:gd name="connsiteY181" fmla="*/ 3741415 h 4153299"/>
              <a:gd name="connsiteX182" fmla="*/ 3838470 w 5900181"/>
              <a:gd name="connsiteY182" fmla="*/ 3771560 h 4153299"/>
              <a:gd name="connsiteX183" fmla="*/ 3868615 w 5900181"/>
              <a:gd name="connsiteY183" fmla="*/ 3801705 h 4153299"/>
              <a:gd name="connsiteX184" fmla="*/ 3938953 w 5900181"/>
              <a:gd name="connsiteY184" fmla="*/ 3851947 h 4153299"/>
              <a:gd name="connsiteX185" fmla="*/ 3979147 w 5900181"/>
              <a:gd name="connsiteY185" fmla="*/ 3872043 h 4153299"/>
              <a:gd name="connsiteX186" fmla="*/ 4149969 w 5900181"/>
              <a:gd name="connsiteY186" fmla="*/ 3861995 h 4153299"/>
              <a:gd name="connsiteX187" fmla="*/ 4180114 w 5900181"/>
              <a:gd name="connsiteY187" fmla="*/ 3851947 h 4153299"/>
              <a:gd name="connsiteX188" fmla="*/ 4310742 w 5900181"/>
              <a:gd name="connsiteY188" fmla="*/ 3741415 h 4153299"/>
              <a:gd name="connsiteX189" fmla="*/ 4340888 w 5900181"/>
              <a:gd name="connsiteY189" fmla="*/ 3721318 h 4153299"/>
              <a:gd name="connsiteX190" fmla="*/ 4371033 w 5900181"/>
              <a:gd name="connsiteY190" fmla="*/ 3661028 h 4153299"/>
              <a:gd name="connsiteX191" fmla="*/ 4381081 w 5900181"/>
              <a:gd name="connsiteY191" fmla="*/ 3630883 h 4153299"/>
              <a:gd name="connsiteX192" fmla="*/ 4401178 w 5900181"/>
              <a:gd name="connsiteY192" fmla="*/ 3590689 h 4153299"/>
              <a:gd name="connsiteX193" fmla="*/ 4451419 w 5900181"/>
              <a:gd name="connsiteY193" fmla="*/ 3439964 h 4153299"/>
              <a:gd name="connsiteX194" fmla="*/ 4481564 w 5900181"/>
              <a:gd name="connsiteY194" fmla="*/ 3470109 h 4153299"/>
              <a:gd name="connsiteX195" fmla="*/ 4501661 w 5900181"/>
              <a:gd name="connsiteY195" fmla="*/ 3500254 h 4153299"/>
              <a:gd name="connsiteX196" fmla="*/ 4531806 w 5900181"/>
              <a:gd name="connsiteY196" fmla="*/ 3540448 h 4153299"/>
              <a:gd name="connsiteX197" fmla="*/ 4551903 w 5900181"/>
              <a:gd name="connsiteY197" fmla="*/ 3570593 h 4153299"/>
              <a:gd name="connsiteX198" fmla="*/ 4582048 w 5900181"/>
              <a:gd name="connsiteY198" fmla="*/ 3600738 h 4153299"/>
              <a:gd name="connsiteX199" fmla="*/ 4642338 w 5900181"/>
              <a:gd name="connsiteY199" fmla="*/ 3711270 h 4153299"/>
              <a:gd name="connsiteX200" fmla="*/ 4672483 w 5900181"/>
              <a:gd name="connsiteY200" fmla="*/ 3781608 h 4153299"/>
              <a:gd name="connsiteX201" fmla="*/ 4682532 w 5900181"/>
              <a:gd name="connsiteY201" fmla="*/ 3811753 h 4153299"/>
              <a:gd name="connsiteX202" fmla="*/ 4732773 w 5900181"/>
              <a:gd name="connsiteY202" fmla="*/ 3872043 h 4153299"/>
              <a:gd name="connsiteX203" fmla="*/ 4803112 w 5900181"/>
              <a:gd name="connsiteY203" fmla="*/ 3892140 h 4153299"/>
              <a:gd name="connsiteX204" fmla="*/ 4883499 w 5900181"/>
              <a:gd name="connsiteY204" fmla="*/ 3922285 h 4153299"/>
              <a:gd name="connsiteX205" fmla="*/ 4943789 w 5900181"/>
              <a:gd name="connsiteY205" fmla="*/ 3962478 h 4153299"/>
              <a:gd name="connsiteX206" fmla="*/ 5004079 w 5900181"/>
              <a:gd name="connsiteY206" fmla="*/ 3992623 h 4153299"/>
              <a:gd name="connsiteX207" fmla="*/ 5034224 w 5900181"/>
              <a:gd name="connsiteY207" fmla="*/ 4012720 h 4153299"/>
              <a:gd name="connsiteX208" fmla="*/ 5094514 w 5900181"/>
              <a:gd name="connsiteY208" fmla="*/ 4032817 h 4153299"/>
              <a:gd name="connsiteX209" fmla="*/ 5124659 w 5900181"/>
              <a:gd name="connsiteY209" fmla="*/ 4052914 h 4153299"/>
              <a:gd name="connsiteX210" fmla="*/ 5225142 w 5900181"/>
              <a:gd name="connsiteY210" fmla="*/ 4062962 h 4153299"/>
              <a:gd name="connsiteX211" fmla="*/ 5275384 w 5900181"/>
              <a:gd name="connsiteY211" fmla="*/ 4073010 h 4153299"/>
              <a:gd name="connsiteX212" fmla="*/ 5395964 w 5900181"/>
              <a:gd name="connsiteY212" fmla="*/ 4103155 h 4153299"/>
              <a:gd name="connsiteX213" fmla="*/ 5426110 w 5900181"/>
              <a:gd name="connsiteY213" fmla="*/ 4113204 h 4153299"/>
              <a:gd name="connsiteX214" fmla="*/ 5566786 w 5900181"/>
              <a:gd name="connsiteY214" fmla="*/ 4133300 h 4153299"/>
              <a:gd name="connsiteX215" fmla="*/ 5828044 w 5900181"/>
              <a:gd name="connsiteY215" fmla="*/ 4123252 h 4153299"/>
              <a:gd name="connsiteX216" fmla="*/ 5888334 w 5900181"/>
              <a:gd name="connsiteY216" fmla="*/ 4073010 h 4153299"/>
              <a:gd name="connsiteX217" fmla="*/ 5888334 w 5900181"/>
              <a:gd name="connsiteY217" fmla="*/ 3962478 h 4153299"/>
              <a:gd name="connsiteX218" fmla="*/ 5878285 w 5900181"/>
              <a:gd name="connsiteY218" fmla="*/ 3922285 h 4153299"/>
              <a:gd name="connsiteX219" fmla="*/ 5848140 w 5900181"/>
              <a:gd name="connsiteY219" fmla="*/ 3892140 h 415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5900181" h="4153299">
                <a:moveTo>
                  <a:pt x="5868237" y="3942382"/>
                </a:moveTo>
                <a:cubicBezTo>
                  <a:pt x="5851490" y="3928984"/>
                  <a:pt x="5835840" y="3914085"/>
                  <a:pt x="5817995" y="3902188"/>
                </a:cubicBezTo>
                <a:cubicBezTo>
                  <a:pt x="5755281" y="3860378"/>
                  <a:pt x="5801238" y="3898834"/>
                  <a:pt x="5747657" y="3872043"/>
                </a:cubicBezTo>
                <a:cubicBezTo>
                  <a:pt x="5736855" y="3866642"/>
                  <a:pt x="5729320" y="3854477"/>
                  <a:pt x="5717512" y="3851947"/>
                </a:cubicBezTo>
                <a:cubicBezTo>
                  <a:pt x="5681337" y="3844195"/>
                  <a:pt x="5643824" y="3845248"/>
                  <a:pt x="5606980" y="3841898"/>
                </a:cubicBezTo>
                <a:cubicBezTo>
                  <a:pt x="5548315" y="3822344"/>
                  <a:pt x="5604963" y="3839485"/>
                  <a:pt x="5516545" y="3821801"/>
                </a:cubicBezTo>
                <a:cubicBezTo>
                  <a:pt x="5486264" y="3815745"/>
                  <a:pt x="5456255" y="3808404"/>
                  <a:pt x="5426110" y="3801705"/>
                </a:cubicBezTo>
                <a:cubicBezTo>
                  <a:pt x="5401538" y="3789419"/>
                  <a:pt x="5377076" y="3779266"/>
                  <a:pt x="5355771" y="3761511"/>
                </a:cubicBezTo>
                <a:cubicBezTo>
                  <a:pt x="5316898" y="3729116"/>
                  <a:pt x="5333325" y="3728588"/>
                  <a:pt x="5285433" y="3701221"/>
                </a:cubicBezTo>
                <a:cubicBezTo>
                  <a:pt x="5276237" y="3695966"/>
                  <a:pt x="5265336" y="3694522"/>
                  <a:pt x="5255288" y="3691173"/>
                </a:cubicBezTo>
                <a:cubicBezTo>
                  <a:pt x="5245239" y="3684474"/>
                  <a:pt x="5235944" y="3676477"/>
                  <a:pt x="5225142" y="3671076"/>
                </a:cubicBezTo>
                <a:cubicBezTo>
                  <a:pt x="5215668" y="3666339"/>
                  <a:pt x="5203268" y="3667645"/>
                  <a:pt x="5194997" y="3661028"/>
                </a:cubicBezTo>
                <a:cubicBezTo>
                  <a:pt x="5185567" y="3653484"/>
                  <a:pt x="5183440" y="3639422"/>
                  <a:pt x="5174901" y="3630883"/>
                </a:cubicBezTo>
                <a:cubicBezTo>
                  <a:pt x="5166362" y="3622343"/>
                  <a:pt x="5154034" y="3618517"/>
                  <a:pt x="5144756" y="3610786"/>
                </a:cubicBezTo>
                <a:cubicBezTo>
                  <a:pt x="5045987" y="3528478"/>
                  <a:pt x="5173556" y="3629538"/>
                  <a:pt x="5094514" y="3550496"/>
                </a:cubicBezTo>
                <a:cubicBezTo>
                  <a:pt x="5085975" y="3541957"/>
                  <a:pt x="5074417" y="3537098"/>
                  <a:pt x="5064369" y="3530399"/>
                </a:cubicBezTo>
                <a:cubicBezTo>
                  <a:pt x="5045152" y="3472746"/>
                  <a:pt x="5068083" y="3526562"/>
                  <a:pt x="5024175" y="3470109"/>
                </a:cubicBezTo>
                <a:cubicBezTo>
                  <a:pt x="4990932" y="3427368"/>
                  <a:pt x="4992334" y="3409616"/>
                  <a:pt x="4953837" y="3379674"/>
                </a:cubicBezTo>
                <a:cubicBezTo>
                  <a:pt x="4934772" y="3364845"/>
                  <a:pt x="4916461" y="3347119"/>
                  <a:pt x="4893547" y="3339481"/>
                </a:cubicBezTo>
                <a:cubicBezTo>
                  <a:pt x="4883499" y="3336131"/>
                  <a:pt x="4872661" y="3334576"/>
                  <a:pt x="4863402" y="3329432"/>
                </a:cubicBezTo>
                <a:cubicBezTo>
                  <a:pt x="4828630" y="3310114"/>
                  <a:pt x="4798221" y="3289398"/>
                  <a:pt x="4772967" y="3259094"/>
                </a:cubicBezTo>
                <a:cubicBezTo>
                  <a:pt x="4765236" y="3249816"/>
                  <a:pt x="4759569" y="3238997"/>
                  <a:pt x="4752870" y="3228949"/>
                </a:cubicBezTo>
                <a:cubicBezTo>
                  <a:pt x="4749521" y="3188756"/>
                  <a:pt x="4747535" y="3148425"/>
                  <a:pt x="4742822" y="3108369"/>
                </a:cubicBezTo>
                <a:cubicBezTo>
                  <a:pt x="4740826" y="3091407"/>
                  <a:pt x="4734392" y="3075129"/>
                  <a:pt x="4732773" y="3058127"/>
                </a:cubicBezTo>
                <a:cubicBezTo>
                  <a:pt x="4727682" y="3004673"/>
                  <a:pt x="4734625" y="2949714"/>
                  <a:pt x="4722725" y="2897353"/>
                </a:cubicBezTo>
                <a:cubicBezTo>
                  <a:pt x="4717372" y="2873800"/>
                  <a:pt x="4699611" y="2854142"/>
                  <a:pt x="4682532" y="2837063"/>
                </a:cubicBezTo>
                <a:cubicBezTo>
                  <a:pt x="4662435" y="2816966"/>
                  <a:pt x="4645889" y="2792538"/>
                  <a:pt x="4622241" y="2776773"/>
                </a:cubicBezTo>
                <a:cubicBezTo>
                  <a:pt x="4576331" y="2746166"/>
                  <a:pt x="4600635" y="2765215"/>
                  <a:pt x="4551903" y="2716483"/>
                </a:cubicBezTo>
                <a:cubicBezTo>
                  <a:pt x="4471516" y="2719832"/>
                  <a:pt x="4390994" y="2720799"/>
                  <a:pt x="4310742" y="2726531"/>
                </a:cubicBezTo>
                <a:cubicBezTo>
                  <a:pt x="4296967" y="2727515"/>
                  <a:pt x="4282901" y="2730404"/>
                  <a:pt x="4270549" y="2736580"/>
                </a:cubicBezTo>
                <a:cubicBezTo>
                  <a:pt x="4255570" y="2744070"/>
                  <a:pt x="4242198" y="2754883"/>
                  <a:pt x="4230356" y="2766725"/>
                </a:cubicBezTo>
                <a:cubicBezTo>
                  <a:pt x="4218514" y="2778567"/>
                  <a:pt x="4210259" y="2793520"/>
                  <a:pt x="4200211" y="2806918"/>
                </a:cubicBezTo>
                <a:cubicBezTo>
                  <a:pt x="4193536" y="2826942"/>
                  <a:pt x="4182638" y="2857064"/>
                  <a:pt x="4180114" y="2877256"/>
                </a:cubicBezTo>
                <a:cubicBezTo>
                  <a:pt x="4175111" y="2917278"/>
                  <a:pt x="4173415" y="2957643"/>
                  <a:pt x="4170066" y="2997837"/>
                </a:cubicBezTo>
                <a:cubicBezTo>
                  <a:pt x="4166213" y="3148094"/>
                  <a:pt x="4268140" y="3340685"/>
                  <a:pt x="4129872" y="3409819"/>
                </a:cubicBezTo>
                <a:cubicBezTo>
                  <a:pt x="4120398" y="3414556"/>
                  <a:pt x="4109775" y="3416518"/>
                  <a:pt x="4099727" y="3419867"/>
                </a:cubicBezTo>
                <a:cubicBezTo>
                  <a:pt x="4059215" y="3359100"/>
                  <a:pt x="4093282" y="3419936"/>
                  <a:pt x="4069582" y="3309336"/>
                </a:cubicBezTo>
                <a:cubicBezTo>
                  <a:pt x="4065143" y="3288622"/>
                  <a:pt x="4054623" y="3269597"/>
                  <a:pt x="4049485" y="3249045"/>
                </a:cubicBezTo>
                <a:cubicBezTo>
                  <a:pt x="4042786" y="3222250"/>
                  <a:pt x="4046643" y="3190227"/>
                  <a:pt x="4029389" y="3168659"/>
                </a:cubicBezTo>
                <a:cubicBezTo>
                  <a:pt x="4016156" y="3152117"/>
                  <a:pt x="3989196" y="3155261"/>
                  <a:pt x="3969099" y="3148562"/>
                </a:cubicBezTo>
                <a:cubicBezTo>
                  <a:pt x="3925861" y="3134150"/>
                  <a:pt x="3949216" y="3141080"/>
                  <a:pt x="3898760" y="3128465"/>
                </a:cubicBezTo>
                <a:cubicBezTo>
                  <a:pt x="3880407" y="3129199"/>
                  <a:pt x="3678795" y="3124117"/>
                  <a:pt x="3597310" y="3148562"/>
                </a:cubicBezTo>
                <a:cubicBezTo>
                  <a:pt x="3580033" y="3153745"/>
                  <a:pt x="3563815" y="3161960"/>
                  <a:pt x="3547068" y="3168659"/>
                </a:cubicBezTo>
                <a:cubicBezTo>
                  <a:pt x="3499843" y="3215884"/>
                  <a:pt x="3528748" y="3190920"/>
                  <a:pt x="3456633" y="3238997"/>
                </a:cubicBezTo>
                <a:lnTo>
                  <a:pt x="3426488" y="3259094"/>
                </a:lnTo>
                <a:cubicBezTo>
                  <a:pt x="3416439" y="3265793"/>
                  <a:pt x="3404882" y="3270651"/>
                  <a:pt x="3396342" y="3279191"/>
                </a:cubicBezTo>
                <a:cubicBezTo>
                  <a:pt x="3308272" y="3367261"/>
                  <a:pt x="3419990" y="3259485"/>
                  <a:pt x="3336052" y="3329432"/>
                </a:cubicBezTo>
                <a:cubicBezTo>
                  <a:pt x="3325135" y="3338529"/>
                  <a:pt x="3317957" y="3352045"/>
                  <a:pt x="3305907" y="3359577"/>
                </a:cubicBezTo>
                <a:cubicBezTo>
                  <a:pt x="3267213" y="3383761"/>
                  <a:pt x="3247405" y="3378273"/>
                  <a:pt x="3205424" y="3389722"/>
                </a:cubicBezTo>
                <a:cubicBezTo>
                  <a:pt x="3065187" y="3427968"/>
                  <a:pt x="3217299" y="3395387"/>
                  <a:pt x="3094892" y="3419867"/>
                </a:cubicBezTo>
                <a:cubicBezTo>
                  <a:pt x="3021204" y="3416518"/>
                  <a:pt x="2947375" y="3415476"/>
                  <a:pt x="2873828" y="3409819"/>
                </a:cubicBezTo>
                <a:cubicBezTo>
                  <a:pt x="2860059" y="3408760"/>
                  <a:pt x="2847257" y="3402041"/>
                  <a:pt x="2833635" y="3399771"/>
                </a:cubicBezTo>
                <a:cubicBezTo>
                  <a:pt x="2806998" y="3395331"/>
                  <a:pt x="2779885" y="3394162"/>
                  <a:pt x="2753248" y="3389722"/>
                </a:cubicBezTo>
                <a:cubicBezTo>
                  <a:pt x="2728013" y="3385516"/>
                  <a:pt x="2706803" y="3377590"/>
                  <a:pt x="2682910" y="3369626"/>
                </a:cubicBezTo>
                <a:cubicBezTo>
                  <a:pt x="2664336" y="3355696"/>
                  <a:pt x="2626567" y="3330330"/>
                  <a:pt x="2612571" y="3309336"/>
                </a:cubicBezTo>
                <a:cubicBezTo>
                  <a:pt x="2606696" y="3300523"/>
                  <a:pt x="2607260" y="3288665"/>
                  <a:pt x="2602523" y="3279191"/>
                </a:cubicBezTo>
                <a:cubicBezTo>
                  <a:pt x="2581469" y="3237081"/>
                  <a:pt x="2586734" y="3257659"/>
                  <a:pt x="2552281" y="3228949"/>
                </a:cubicBezTo>
                <a:cubicBezTo>
                  <a:pt x="2541364" y="3219852"/>
                  <a:pt x="2533960" y="3206687"/>
                  <a:pt x="2522136" y="3198804"/>
                </a:cubicBezTo>
                <a:cubicBezTo>
                  <a:pt x="2513323" y="3192929"/>
                  <a:pt x="2501727" y="3192927"/>
                  <a:pt x="2491991" y="3188755"/>
                </a:cubicBezTo>
                <a:cubicBezTo>
                  <a:pt x="2438413" y="3165793"/>
                  <a:pt x="2468773" y="3172073"/>
                  <a:pt x="2421652" y="3158610"/>
                </a:cubicBezTo>
                <a:cubicBezTo>
                  <a:pt x="2349451" y="3137981"/>
                  <a:pt x="2414094" y="3159233"/>
                  <a:pt x="2331217" y="3138514"/>
                </a:cubicBezTo>
                <a:cubicBezTo>
                  <a:pt x="2320941" y="3135945"/>
                  <a:pt x="2311256" y="3131375"/>
                  <a:pt x="2301072" y="3128465"/>
                </a:cubicBezTo>
                <a:cubicBezTo>
                  <a:pt x="2275577" y="3121181"/>
                  <a:pt x="2254826" y="3118694"/>
                  <a:pt x="2230734" y="3108369"/>
                </a:cubicBezTo>
                <a:cubicBezTo>
                  <a:pt x="2216966" y="3102468"/>
                  <a:pt x="2204308" y="3094173"/>
                  <a:pt x="2190540" y="3088272"/>
                </a:cubicBezTo>
                <a:cubicBezTo>
                  <a:pt x="2146317" y="3069319"/>
                  <a:pt x="2149060" y="3086985"/>
                  <a:pt x="2100105" y="3038030"/>
                </a:cubicBezTo>
                <a:cubicBezTo>
                  <a:pt x="2019175" y="2957100"/>
                  <a:pt x="2059424" y="2982521"/>
                  <a:pt x="1989573" y="2947595"/>
                </a:cubicBezTo>
                <a:cubicBezTo>
                  <a:pt x="1966127" y="2924149"/>
                  <a:pt x="1929721" y="2908712"/>
                  <a:pt x="1919235" y="2877256"/>
                </a:cubicBezTo>
                <a:lnTo>
                  <a:pt x="1899138" y="2816966"/>
                </a:lnTo>
                <a:lnTo>
                  <a:pt x="1889090" y="2786821"/>
                </a:lnTo>
                <a:cubicBezTo>
                  <a:pt x="1903180" y="2575461"/>
                  <a:pt x="1905550" y="2616272"/>
                  <a:pt x="1889090" y="2344694"/>
                </a:cubicBezTo>
                <a:cubicBezTo>
                  <a:pt x="1886358" y="2299615"/>
                  <a:pt x="1881572" y="2306188"/>
                  <a:pt x="1848896" y="2284404"/>
                </a:cubicBezTo>
                <a:cubicBezTo>
                  <a:pt x="1799006" y="2209567"/>
                  <a:pt x="1863123" y="2301475"/>
                  <a:pt x="1798655" y="2224114"/>
                </a:cubicBezTo>
                <a:cubicBezTo>
                  <a:pt x="1790924" y="2214836"/>
                  <a:pt x="1787097" y="2202508"/>
                  <a:pt x="1778558" y="2193969"/>
                </a:cubicBezTo>
                <a:cubicBezTo>
                  <a:pt x="1766716" y="2182127"/>
                  <a:pt x="1752084" y="2173427"/>
                  <a:pt x="1738364" y="2163823"/>
                </a:cubicBezTo>
                <a:cubicBezTo>
                  <a:pt x="1675544" y="2119849"/>
                  <a:pt x="1698232" y="2130349"/>
                  <a:pt x="1647929" y="2113582"/>
                </a:cubicBezTo>
                <a:cubicBezTo>
                  <a:pt x="1637881" y="2106883"/>
                  <a:pt x="1629092" y="2097725"/>
                  <a:pt x="1617784" y="2093485"/>
                </a:cubicBezTo>
                <a:cubicBezTo>
                  <a:pt x="1601792" y="2087488"/>
                  <a:pt x="1584214" y="2087142"/>
                  <a:pt x="1567542" y="2083437"/>
                </a:cubicBezTo>
                <a:cubicBezTo>
                  <a:pt x="1455765" y="2058597"/>
                  <a:pt x="1608244" y="2078146"/>
                  <a:pt x="1356527" y="2063340"/>
                </a:cubicBezTo>
                <a:cubicBezTo>
                  <a:pt x="1319683" y="2056641"/>
                  <a:pt x="1282448" y="2051820"/>
                  <a:pt x="1245995" y="2043243"/>
                </a:cubicBezTo>
                <a:cubicBezTo>
                  <a:pt x="1225374" y="2038391"/>
                  <a:pt x="1206256" y="2028285"/>
                  <a:pt x="1185705" y="2023147"/>
                </a:cubicBezTo>
                <a:lnTo>
                  <a:pt x="1145512" y="2013098"/>
                </a:lnTo>
                <a:cubicBezTo>
                  <a:pt x="1095615" y="1938254"/>
                  <a:pt x="1159745" y="2030177"/>
                  <a:pt x="1095270" y="1952808"/>
                </a:cubicBezTo>
                <a:cubicBezTo>
                  <a:pt x="1087539" y="1943530"/>
                  <a:pt x="1082192" y="1932490"/>
                  <a:pt x="1075173" y="1922663"/>
                </a:cubicBezTo>
                <a:cubicBezTo>
                  <a:pt x="1065439" y="1909035"/>
                  <a:pt x="1053904" y="1896672"/>
                  <a:pt x="1045028" y="1882470"/>
                </a:cubicBezTo>
                <a:cubicBezTo>
                  <a:pt x="1030238" y="1858805"/>
                  <a:pt x="1007269" y="1793252"/>
                  <a:pt x="984738" y="1781986"/>
                </a:cubicBezTo>
                <a:cubicBezTo>
                  <a:pt x="971340" y="1775287"/>
                  <a:pt x="957247" y="1769828"/>
                  <a:pt x="944545" y="1761889"/>
                </a:cubicBezTo>
                <a:cubicBezTo>
                  <a:pt x="930343" y="1753013"/>
                  <a:pt x="918071" y="1741348"/>
                  <a:pt x="904351" y="1731744"/>
                </a:cubicBezTo>
                <a:cubicBezTo>
                  <a:pt x="884564" y="1717893"/>
                  <a:pt x="861140" y="1708630"/>
                  <a:pt x="844061" y="1691551"/>
                </a:cubicBezTo>
                <a:lnTo>
                  <a:pt x="783771" y="1631261"/>
                </a:lnTo>
                <a:cubicBezTo>
                  <a:pt x="762859" y="1547609"/>
                  <a:pt x="792153" y="1626484"/>
                  <a:pt x="743578" y="1570971"/>
                </a:cubicBezTo>
                <a:cubicBezTo>
                  <a:pt x="727673" y="1552794"/>
                  <a:pt x="703384" y="1510681"/>
                  <a:pt x="703384" y="1510681"/>
                </a:cubicBezTo>
                <a:lnTo>
                  <a:pt x="683288" y="1450391"/>
                </a:lnTo>
                <a:cubicBezTo>
                  <a:pt x="673217" y="1420179"/>
                  <a:pt x="674785" y="1416071"/>
                  <a:pt x="653142" y="1390100"/>
                </a:cubicBezTo>
                <a:cubicBezTo>
                  <a:pt x="644045" y="1379183"/>
                  <a:pt x="633045" y="1370003"/>
                  <a:pt x="622997" y="1359955"/>
                </a:cubicBezTo>
                <a:cubicBezTo>
                  <a:pt x="607811" y="1299208"/>
                  <a:pt x="617317" y="1332868"/>
                  <a:pt x="592852" y="1259472"/>
                </a:cubicBezTo>
                <a:lnTo>
                  <a:pt x="582804" y="1229327"/>
                </a:lnTo>
                <a:cubicBezTo>
                  <a:pt x="586153" y="1115446"/>
                  <a:pt x="587301" y="1001478"/>
                  <a:pt x="592852" y="887683"/>
                </a:cubicBezTo>
                <a:cubicBezTo>
                  <a:pt x="594006" y="864027"/>
                  <a:pt x="598536" y="840623"/>
                  <a:pt x="602901" y="817344"/>
                </a:cubicBezTo>
                <a:cubicBezTo>
                  <a:pt x="604808" y="807173"/>
                  <a:pt x="624981" y="714943"/>
                  <a:pt x="633046" y="686716"/>
                </a:cubicBezTo>
                <a:cubicBezTo>
                  <a:pt x="635956" y="676532"/>
                  <a:pt x="639745" y="666619"/>
                  <a:pt x="643094" y="656571"/>
                </a:cubicBezTo>
                <a:cubicBezTo>
                  <a:pt x="646443" y="633125"/>
                  <a:pt x="649248" y="609594"/>
                  <a:pt x="653142" y="586232"/>
                </a:cubicBezTo>
                <a:cubicBezTo>
                  <a:pt x="655950" y="569386"/>
                  <a:pt x="663191" y="553070"/>
                  <a:pt x="663191" y="535991"/>
                </a:cubicBezTo>
                <a:cubicBezTo>
                  <a:pt x="663191" y="378531"/>
                  <a:pt x="669126" y="220365"/>
                  <a:pt x="653142" y="63718"/>
                </a:cubicBezTo>
                <a:cubicBezTo>
                  <a:pt x="651621" y="48816"/>
                  <a:pt x="625955" y="51053"/>
                  <a:pt x="612949" y="43621"/>
                </a:cubicBezTo>
                <a:cubicBezTo>
                  <a:pt x="602464" y="37629"/>
                  <a:pt x="593904" y="28282"/>
                  <a:pt x="582804" y="23525"/>
                </a:cubicBezTo>
                <a:cubicBezTo>
                  <a:pt x="549542" y="9270"/>
                  <a:pt x="459858" y="5201"/>
                  <a:pt x="442127" y="3428"/>
                </a:cubicBezTo>
                <a:cubicBezTo>
                  <a:pt x="391052" y="6265"/>
                  <a:pt x="283128" y="-18443"/>
                  <a:pt x="231112" y="33573"/>
                </a:cubicBezTo>
                <a:cubicBezTo>
                  <a:pt x="222573" y="42112"/>
                  <a:pt x="217714" y="53670"/>
                  <a:pt x="211015" y="63718"/>
                </a:cubicBezTo>
                <a:cubicBezTo>
                  <a:pt x="207666" y="87164"/>
                  <a:pt x="206293" y="110978"/>
                  <a:pt x="200967" y="134056"/>
                </a:cubicBezTo>
                <a:cubicBezTo>
                  <a:pt x="196204" y="154698"/>
                  <a:pt x="180870" y="194347"/>
                  <a:pt x="180870" y="194347"/>
                </a:cubicBezTo>
                <a:cubicBezTo>
                  <a:pt x="156251" y="366688"/>
                  <a:pt x="184159" y="201288"/>
                  <a:pt x="160773" y="294830"/>
                </a:cubicBezTo>
                <a:cubicBezTo>
                  <a:pt x="156631" y="311399"/>
                  <a:pt x="156722" y="329080"/>
                  <a:pt x="150725" y="345072"/>
                </a:cubicBezTo>
                <a:cubicBezTo>
                  <a:pt x="146485" y="356380"/>
                  <a:pt x="137327" y="365169"/>
                  <a:pt x="130628" y="375217"/>
                </a:cubicBezTo>
                <a:cubicBezTo>
                  <a:pt x="127279" y="385265"/>
                  <a:pt x="122321" y="394914"/>
                  <a:pt x="120580" y="405362"/>
                </a:cubicBezTo>
                <a:cubicBezTo>
                  <a:pt x="87583" y="603343"/>
                  <a:pt x="106805" y="549838"/>
                  <a:pt x="90435" y="787199"/>
                </a:cubicBezTo>
                <a:cubicBezTo>
                  <a:pt x="89728" y="797444"/>
                  <a:pt x="74196" y="883585"/>
                  <a:pt x="70338" y="897731"/>
                </a:cubicBezTo>
                <a:cubicBezTo>
                  <a:pt x="64764" y="918168"/>
                  <a:pt x="61991" y="940395"/>
                  <a:pt x="50241" y="958021"/>
                </a:cubicBezTo>
                <a:cubicBezTo>
                  <a:pt x="43542" y="968069"/>
                  <a:pt x="35546" y="977364"/>
                  <a:pt x="30145" y="988166"/>
                </a:cubicBezTo>
                <a:cubicBezTo>
                  <a:pt x="25408" y="997640"/>
                  <a:pt x="23815" y="1008393"/>
                  <a:pt x="20096" y="1018311"/>
                </a:cubicBezTo>
                <a:cubicBezTo>
                  <a:pt x="13763" y="1035200"/>
                  <a:pt x="6699" y="1051806"/>
                  <a:pt x="0" y="1068553"/>
                </a:cubicBezTo>
                <a:cubicBezTo>
                  <a:pt x="3349" y="1115445"/>
                  <a:pt x="3074" y="1162738"/>
                  <a:pt x="10048" y="1209230"/>
                </a:cubicBezTo>
                <a:cubicBezTo>
                  <a:pt x="13815" y="1234343"/>
                  <a:pt x="33286" y="1272036"/>
                  <a:pt x="40193" y="1299665"/>
                </a:cubicBezTo>
                <a:cubicBezTo>
                  <a:pt x="47405" y="1328515"/>
                  <a:pt x="58104" y="1375682"/>
                  <a:pt x="70338" y="1400149"/>
                </a:cubicBezTo>
                <a:cubicBezTo>
                  <a:pt x="77037" y="1413547"/>
                  <a:pt x="84872" y="1426434"/>
                  <a:pt x="90435" y="1440342"/>
                </a:cubicBezTo>
                <a:cubicBezTo>
                  <a:pt x="98303" y="1460011"/>
                  <a:pt x="97822" y="1483685"/>
                  <a:pt x="110532" y="1500632"/>
                </a:cubicBezTo>
                <a:cubicBezTo>
                  <a:pt x="117361" y="1509738"/>
                  <a:pt x="153425" y="1556275"/>
                  <a:pt x="160773" y="1570971"/>
                </a:cubicBezTo>
                <a:cubicBezTo>
                  <a:pt x="165510" y="1580445"/>
                  <a:pt x="166085" y="1591642"/>
                  <a:pt x="170822" y="1601116"/>
                </a:cubicBezTo>
                <a:cubicBezTo>
                  <a:pt x="176223" y="1611918"/>
                  <a:pt x="185517" y="1620459"/>
                  <a:pt x="190918" y="1631261"/>
                </a:cubicBezTo>
                <a:cubicBezTo>
                  <a:pt x="195655" y="1640735"/>
                  <a:pt x="197248" y="1651488"/>
                  <a:pt x="200967" y="1661406"/>
                </a:cubicBezTo>
                <a:cubicBezTo>
                  <a:pt x="207300" y="1678295"/>
                  <a:pt x="214364" y="1694901"/>
                  <a:pt x="221063" y="1711648"/>
                </a:cubicBezTo>
                <a:cubicBezTo>
                  <a:pt x="221913" y="1717601"/>
                  <a:pt x="228406" y="1793000"/>
                  <a:pt x="241160" y="1812131"/>
                </a:cubicBezTo>
                <a:cubicBezTo>
                  <a:pt x="269444" y="1854557"/>
                  <a:pt x="291674" y="1842549"/>
                  <a:pt x="331595" y="1882470"/>
                </a:cubicBezTo>
                <a:cubicBezTo>
                  <a:pt x="341643" y="1892518"/>
                  <a:pt x="348754" y="1906844"/>
                  <a:pt x="361740" y="1912615"/>
                </a:cubicBezTo>
                <a:cubicBezTo>
                  <a:pt x="373078" y="1917654"/>
                  <a:pt x="502001" y="1932659"/>
                  <a:pt x="502417" y="1932711"/>
                </a:cubicBezTo>
                <a:cubicBezTo>
                  <a:pt x="571520" y="1978780"/>
                  <a:pt x="539793" y="1965267"/>
                  <a:pt x="592852" y="1982953"/>
                </a:cubicBezTo>
                <a:cubicBezTo>
                  <a:pt x="602900" y="1996351"/>
                  <a:pt x="615507" y="2008168"/>
                  <a:pt x="622997" y="2023147"/>
                </a:cubicBezTo>
                <a:cubicBezTo>
                  <a:pt x="632471" y="2042094"/>
                  <a:pt x="643094" y="2083437"/>
                  <a:pt x="643094" y="2083437"/>
                </a:cubicBezTo>
                <a:cubicBezTo>
                  <a:pt x="665561" y="2285647"/>
                  <a:pt x="639622" y="2109741"/>
                  <a:pt x="663191" y="2204017"/>
                </a:cubicBezTo>
                <a:cubicBezTo>
                  <a:pt x="667333" y="2220586"/>
                  <a:pt x="668745" y="2237782"/>
                  <a:pt x="673239" y="2254259"/>
                </a:cubicBezTo>
                <a:cubicBezTo>
                  <a:pt x="688593" y="2310558"/>
                  <a:pt x="689826" y="2333474"/>
                  <a:pt x="753626" y="2354742"/>
                </a:cubicBezTo>
                <a:cubicBezTo>
                  <a:pt x="763674" y="2358092"/>
                  <a:pt x="773302" y="2363180"/>
                  <a:pt x="783771" y="2364791"/>
                </a:cubicBezTo>
                <a:cubicBezTo>
                  <a:pt x="817041" y="2369910"/>
                  <a:pt x="850633" y="2373199"/>
                  <a:pt x="884255" y="2374839"/>
                </a:cubicBezTo>
                <a:cubicBezTo>
                  <a:pt x="988018" y="2379900"/>
                  <a:pt x="1091920" y="2381538"/>
                  <a:pt x="1195753" y="2384887"/>
                </a:cubicBezTo>
                <a:cubicBezTo>
                  <a:pt x="1209151" y="2388237"/>
                  <a:pt x="1223253" y="2389496"/>
                  <a:pt x="1235947" y="2394936"/>
                </a:cubicBezTo>
                <a:cubicBezTo>
                  <a:pt x="1247047" y="2399693"/>
                  <a:pt x="1255290" y="2409631"/>
                  <a:pt x="1266092" y="2415032"/>
                </a:cubicBezTo>
                <a:cubicBezTo>
                  <a:pt x="1275566" y="2419769"/>
                  <a:pt x="1286189" y="2421731"/>
                  <a:pt x="1296237" y="2425081"/>
                </a:cubicBezTo>
                <a:cubicBezTo>
                  <a:pt x="1351445" y="2590711"/>
                  <a:pt x="1283696" y="2377644"/>
                  <a:pt x="1316334" y="2867208"/>
                </a:cubicBezTo>
                <a:cubicBezTo>
                  <a:pt x="1317330" y="2882154"/>
                  <a:pt x="1330530" y="2893633"/>
                  <a:pt x="1336430" y="2907401"/>
                </a:cubicBezTo>
                <a:cubicBezTo>
                  <a:pt x="1373632" y="2994208"/>
                  <a:pt x="1309329" y="2861927"/>
                  <a:pt x="1356527" y="2987788"/>
                </a:cubicBezTo>
                <a:cubicBezTo>
                  <a:pt x="1360767" y="2999096"/>
                  <a:pt x="1371223" y="3007131"/>
                  <a:pt x="1376624" y="3017933"/>
                </a:cubicBezTo>
                <a:cubicBezTo>
                  <a:pt x="1419687" y="3104059"/>
                  <a:pt x="1374202" y="3033792"/>
                  <a:pt x="1416817" y="3108369"/>
                </a:cubicBezTo>
                <a:cubicBezTo>
                  <a:pt x="1422809" y="3118855"/>
                  <a:pt x="1427484" y="3130970"/>
                  <a:pt x="1436914" y="3138514"/>
                </a:cubicBezTo>
                <a:cubicBezTo>
                  <a:pt x="1445185" y="3145131"/>
                  <a:pt x="1457011" y="3145213"/>
                  <a:pt x="1467059" y="3148562"/>
                </a:cubicBezTo>
                <a:cubicBezTo>
                  <a:pt x="1477107" y="3155261"/>
                  <a:pt x="1486719" y="3162667"/>
                  <a:pt x="1497204" y="3168659"/>
                </a:cubicBezTo>
                <a:cubicBezTo>
                  <a:pt x="1528481" y="3186532"/>
                  <a:pt x="1540831" y="3186593"/>
                  <a:pt x="1567542" y="3208852"/>
                </a:cubicBezTo>
                <a:cubicBezTo>
                  <a:pt x="1577723" y="3217336"/>
                  <a:pt x="1610088" y="3256779"/>
                  <a:pt x="1627833" y="3259094"/>
                </a:cubicBezTo>
                <a:cubicBezTo>
                  <a:pt x="1694342" y="3267769"/>
                  <a:pt x="1761811" y="3265793"/>
                  <a:pt x="1828800" y="3269142"/>
                </a:cubicBezTo>
                <a:cubicBezTo>
                  <a:pt x="1855595" y="3272492"/>
                  <a:pt x="1882496" y="3275085"/>
                  <a:pt x="1909186" y="3279191"/>
                </a:cubicBezTo>
                <a:cubicBezTo>
                  <a:pt x="1942356" y="3284294"/>
                  <a:pt x="1967614" y="3291285"/>
                  <a:pt x="1999622" y="3299287"/>
                </a:cubicBezTo>
                <a:cubicBezTo>
                  <a:pt x="2026811" y="3317413"/>
                  <a:pt x="2038090" y="3326733"/>
                  <a:pt x="2069960" y="3339481"/>
                </a:cubicBezTo>
                <a:cubicBezTo>
                  <a:pt x="2089629" y="3347348"/>
                  <a:pt x="2130250" y="3359577"/>
                  <a:pt x="2130250" y="3359577"/>
                </a:cubicBezTo>
                <a:cubicBezTo>
                  <a:pt x="2143648" y="3369625"/>
                  <a:pt x="2157728" y="3378823"/>
                  <a:pt x="2170444" y="3389722"/>
                </a:cubicBezTo>
                <a:cubicBezTo>
                  <a:pt x="2238146" y="3447752"/>
                  <a:pt x="2164105" y="3395544"/>
                  <a:pt x="2230734" y="3439964"/>
                </a:cubicBezTo>
                <a:cubicBezTo>
                  <a:pt x="2269837" y="3498621"/>
                  <a:pt x="2226138" y="3447715"/>
                  <a:pt x="2291024" y="3480158"/>
                </a:cubicBezTo>
                <a:cubicBezTo>
                  <a:pt x="2312627" y="3490960"/>
                  <a:pt x="2351314" y="3520351"/>
                  <a:pt x="2351314" y="3520351"/>
                </a:cubicBezTo>
                <a:cubicBezTo>
                  <a:pt x="2404906" y="3600738"/>
                  <a:pt x="2334567" y="3503604"/>
                  <a:pt x="2401556" y="3570593"/>
                </a:cubicBezTo>
                <a:cubicBezTo>
                  <a:pt x="2476338" y="3645375"/>
                  <a:pt x="2390803" y="3583520"/>
                  <a:pt x="2461846" y="3630883"/>
                </a:cubicBezTo>
                <a:cubicBezTo>
                  <a:pt x="2468545" y="3640931"/>
                  <a:pt x="2472665" y="3653297"/>
                  <a:pt x="2481942" y="3661028"/>
                </a:cubicBezTo>
                <a:cubicBezTo>
                  <a:pt x="2493449" y="3670618"/>
                  <a:pt x="2507925" y="3676388"/>
                  <a:pt x="2522136" y="3681125"/>
                </a:cubicBezTo>
                <a:cubicBezTo>
                  <a:pt x="2539573" y="3686937"/>
                  <a:pt x="2618497" y="3698184"/>
                  <a:pt x="2632668" y="3701221"/>
                </a:cubicBezTo>
                <a:cubicBezTo>
                  <a:pt x="2825955" y="3742640"/>
                  <a:pt x="2566723" y="3705190"/>
                  <a:pt x="2893925" y="3731366"/>
                </a:cubicBezTo>
                <a:cubicBezTo>
                  <a:pt x="3001234" y="3739951"/>
                  <a:pt x="3215472" y="3761511"/>
                  <a:pt x="3215472" y="3761511"/>
                </a:cubicBezTo>
                <a:cubicBezTo>
                  <a:pt x="3255665" y="3758162"/>
                  <a:pt x="3296268" y="3758094"/>
                  <a:pt x="3336052" y="3751463"/>
                </a:cubicBezTo>
                <a:cubicBezTo>
                  <a:pt x="3356948" y="3747980"/>
                  <a:pt x="3375973" y="3737186"/>
                  <a:pt x="3396342" y="3731366"/>
                </a:cubicBezTo>
                <a:cubicBezTo>
                  <a:pt x="3422900" y="3723778"/>
                  <a:pt x="3450526" y="3720004"/>
                  <a:pt x="3476729" y="3711270"/>
                </a:cubicBezTo>
                <a:cubicBezTo>
                  <a:pt x="3496826" y="3704571"/>
                  <a:pt x="3516468" y="3696311"/>
                  <a:pt x="3537019" y="3691173"/>
                </a:cubicBezTo>
                <a:cubicBezTo>
                  <a:pt x="3587489" y="3678556"/>
                  <a:pt x="3564111" y="3685492"/>
                  <a:pt x="3607358" y="3671076"/>
                </a:cubicBezTo>
                <a:cubicBezTo>
                  <a:pt x="3664497" y="3628221"/>
                  <a:pt x="3631664" y="3646226"/>
                  <a:pt x="3707841" y="3620834"/>
                </a:cubicBezTo>
                <a:lnTo>
                  <a:pt x="3737986" y="3610786"/>
                </a:lnTo>
                <a:lnTo>
                  <a:pt x="3768132" y="3600738"/>
                </a:lnTo>
                <a:cubicBezTo>
                  <a:pt x="3774831" y="3614136"/>
                  <a:pt x="3785089" y="3626285"/>
                  <a:pt x="3788228" y="3640931"/>
                </a:cubicBezTo>
                <a:cubicBezTo>
                  <a:pt x="3795281" y="3673846"/>
                  <a:pt x="3786193" y="3709997"/>
                  <a:pt x="3798277" y="3741415"/>
                </a:cubicBezTo>
                <a:cubicBezTo>
                  <a:pt x="3804289" y="3757046"/>
                  <a:pt x="3825755" y="3760661"/>
                  <a:pt x="3838470" y="3771560"/>
                </a:cubicBezTo>
                <a:cubicBezTo>
                  <a:pt x="3849259" y="3780808"/>
                  <a:pt x="3857826" y="3792457"/>
                  <a:pt x="3868615" y="3801705"/>
                </a:cubicBezTo>
                <a:cubicBezTo>
                  <a:pt x="3879396" y="3810946"/>
                  <a:pt x="3923050" y="3842860"/>
                  <a:pt x="3938953" y="3851947"/>
                </a:cubicBezTo>
                <a:cubicBezTo>
                  <a:pt x="3951959" y="3859379"/>
                  <a:pt x="3965749" y="3865344"/>
                  <a:pt x="3979147" y="3872043"/>
                </a:cubicBezTo>
                <a:cubicBezTo>
                  <a:pt x="4036088" y="3868694"/>
                  <a:pt x="4093213" y="3867670"/>
                  <a:pt x="4149969" y="3861995"/>
                </a:cubicBezTo>
                <a:cubicBezTo>
                  <a:pt x="4160508" y="3860941"/>
                  <a:pt x="4170855" y="3857091"/>
                  <a:pt x="4180114" y="3851947"/>
                </a:cubicBezTo>
                <a:cubicBezTo>
                  <a:pt x="4371162" y="3745809"/>
                  <a:pt x="4081694" y="3894111"/>
                  <a:pt x="4310742" y="3741415"/>
                </a:cubicBezTo>
                <a:lnTo>
                  <a:pt x="4340888" y="3721318"/>
                </a:lnTo>
                <a:cubicBezTo>
                  <a:pt x="4366144" y="3645548"/>
                  <a:pt x="4332075" y="3738944"/>
                  <a:pt x="4371033" y="3661028"/>
                </a:cubicBezTo>
                <a:cubicBezTo>
                  <a:pt x="4375770" y="3651554"/>
                  <a:pt x="4376909" y="3640618"/>
                  <a:pt x="4381081" y="3630883"/>
                </a:cubicBezTo>
                <a:cubicBezTo>
                  <a:pt x="4386982" y="3617115"/>
                  <a:pt x="4394479" y="3604087"/>
                  <a:pt x="4401178" y="3590689"/>
                </a:cubicBezTo>
                <a:cubicBezTo>
                  <a:pt x="4422588" y="3419406"/>
                  <a:pt x="4370037" y="3412838"/>
                  <a:pt x="4451419" y="3439964"/>
                </a:cubicBezTo>
                <a:cubicBezTo>
                  <a:pt x="4461467" y="3450012"/>
                  <a:pt x="4472467" y="3459192"/>
                  <a:pt x="4481564" y="3470109"/>
                </a:cubicBezTo>
                <a:cubicBezTo>
                  <a:pt x="4489295" y="3479387"/>
                  <a:pt x="4494642" y="3490427"/>
                  <a:pt x="4501661" y="3500254"/>
                </a:cubicBezTo>
                <a:cubicBezTo>
                  <a:pt x="4511395" y="3513882"/>
                  <a:pt x="4522072" y="3526820"/>
                  <a:pt x="4531806" y="3540448"/>
                </a:cubicBezTo>
                <a:cubicBezTo>
                  <a:pt x="4538825" y="3550275"/>
                  <a:pt x="4544172" y="3561315"/>
                  <a:pt x="4551903" y="3570593"/>
                </a:cubicBezTo>
                <a:cubicBezTo>
                  <a:pt x="4561000" y="3581510"/>
                  <a:pt x="4572951" y="3589821"/>
                  <a:pt x="4582048" y="3600738"/>
                </a:cubicBezTo>
                <a:cubicBezTo>
                  <a:pt x="4602434" y="3625201"/>
                  <a:pt x="4637252" y="3696013"/>
                  <a:pt x="4642338" y="3711270"/>
                </a:cubicBezTo>
                <a:cubicBezTo>
                  <a:pt x="4665899" y="3781956"/>
                  <a:pt x="4635237" y="3694704"/>
                  <a:pt x="4672483" y="3781608"/>
                </a:cubicBezTo>
                <a:cubicBezTo>
                  <a:pt x="4676656" y="3791343"/>
                  <a:pt x="4677795" y="3802279"/>
                  <a:pt x="4682532" y="3811753"/>
                </a:cubicBezTo>
                <a:cubicBezTo>
                  <a:pt x="4691801" y="3830291"/>
                  <a:pt x="4716104" y="3860930"/>
                  <a:pt x="4732773" y="3872043"/>
                </a:cubicBezTo>
                <a:cubicBezTo>
                  <a:pt x="4741811" y="3878068"/>
                  <a:pt x="4797245" y="3890464"/>
                  <a:pt x="4803112" y="3892140"/>
                </a:cubicBezTo>
                <a:cubicBezTo>
                  <a:pt x="4830681" y="3900016"/>
                  <a:pt x="4856951" y="3911666"/>
                  <a:pt x="4883499" y="3922285"/>
                </a:cubicBezTo>
                <a:cubicBezTo>
                  <a:pt x="4940645" y="3979431"/>
                  <a:pt x="4885620" y="3933393"/>
                  <a:pt x="4943789" y="3962478"/>
                </a:cubicBezTo>
                <a:cubicBezTo>
                  <a:pt x="5021705" y="4001436"/>
                  <a:pt x="4928309" y="3967367"/>
                  <a:pt x="5004079" y="3992623"/>
                </a:cubicBezTo>
                <a:cubicBezTo>
                  <a:pt x="5014127" y="3999322"/>
                  <a:pt x="5023188" y="4007815"/>
                  <a:pt x="5034224" y="4012720"/>
                </a:cubicBezTo>
                <a:cubicBezTo>
                  <a:pt x="5053582" y="4021324"/>
                  <a:pt x="5094514" y="4032817"/>
                  <a:pt x="5094514" y="4032817"/>
                </a:cubicBezTo>
                <a:cubicBezTo>
                  <a:pt x="5104562" y="4039516"/>
                  <a:pt x="5112892" y="4050198"/>
                  <a:pt x="5124659" y="4052914"/>
                </a:cubicBezTo>
                <a:cubicBezTo>
                  <a:pt x="5157458" y="4060483"/>
                  <a:pt x="5191776" y="4058513"/>
                  <a:pt x="5225142" y="4062962"/>
                </a:cubicBezTo>
                <a:cubicBezTo>
                  <a:pt x="5242071" y="4065219"/>
                  <a:pt x="5258759" y="4069098"/>
                  <a:pt x="5275384" y="4073010"/>
                </a:cubicBezTo>
                <a:cubicBezTo>
                  <a:pt x="5315713" y="4082499"/>
                  <a:pt x="5356660" y="4090053"/>
                  <a:pt x="5395964" y="4103155"/>
                </a:cubicBezTo>
                <a:cubicBezTo>
                  <a:pt x="5406013" y="4106505"/>
                  <a:pt x="5415834" y="4110635"/>
                  <a:pt x="5426110" y="4113204"/>
                </a:cubicBezTo>
                <a:cubicBezTo>
                  <a:pt x="5477296" y="4126001"/>
                  <a:pt x="5510517" y="4127048"/>
                  <a:pt x="5566786" y="4133300"/>
                </a:cubicBezTo>
                <a:cubicBezTo>
                  <a:pt x="5665747" y="4166288"/>
                  <a:pt x="5619560" y="4155327"/>
                  <a:pt x="5828044" y="4123252"/>
                </a:cubicBezTo>
                <a:cubicBezTo>
                  <a:pt x="5844577" y="4120708"/>
                  <a:pt x="5879580" y="4081764"/>
                  <a:pt x="5888334" y="4073010"/>
                </a:cubicBezTo>
                <a:cubicBezTo>
                  <a:pt x="5905931" y="4020218"/>
                  <a:pt x="5902221" y="4045799"/>
                  <a:pt x="5888334" y="3962478"/>
                </a:cubicBezTo>
                <a:cubicBezTo>
                  <a:pt x="5886064" y="3948856"/>
                  <a:pt x="5885137" y="3934275"/>
                  <a:pt x="5878285" y="3922285"/>
                </a:cubicBezTo>
                <a:cubicBezTo>
                  <a:pt x="5871235" y="3909947"/>
                  <a:pt x="5848140" y="3892140"/>
                  <a:pt x="5848140" y="3892140"/>
                </a:cubicBez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Группа 56"/>
          <p:cNvGrpSpPr/>
          <p:nvPr/>
        </p:nvGrpSpPr>
        <p:grpSpPr>
          <a:xfrm>
            <a:off x="6596589" y="4805806"/>
            <a:ext cx="2499504" cy="2007479"/>
            <a:chOff x="6487806" y="4797152"/>
            <a:chExt cx="2608287" cy="2007477"/>
          </a:xfrm>
        </p:grpSpPr>
        <p:sp>
          <p:nvSpPr>
            <p:cNvPr id="58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Полилиния 60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3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4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5" name="Равнобедренный треугольник 6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Равнобедренный треугольник 67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Равнобедренный треугольник 71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4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3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6588224" y="898473"/>
            <a:ext cx="2506640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моста;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79562" y="2034716"/>
            <a:ext cx="2433740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40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84,231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84,581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45732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38</a:t>
              </a:r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74538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AutoShape 54"/>
          <p:cNvSpPr>
            <a:spLocks noChangeArrowheads="1"/>
          </p:cNvSpPr>
          <p:nvPr/>
        </p:nvSpPr>
        <p:spPr bwMode="auto">
          <a:xfrm>
            <a:off x="4125420" y="1373120"/>
            <a:ext cx="1440159" cy="672440"/>
          </a:xfrm>
          <a:prstGeom prst="wedgeRectCallout">
            <a:avLst>
              <a:gd name="adj1" fmla="val 60928"/>
              <a:gd name="adj2" fmla="val 8774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Шапсуго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с. Дефановка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459141" y="3400298"/>
            <a:ext cx="1440159" cy="672440"/>
          </a:xfrm>
          <a:prstGeom prst="wedgeRectCallout">
            <a:avLst>
              <a:gd name="adj1" fmla="val 48127"/>
              <a:gd name="adj2" fmla="val 10082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Дефань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НЯ – 84,231 БСВ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ОЯ – 84,581 БСВ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589" y="3212976"/>
            <a:ext cx="2505672" cy="15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52" y="5200731"/>
            <a:ext cx="2496195" cy="16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51" y="5022403"/>
            <a:ext cx="24961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2" y="5048331"/>
            <a:ext cx="259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2" y="5308044"/>
            <a:ext cx="2597150" cy="151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589" y="3098153"/>
            <a:ext cx="250567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7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" y="858258"/>
            <a:ext cx="9138810" cy="599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931598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16016" y="1265916"/>
            <a:ext cx="512305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latin typeface="Times New Roman" pitchFamily="18" charset="0"/>
                <a:cs typeface="Times New Roman" pitchFamily="18" charset="0"/>
              </a:rPr>
              <a:t>п. Агой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41519" y="159160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628059" y="4929521"/>
            <a:ext cx="2466805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5" name="Group 5"/>
          <p:cNvGrpSpPr>
            <a:grpSpLocks/>
          </p:cNvGrpSpPr>
          <p:nvPr/>
        </p:nvGrpSpPr>
        <p:grpSpPr bwMode="auto">
          <a:xfrm rot="2320918">
            <a:off x="3707904" y="4659748"/>
            <a:ext cx="398463" cy="253987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3" name="Group 5"/>
          <p:cNvGrpSpPr>
            <a:grpSpLocks/>
          </p:cNvGrpSpPr>
          <p:nvPr/>
        </p:nvGrpSpPr>
        <p:grpSpPr bwMode="auto">
          <a:xfrm>
            <a:off x="5580112" y="3946624"/>
            <a:ext cx="398463" cy="253987"/>
            <a:chOff x="0" y="2252"/>
            <a:chExt cx="20000" cy="15534"/>
          </a:xfrm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6" name="Group 5"/>
          <p:cNvGrpSpPr>
            <a:grpSpLocks/>
          </p:cNvGrpSpPr>
          <p:nvPr/>
        </p:nvGrpSpPr>
        <p:grpSpPr bwMode="auto">
          <a:xfrm rot="1609898">
            <a:off x="6275409" y="2700185"/>
            <a:ext cx="398463" cy="253987"/>
            <a:chOff x="0" y="2252"/>
            <a:chExt cx="20000" cy="15534"/>
          </a:xfrm>
        </p:grpSpPr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9" name="Group 5"/>
          <p:cNvGrpSpPr>
            <a:grpSpLocks/>
          </p:cNvGrpSpPr>
          <p:nvPr/>
        </p:nvGrpSpPr>
        <p:grpSpPr bwMode="auto">
          <a:xfrm rot="2091461">
            <a:off x="8136264" y="1431976"/>
            <a:ext cx="398463" cy="253987"/>
            <a:chOff x="0" y="2252"/>
            <a:chExt cx="20000" cy="15534"/>
          </a:xfrm>
        </p:grpSpPr>
        <p:sp>
          <p:nvSpPr>
            <p:cNvPr id="60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2" name="Group 5"/>
          <p:cNvGrpSpPr>
            <a:grpSpLocks/>
          </p:cNvGrpSpPr>
          <p:nvPr/>
        </p:nvGrpSpPr>
        <p:grpSpPr bwMode="auto">
          <a:xfrm rot="2263027">
            <a:off x="6275597" y="2281119"/>
            <a:ext cx="398463" cy="253987"/>
            <a:chOff x="0" y="2252"/>
            <a:chExt cx="20000" cy="15534"/>
          </a:xfrm>
        </p:grpSpPr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6628060" y="898473"/>
            <a:ext cx="2466803" cy="1018516"/>
            <a:chOff x="6428209" y="4986230"/>
            <a:chExt cx="2608288" cy="1013441"/>
          </a:xfrm>
        </p:grpSpPr>
        <p:sp>
          <p:nvSpPr>
            <p:cNvPr id="72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4,21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олилиния 2"/>
          <p:cNvSpPr/>
          <p:nvPr/>
        </p:nvSpPr>
        <p:spPr>
          <a:xfrm>
            <a:off x="4380010" y="2996952"/>
            <a:ext cx="2208214" cy="950029"/>
          </a:xfrm>
          <a:custGeom>
            <a:avLst/>
            <a:gdLst>
              <a:gd name="connsiteX0" fmla="*/ 8092 w 4741933"/>
              <a:gd name="connsiteY0" fmla="*/ 3213257 h 3577399"/>
              <a:gd name="connsiteX1" fmla="*/ 0 w 4741933"/>
              <a:gd name="connsiteY1" fmla="*/ 3253717 h 3577399"/>
              <a:gd name="connsiteX2" fmla="*/ 8092 w 4741933"/>
              <a:gd name="connsiteY2" fmla="*/ 3464110 h 3577399"/>
              <a:gd name="connsiteX3" fmla="*/ 16184 w 4741933"/>
              <a:gd name="connsiteY3" fmla="*/ 3488386 h 3577399"/>
              <a:gd name="connsiteX4" fmla="*/ 56644 w 4741933"/>
              <a:gd name="connsiteY4" fmla="*/ 3536938 h 3577399"/>
              <a:gd name="connsiteX5" fmla="*/ 80920 w 4741933"/>
              <a:gd name="connsiteY5" fmla="*/ 3553122 h 3577399"/>
              <a:gd name="connsiteX6" fmla="*/ 161841 w 4741933"/>
              <a:gd name="connsiteY6" fmla="*/ 3577399 h 3577399"/>
              <a:gd name="connsiteX7" fmla="*/ 388418 w 4741933"/>
              <a:gd name="connsiteY7" fmla="*/ 3569307 h 3577399"/>
              <a:gd name="connsiteX8" fmla="*/ 412694 w 4741933"/>
              <a:gd name="connsiteY8" fmla="*/ 3553122 h 3577399"/>
              <a:gd name="connsiteX9" fmla="*/ 445062 w 4741933"/>
              <a:gd name="connsiteY9" fmla="*/ 3545030 h 3577399"/>
              <a:gd name="connsiteX10" fmla="*/ 485522 w 4741933"/>
              <a:gd name="connsiteY10" fmla="*/ 3528846 h 3577399"/>
              <a:gd name="connsiteX11" fmla="*/ 534074 w 4741933"/>
              <a:gd name="connsiteY11" fmla="*/ 3496478 h 3577399"/>
              <a:gd name="connsiteX12" fmla="*/ 590719 w 4741933"/>
              <a:gd name="connsiteY12" fmla="*/ 3464110 h 3577399"/>
              <a:gd name="connsiteX13" fmla="*/ 647363 w 4741933"/>
              <a:gd name="connsiteY13" fmla="*/ 3423650 h 3577399"/>
              <a:gd name="connsiteX14" fmla="*/ 704007 w 4741933"/>
              <a:gd name="connsiteY14" fmla="*/ 3383190 h 3577399"/>
              <a:gd name="connsiteX15" fmla="*/ 752559 w 4741933"/>
              <a:gd name="connsiteY15" fmla="*/ 3334638 h 3577399"/>
              <a:gd name="connsiteX16" fmla="*/ 784928 w 4741933"/>
              <a:gd name="connsiteY16" fmla="*/ 3286085 h 3577399"/>
              <a:gd name="connsiteX17" fmla="*/ 801112 w 4741933"/>
              <a:gd name="connsiteY17" fmla="*/ 3261809 h 3577399"/>
              <a:gd name="connsiteX18" fmla="*/ 809204 w 4741933"/>
              <a:gd name="connsiteY18" fmla="*/ 3237533 h 3577399"/>
              <a:gd name="connsiteX19" fmla="*/ 857756 w 4741933"/>
              <a:gd name="connsiteY19" fmla="*/ 3188981 h 3577399"/>
              <a:gd name="connsiteX20" fmla="*/ 882032 w 4741933"/>
              <a:gd name="connsiteY20" fmla="*/ 3164705 h 3577399"/>
              <a:gd name="connsiteX21" fmla="*/ 930584 w 4741933"/>
              <a:gd name="connsiteY21" fmla="*/ 3132337 h 3577399"/>
              <a:gd name="connsiteX22" fmla="*/ 954860 w 4741933"/>
              <a:gd name="connsiteY22" fmla="*/ 3108061 h 3577399"/>
              <a:gd name="connsiteX23" fmla="*/ 1003413 w 4741933"/>
              <a:gd name="connsiteY23" fmla="*/ 3075692 h 3577399"/>
              <a:gd name="connsiteX24" fmla="*/ 1035781 w 4741933"/>
              <a:gd name="connsiteY24" fmla="*/ 3051416 h 3577399"/>
              <a:gd name="connsiteX25" fmla="*/ 1068149 w 4741933"/>
              <a:gd name="connsiteY25" fmla="*/ 3035232 h 3577399"/>
              <a:gd name="connsiteX26" fmla="*/ 1092425 w 4741933"/>
              <a:gd name="connsiteY26" fmla="*/ 3019048 h 3577399"/>
              <a:gd name="connsiteX27" fmla="*/ 1189529 w 4741933"/>
              <a:gd name="connsiteY27" fmla="*/ 2994772 h 3577399"/>
              <a:gd name="connsiteX28" fmla="*/ 1213805 w 4741933"/>
              <a:gd name="connsiteY28" fmla="*/ 2986680 h 3577399"/>
              <a:gd name="connsiteX29" fmla="*/ 1246174 w 4741933"/>
              <a:gd name="connsiteY29" fmla="*/ 2978588 h 3577399"/>
              <a:gd name="connsiteX30" fmla="*/ 1294726 w 4741933"/>
              <a:gd name="connsiteY30" fmla="*/ 2962404 h 3577399"/>
              <a:gd name="connsiteX31" fmla="*/ 1408014 w 4741933"/>
              <a:gd name="connsiteY31" fmla="*/ 2938128 h 3577399"/>
              <a:gd name="connsiteX32" fmla="*/ 1440382 w 4741933"/>
              <a:gd name="connsiteY32" fmla="*/ 2930036 h 3577399"/>
              <a:gd name="connsiteX33" fmla="*/ 1472751 w 4741933"/>
              <a:gd name="connsiteY33" fmla="*/ 2913852 h 3577399"/>
              <a:gd name="connsiteX34" fmla="*/ 1545579 w 4741933"/>
              <a:gd name="connsiteY34" fmla="*/ 2905760 h 3577399"/>
              <a:gd name="connsiteX35" fmla="*/ 1586039 w 4741933"/>
              <a:gd name="connsiteY35" fmla="*/ 2889576 h 3577399"/>
              <a:gd name="connsiteX36" fmla="*/ 1666959 w 4741933"/>
              <a:gd name="connsiteY36" fmla="*/ 2873392 h 3577399"/>
              <a:gd name="connsiteX37" fmla="*/ 1739788 w 4741933"/>
              <a:gd name="connsiteY37" fmla="*/ 2849115 h 3577399"/>
              <a:gd name="connsiteX38" fmla="*/ 1764064 w 4741933"/>
              <a:gd name="connsiteY38" fmla="*/ 2841023 h 3577399"/>
              <a:gd name="connsiteX39" fmla="*/ 1804524 w 4741933"/>
              <a:gd name="connsiteY39" fmla="*/ 2832931 h 3577399"/>
              <a:gd name="connsiteX40" fmla="*/ 1853076 w 4741933"/>
              <a:gd name="connsiteY40" fmla="*/ 2824839 h 3577399"/>
              <a:gd name="connsiteX41" fmla="*/ 1942089 w 4741933"/>
              <a:gd name="connsiteY41" fmla="*/ 2808655 h 3577399"/>
              <a:gd name="connsiteX42" fmla="*/ 2006825 w 4741933"/>
              <a:gd name="connsiteY42" fmla="*/ 2800563 h 3577399"/>
              <a:gd name="connsiteX43" fmla="*/ 2039193 w 4741933"/>
              <a:gd name="connsiteY43" fmla="*/ 2792471 h 3577399"/>
              <a:gd name="connsiteX44" fmla="*/ 2306230 w 4741933"/>
              <a:gd name="connsiteY44" fmla="*/ 2784379 h 3577399"/>
              <a:gd name="connsiteX45" fmla="*/ 2346690 w 4741933"/>
              <a:gd name="connsiteY45" fmla="*/ 2776287 h 3577399"/>
              <a:gd name="connsiteX46" fmla="*/ 2370967 w 4741933"/>
              <a:gd name="connsiteY46" fmla="*/ 2768195 h 3577399"/>
              <a:gd name="connsiteX47" fmla="*/ 2548991 w 4741933"/>
              <a:gd name="connsiteY47" fmla="*/ 2760103 h 3577399"/>
              <a:gd name="connsiteX48" fmla="*/ 2621820 w 4741933"/>
              <a:gd name="connsiteY48" fmla="*/ 2743919 h 3577399"/>
              <a:gd name="connsiteX49" fmla="*/ 2646096 w 4741933"/>
              <a:gd name="connsiteY49" fmla="*/ 2735827 h 3577399"/>
              <a:gd name="connsiteX50" fmla="*/ 2678464 w 4741933"/>
              <a:gd name="connsiteY50" fmla="*/ 2727735 h 3577399"/>
              <a:gd name="connsiteX51" fmla="*/ 2710832 w 4741933"/>
              <a:gd name="connsiteY51" fmla="*/ 2711551 h 3577399"/>
              <a:gd name="connsiteX52" fmla="*/ 2735108 w 4741933"/>
              <a:gd name="connsiteY52" fmla="*/ 2703459 h 3577399"/>
              <a:gd name="connsiteX53" fmla="*/ 2759384 w 4741933"/>
              <a:gd name="connsiteY53" fmla="*/ 2687275 h 3577399"/>
              <a:gd name="connsiteX54" fmla="*/ 2783660 w 4741933"/>
              <a:gd name="connsiteY54" fmla="*/ 2679183 h 3577399"/>
              <a:gd name="connsiteX55" fmla="*/ 2832213 w 4741933"/>
              <a:gd name="connsiteY55" fmla="*/ 2646815 h 3577399"/>
              <a:gd name="connsiteX56" fmla="*/ 2856489 w 4741933"/>
              <a:gd name="connsiteY56" fmla="*/ 2630630 h 3577399"/>
              <a:gd name="connsiteX57" fmla="*/ 2896949 w 4741933"/>
              <a:gd name="connsiteY57" fmla="*/ 2606354 h 3577399"/>
              <a:gd name="connsiteX58" fmla="*/ 2929317 w 4741933"/>
              <a:gd name="connsiteY58" fmla="*/ 2582078 h 3577399"/>
              <a:gd name="connsiteX59" fmla="*/ 2977869 w 4741933"/>
              <a:gd name="connsiteY59" fmla="*/ 2549710 h 3577399"/>
              <a:gd name="connsiteX60" fmla="*/ 3010237 w 4741933"/>
              <a:gd name="connsiteY60" fmla="*/ 2533526 h 3577399"/>
              <a:gd name="connsiteX61" fmla="*/ 3058790 w 4741933"/>
              <a:gd name="connsiteY61" fmla="*/ 2484974 h 3577399"/>
              <a:gd name="connsiteX62" fmla="*/ 3083066 w 4741933"/>
              <a:gd name="connsiteY62" fmla="*/ 2460698 h 3577399"/>
              <a:gd name="connsiteX63" fmla="*/ 3107342 w 4741933"/>
              <a:gd name="connsiteY63" fmla="*/ 2436422 h 3577399"/>
              <a:gd name="connsiteX64" fmla="*/ 3115434 w 4741933"/>
              <a:gd name="connsiteY64" fmla="*/ 2412146 h 3577399"/>
              <a:gd name="connsiteX65" fmla="*/ 3131618 w 4741933"/>
              <a:gd name="connsiteY65" fmla="*/ 2387869 h 3577399"/>
              <a:gd name="connsiteX66" fmla="*/ 3155894 w 4741933"/>
              <a:gd name="connsiteY66" fmla="*/ 2347409 h 3577399"/>
              <a:gd name="connsiteX67" fmla="*/ 3188262 w 4741933"/>
              <a:gd name="connsiteY67" fmla="*/ 2298857 h 3577399"/>
              <a:gd name="connsiteX68" fmla="*/ 3212538 w 4741933"/>
              <a:gd name="connsiteY68" fmla="*/ 2250305 h 3577399"/>
              <a:gd name="connsiteX69" fmla="*/ 3244906 w 4741933"/>
              <a:gd name="connsiteY69" fmla="*/ 2193661 h 3577399"/>
              <a:gd name="connsiteX70" fmla="*/ 3252998 w 4741933"/>
              <a:gd name="connsiteY70" fmla="*/ 2169384 h 3577399"/>
              <a:gd name="connsiteX71" fmla="*/ 3269182 w 4741933"/>
              <a:gd name="connsiteY71" fmla="*/ 2145108 h 3577399"/>
              <a:gd name="connsiteX72" fmla="*/ 3285367 w 4741933"/>
              <a:gd name="connsiteY72" fmla="*/ 2096556 h 3577399"/>
              <a:gd name="connsiteX73" fmla="*/ 3293459 w 4741933"/>
              <a:gd name="connsiteY73" fmla="*/ 2072280 h 3577399"/>
              <a:gd name="connsiteX74" fmla="*/ 3301551 w 4741933"/>
              <a:gd name="connsiteY74" fmla="*/ 2007544 h 3577399"/>
              <a:gd name="connsiteX75" fmla="*/ 3309643 w 4741933"/>
              <a:gd name="connsiteY75" fmla="*/ 1950899 h 3577399"/>
              <a:gd name="connsiteX76" fmla="*/ 3325827 w 4741933"/>
              <a:gd name="connsiteY76" fmla="*/ 1780967 h 3577399"/>
              <a:gd name="connsiteX77" fmla="*/ 3342011 w 4741933"/>
              <a:gd name="connsiteY77" fmla="*/ 1691954 h 3577399"/>
              <a:gd name="connsiteX78" fmla="*/ 3350103 w 4741933"/>
              <a:gd name="connsiteY78" fmla="*/ 1659586 h 3577399"/>
              <a:gd name="connsiteX79" fmla="*/ 3374379 w 4741933"/>
              <a:gd name="connsiteY79" fmla="*/ 1635310 h 3577399"/>
              <a:gd name="connsiteX80" fmla="*/ 3390563 w 4741933"/>
              <a:gd name="connsiteY80" fmla="*/ 1602942 h 3577399"/>
              <a:gd name="connsiteX81" fmla="*/ 3406747 w 4741933"/>
              <a:gd name="connsiteY81" fmla="*/ 1578666 h 3577399"/>
              <a:gd name="connsiteX82" fmla="*/ 3414839 w 4741933"/>
              <a:gd name="connsiteY82" fmla="*/ 1554390 h 3577399"/>
              <a:gd name="connsiteX83" fmla="*/ 3431023 w 4741933"/>
              <a:gd name="connsiteY83" fmla="*/ 1530114 h 3577399"/>
              <a:gd name="connsiteX84" fmla="*/ 3439115 w 4741933"/>
              <a:gd name="connsiteY84" fmla="*/ 1505838 h 3577399"/>
              <a:gd name="connsiteX85" fmla="*/ 3479575 w 4741933"/>
              <a:gd name="connsiteY85" fmla="*/ 1465377 h 3577399"/>
              <a:gd name="connsiteX86" fmla="*/ 3520036 w 4741933"/>
              <a:gd name="connsiteY86" fmla="*/ 1416825 h 3577399"/>
              <a:gd name="connsiteX87" fmla="*/ 3544312 w 4741933"/>
              <a:gd name="connsiteY87" fmla="*/ 1408733 h 3577399"/>
              <a:gd name="connsiteX88" fmla="*/ 3568588 w 4741933"/>
              <a:gd name="connsiteY88" fmla="*/ 1384457 h 3577399"/>
              <a:gd name="connsiteX89" fmla="*/ 3625232 w 4741933"/>
              <a:gd name="connsiteY89" fmla="*/ 1360181 h 3577399"/>
              <a:gd name="connsiteX90" fmla="*/ 3673784 w 4741933"/>
              <a:gd name="connsiteY90" fmla="*/ 1335905 h 3577399"/>
              <a:gd name="connsiteX91" fmla="*/ 3738520 w 4741933"/>
              <a:gd name="connsiteY91" fmla="*/ 1295445 h 3577399"/>
              <a:gd name="connsiteX92" fmla="*/ 3762797 w 4741933"/>
              <a:gd name="connsiteY92" fmla="*/ 1279261 h 3577399"/>
              <a:gd name="connsiteX93" fmla="*/ 3778981 w 4741933"/>
              <a:gd name="connsiteY93" fmla="*/ 1263076 h 3577399"/>
              <a:gd name="connsiteX94" fmla="*/ 3843717 w 4741933"/>
              <a:gd name="connsiteY94" fmla="*/ 1238800 h 3577399"/>
              <a:gd name="connsiteX95" fmla="*/ 3892269 w 4741933"/>
              <a:gd name="connsiteY95" fmla="*/ 1206432 h 3577399"/>
              <a:gd name="connsiteX96" fmla="*/ 3981282 w 4741933"/>
              <a:gd name="connsiteY96" fmla="*/ 1165972 h 3577399"/>
              <a:gd name="connsiteX97" fmla="*/ 4005558 w 4741933"/>
              <a:gd name="connsiteY97" fmla="*/ 1149788 h 3577399"/>
              <a:gd name="connsiteX98" fmla="*/ 4029834 w 4741933"/>
              <a:gd name="connsiteY98" fmla="*/ 1141696 h 3577399"/>
              <a:gd name="connsiteX99" fmla="*/ 4094570 w 4741933"/>
              <a:gd name="connsiteY99" fmla="*/ 1109328 h 3577399"/>
              <a:gd name="connsiteX100" fmla="*/ 4143122 w 4741933"/>
              <a:gd name="connsiteY100" fmla="*/ 1093144 h 3577399"/>
              <a:gd name="connsiteX101" fmla="*/ 4167398 w 4741933"/>
              <a:gd name="connsiteY101" fmla="*/ 1085052 h 3577399"/>
              <a:gd name="connsiteX102" fmla="*/ 4215951 w 4741933"/>
              <a:gd name="connsiteY102" fmla="*/ 1052684 h 3577399"/>
              <a:gd name="connsiteX103" fmla="*/ 4256411 w 4741933"/>
              <a:gd name="connsiteY103" fmla="*/ 1028407 h 3577399"/>
              <a:gd name="connsiteX104" fmla="*/ 4304963 w 4741933"/>
              <a:gd name="connsiteY104" fmla="*/ 979855 h 3577399"/>
              <a:gd name="connsiteX105" fmla="*/ 4353515 w 4741933"/>
              <a:gd name="connsiteY105" fmla="*/ 947487 h 3577399"/>
              <a:gd name="connsiteX106" fmla="*/ 4402067 w 4741933"/>
              <a:gd name="connsiteY106" fmla="*/ 907027 h 3577399"/>
              <a:gd name="connsiteX107" fmla="*/ 4450620 w 4741933"/>
              <a:gd name="connsiteY107" fmla="*/ 866567 h 3577399"/>
              <a:gd name="connsiteX108" fmla="*/ 4507264 w 4741933"/>
              <a:gd name="connsiteY108" fmla="*/ 793738 h 3577399"/>
              <a:gd name="connsiteX109" fmla="*/ 4515356 w 4741933"/>
              <a:gd name="connsiteY109" fmla="*/ 769462 h 3577399"/>
              <a:gd name="connsiteX110" fmla="*/ 4539632 w 4741933"/>
              <a:gd name="connsiteY110" fmla="*/ 745186 h 3577399"/>
              <a:gd name="connsiteX111" fmla="*/ 4547724 w 4741933"/>
              <a:gd name="connsiteY111" fmla="*/ 704726 h 3577399"/>
              <a:gd name="connsiteX112" fmla="*/ 4572000 w 4741933"/>
              <a:gd name="connsiteY112" fmla="*/ 680450 h 3577399"/>
              <a:gd name="connsiteX113" fmla="*/ 4588184 w 4741933"/>
              <a:gd name="connsiteY113" fmla="*/ 656174 h 3577399"/>
              <a:gd name="connsiteX114" fmla="*/ 4604368 w 4741933"/>
              <a:gd name="connsiteY114" fmla="*/ 599530 h 3577399"/>
              <a:gd name="connsiteX115" fmla="*/ 4636736 w 4741933"/>
              <a:gd name="connsiteY115" fmla="*/ 526701 h 3577399"/>
              <a:gd name="connsiteX116" fmla="*/ 4661013 w 4741933"/>
              <a:gd name="connsiteY116" fmla="*/ 478149 h 3577399"/>
              <a:gd name="connsiteX117" fmla="*/ 4685289 w 4741933"/>
              <a:gd name="connsiteY117" fmla="*/ 429597 h 3577399"/>
              <a:gd name="connsiteX118" fmla="*/ 4701473 w 4741933"/>
              <a:gd name="connsiteY118" fmla="*/ 364861 h 3577399"/>
              <a:gd name="connsiteX119" fmla="*/ 4709565 w 4741933"/>
              <a:gd name="connsiteY119" fmla="*/ 340584 h 3577399"/>
              <a:gd name="connsiteX120" fmla="*/ 4725749 w 4741933"/>
              <a:gd name="connsiteY120" fmla="*/ 227296 h 3577399"/>
              <a:gd name="connsiteX121" fmla="*/ 4741933 w 4741933"/>
              <a:gd name="connsiteY121" fmla="*/ 130192 h 3577399"/>
              <a:gd name="connsiteX122" fmla="*/ 4733841 w 4741933"/>
              <a:gd name="connsiteY122" fmla="*/ 105915 h 3577399"/>
              <a:gd name="connsiteX123" fmla="*/ 4701473 w 4741933"/>
              <a:gd name="connsiteY123" fmla="*/ 97823 h 3577399"/>
              <a:gd name="connsiteX124" fmla="*/ 4677197 w 4741933"/>
              <a:gd name="connsiteY124" fmla="*/ 89731 h 3577399"/>
              <a:gd name="connsiteX125" fmla="*/ 4644828 w 4741933"/>
              <a:gd name="connsiteY125" fmla="*/ 81639 h 3577399"/>
              <a:gd name="connsiteX126" fmla="*/ 4580092 w 4741933"/>
              <a:gd name="connsiteY126" fmla="*/ 65455 h 3577399"/>
              <a:gd name="connsiteX127" fmla="*/ 4418251 w 4741933"/>
              <a:gd name="connsiteY127" fmla="*/ 57363 h 3577399"/>
              <a:gd name="connsiteX128" fmla="*/ 3495759 w 4741933"/>
              <a:gd name="connsiteY128" fmla="*/ 41179 h 3577399"/>
              <a:gd name="connsiteX129" fmla="*/ 3422931 w 4741933"/>
              <a:gd name="connsiteY129" fmla="*/ 81639 h 3577399"/>
              <a:gd name="connsiteX130" fmla="*/ 3398655 w 4741933"/>
              <a:gd name="connsiteY130" fmla="*/ 97823 h 3577399"/>
              <a:gd name="connsiteX131" fmla="*/ 3358195 w 4741933"/>
              <a:gd name="connsiteY131" fmla="*/ 138284 h 3577399"/>
              <a:gd name="connsiteX132" fmla="*/ 3333919 w 4741933"/>
              <a:gd name="connsiteY132" fmla="*/ 186836 h 3577399"/>
              <a:gd name="connsiteX133" fmla="*/ 3325827 w 4741933"/>
              <a:gd name="connsiteY133" fmla="*/ 211112 h 3577399"/>
              <a:gd name="connsiteX134" fmla="*/ 3309643 w 4741933"/>
              <a:gd name="connsiteY134" fmla="*/ 389137 h 3577399"/>
              <a:gd name="connsiteX135" fmla="*/ 3301551 w 4741933"/>
              <a:gd name="connsiteY135" fmla="*/ 413413 h 3577399"/>
              <a:gd name="connsiteX136" fmla="*/ 3293459 w 4741933"/>
              <a:gd name="connsiteY136" fmla="*/ 445781 h 3577399"/>
              <a:gd name="connsiteX137" fmla="*/ 3285367 w 4741933"/>
              <a:gd name="connsiteY137" fmla="*/ 486241 h 3577399"/>
              <a:gd name="connsiteX138" fmla="*/ 3252998 w 4741933"/>
              <a:gd name="connsiteY138" fmla="*/ 534793 h 3577399"/>
              <a:gd name="connsiteX139" fmla="*/ 3212538 w 4741933"/>
              <a:gd name="connsiteY139" fmla="*/ 583346 h 3577399"/>
              <a:gd name="connsiteX140" fmla="*/ 3204446 w 4741933"/>
              <a:gd name="connsiteY140" fmla="*/ 607622 h 3577399"/>
              <a:gd name="connsiteX141" fmla="*/ 3172078 w 4741933"/>
              <a:gd name="connsiteY141" fmla="*/ 664266 h 3577399"/>
              <a:gd name="connsiteX142" fmla="*/ 3155894 w 4741933"/>
              <a:gd name="connsiteY142" fmla="*/ 712818 h 3577399"/>
              <a:gd name="connsiteX143" fmla="*/ 3147802 w 4741933"/>
              <a:gd name="connsiteY143" fmla="*/ 737094 h 3577399"/>
              <a:gd name="connsiteX144" fmla="*/ 3139710 w 4741933"/>
              <a:gd name="connsiteY144" fmla="*/ 761370 h 3577399"/>
              <a:gd name="connsiteX145" fmla="*/ 3123526 w 4741933"/>
              <a:gd name="connsiteY145" fmla="*/ 793738 h 3577399"/>
              <a:gd name="connsiteX146" fmla="*/ 3115434 w 4741933"/>
              <a:gd name="connsiteY146" fmla="*/ 818015 h 3577399"/>
              <a:gd name="connsiteX147" fmla="*/ 3083066 w 4741933"/>
              <a:gd name="connsiteY147" fmla="*/ 866567 h 3577399"/>
              <a:gd name="connsiteX148" fmla="*/ 3066882 w 4741933"/>
              <a:gd name="connsiteY148" fmla="*/ 890843 h 3577399"/>
              <a:gd name="connsiteX149" fmla="*/ 3058790 w 4741933"/>
              <a:gd name="connsiteY149" fmla="*/ 915119 h 3577399"/>
              <a:gd name="connsiteX150" fmla="*/ 3042605 w 4741933"/>
              <a:gd name="connsiteY150" fmla="*/ 939395 h 3577399"/>
              <a:gd name="connsiteX151" fmla="*/ 2994053 w 4741933"/>
              <a:gd name="connsiteY151" fmla="*/ 996039 h 3577399"/>
              <a:gd name="connsiteX152" fmla="*/ 2985961 w 4741933"/>
              <a:gd name="connsiteY152" fmla="*/ 1020315 h 3577399"/>
              <a:gd name="connsiteX153" fmla="*/ 2961685 w 4741933"/>
              <a:gd name="connsiteY153" fmla="*/ 1052684 h 3577399"/>
              <a:gd name="connsiteX154" fmla="*/ 2921225 w 4741933"/>
              <a:gd name="connsiteY154" fmla="*/ 1101236 h 3577399"/>
              <a:gd name="connsiteX155" fmla="*/ 2888857 w 4741933"/>
              <a:gd name="connsiteY155" fmla="*/ 1157880 h 3577399"/>
              <a:gd name="connsiteX156" fmla="*/ 2880765 w 4741933"/>
              <a:gd name="connsiteY156" fmla="*/ 1182156 h 3577399"/>
              <a:gd name="connsiteX157" fmla="*/ 2864581 w 4741933"/>
              <a:gd name="connsiteY157" fmla="*/ 1206432 h 3577399"/>
              <a:gd name="connsiteX158" fmla="*/ 2832213 w 4741933"/>
              <a:gd name="connsiteY158" fmla="*/ 1263076 h 3577399"/>
              <a:gd name="connsiteX159" fmla="*/ 2816028 w 4741933"/>
              <a:gd name="connsiteY159" fmla="*/ 1279261 h 3577399"/>
              <a:gd name="connsiteX160" fmla="*/ 2799844 w 4741933"/>
              <a:gd name="connsiteY160" fmla="*/ 1311629 h 3577399"/>
              <a:gd name="connsiteX161" fmla="*/ 2767476 w 4741933"/>
              <a:gd name="connsiteY161" fmla="*/ 1343997 h 3577399"/>
              <a:gd name="connsiteX162" fmla="*/ 2743200 w 4741933"/>
              <a:gd name="connsiteY162" fmla="*/ 1376365 h 3577399"/>
              <a:gd name="connsiteX163" fmla="*/ 2710832 w 4741933"/>
              <a:gd name="connsiteY163" fmla="*/ 1400641 h 3577399"/>
              <a:gd name="connsiteX164" fmla="*/ 2654188 w 4741933"/>
              <a:gd name="connsiteY164" fmla="*/ 1481561 h 3577399"/>
              <a:gd name="connsiteX165" fmla="*/ 2605636 w 4741933"/>
              <a:gd name="connsiteY165" fmla="*/ 1513930 h 3577399"/>
              <a:gd name="connsiteX166" fmla="*/ 2565175 w 4741933"/>
              <a:gd name="connsiteY166" fmla="*/ 1546298 h 3577399"/>
              <a:gd name="connsiteX167" fmla="*/ 2492347 w 4741933"/>
              <a:gd name="connsiteY167" fmla="*/ 1619126 h 3577399"/>
              <a:gd name="connsiteX168" fmla="*/ 2459979 w 4741933"/>
              <a:gd name="connsiteY168" fmla="*/ 1651494 h 3577399"/>
              <a:gd name="connsiteX169" fmla="*/ 2435703 w 4741933"/>
              <a:gd name="connsiteY169" fmla="*/ 1667678 h 3577399"/>
              <a:gd name="connsiteX170" fmla="*/ 2387151 w 4741933"/>
              <a:gd name="connsiteY170" fmla="*/ 1716230 h 3577399"/>
              <a:gd name="connsiteX171" fmla="*/ 2370967 w 4741933"/>
              <a:gd name="connsiteY171" fmla="*/ 1740507 h 3577399"/>
              <a:gd name="connsiteX172" fmla="*/ 2346690 w 4741933"/>
              <a:gd name="connsiteY172" fmla="*/ 1756691 h 3577399"/>
              <a:gd name="connsiteX173" fmla="*/ 2306230 w 4741933"/>
              <a:gd name="connsiteY173" fmla="*/ 1813335 h 3577399"/>
              <a:gd name="connsiteX174" fmla="*/ 2249586 w 4741933"/>
              <a:gd name="connsiteY174" fmla="*/ 1869979 h 3577399"/>
              <a:gd name="connsiteX175" fmla="*/ 2225310 w 4741933"/>
              <a:gd name="connsiteY175" fmla="*/ 1886163 h 3577399"/>
              <a:gd name="connsiteX176" fmla="*/ 2128205 w 4741933"/>
              <a:gd name="connsiteY176" fmla="*/ 1967084 h 3577399"/>
              <a:gd name="connsiteX177" fmla="*/ 2087745 w 4741933"/>
              <a:gd name="connsiteY177" fmla="*/ 1999452 h 3577399"/>
              <a:gd name="connsiteX178" fmla="*/ 2063469 w 4741933"/>
              <a:gd name="connsiteY178" fmla="*/ 2023728 h 3577399"/>
              <a:gd name="connsiteX179" fmla="*/ 1998733 w 4741933"/>
              <a:gd name="connsiteY179" fmla="*/ 2056096 h 3577399"/>
              <a:gd name="connsiteX180" fmla="*/ 1974457 w 4741933"/>
              <a:gd name="connsiteY180" fmla="*/ 2064188 h 3577399"/>
              <a:gd name="connsiteX181" fmla="*/ 1950181 w 4741933"/>
              <a:gd name="connsiteY181" fmla="*/ 2080372 h 3577399"/>
              <a:gd name="connsiteX182" fmla="*/ 1901628 w 4741933"/>
              <a:gd name="connsiteY182" fmla="*/ 2096556 h 3577399"/>
              <a:gd name="connsiteX183" fmla="*/ 1877352 w 4741933"/>
              <a:gd name="connsiteY183" fmla="*/ 2112740 h 3577399"/>
              <a:gd name="connsiteX184" fmla="*/ 1812616 w 4741933"/>
              <a:gd name="connsiteY184" fmla="*/ 2145108 h 3577399"/>
              <a:gd name="connsiteX185" fmla="*/ 1755972 w 4741933"/>
              <a:gd name="connsiteY185" fmla="*/ 2177476 h 3577399"/>
              <a:gd name="connsiteX186" fmla="*/ 1715512 w 4741933"/>
              <a:gd name="connsiteY186" fmla="*/ 2209845 h 3577399"/>
              <a:gd name="connsiteX187" fmla="*/ 1691236 w 4741933"/>
              <a:gd name="connsiteY187" fmla="*/ 2217937 h 3577399"/>
              <a:gd name="connsiteX188" fmla="*/ 1642683 w 4741933"/>
              <a:gd name="connsiteY188" fmla="*/ 2250305 h 3577399"/>
              <a:gd name="connsiteX189" fmla="*/ 1610315 w 4741933"/>
              <a:gd name="connsiteY189" fmla="*/ 2266489 h 3577399"/>
              <a:gd name="connsiteX190" fmla="*/ 1586039 w 4741933"/>
              <a:gd name="connsiteY190" fmla="*/ 2274581 h 3577399"/>
              <a:gd name="connsiteX191" fmla="*/ 1545579 w 4741933"/>
              <a:gd name="connsiteY191" fmla="*/ 2290765 h 3577399"/>
              <a:gd name="connsiteX192" fmla="*/ 1488935 w 4741933"/>
              <a:gd name="connsiteY192" fmla="*/ 2306949 h 3577399"/>
              <a:gd name="connsiteX193" fmla="*/ 1205713 w 4741933"/>
              <a:gd name="connsiteY193" fmla="*/ 2315041 h 3577399"/>
              <a:gd name="connsiteX194" fmla="*/ 1173345 w 4741933"/>
              <a:gd name="connsiteY194" fmla="*/ 2323133 h 3577399"/>
              <a:gd name="connsiteX195" fmla="*/ 1149069 w 4741933"/>
              <a:gd name="connsiteY195" fmla="*/ 2331225 h 3577399"/>
              <a:gd name="connsiteX196" fmla="*/ 1084333 w 4741933"/>
              <a:gd name="connsiteY196" fmla="*/ 2339317 h 3577399"/>
              <a:gd name="connsiteX197" fmla="*/ 1043873 w 4741933"/>
              <a:gd name="connsiteY197" fmla="*/ 2347409 h 3577399"/>
              <a:gd name="connsiteX198" fmla="*/ 979136 w 4741933"/>
              <a:gd name="connsiteY198" fmla="*/ 2355501 h 3577399"/>
              <a:gd name="connsiteX199" fmla="*/ 865848 w 4741933"/>
              <a:gd name="connsiteY199" fmla="*/ 2387869 h 3577399"/>
              <a:gd name="connsiteX200" fmla="*/ 817296 w 4741933"/>
              <a:gd name="connsiteY200" fmla="*/ 2404053 h 3577399"/>
              <a:gd name="connsiteX201" fmla="*/ 784928 w 4741933"/>
              <a:gd name="connsiteY201" fmla="*/ 2412146 h 3577399"/>
              <a:gd name="connsiteX202" fmla="*/ 695915 w 4741933"/>
              <a:gd name="connsiteY202" fmla="*/ 2436422 h 3577399"/>
              <a:gd name="connsiteX203" fmla="*/ 647363 w 4741933"/>
              <a:gd name="connsiteY203" fmla="*/ 2460698 h 3577399"/>
              <a:gd name="connsiteX204" fmla="*/ 574535 w 4741933"/>
              <a:gd name="connsiteY204" fmla="*/ 2484974 h 3577399"/>
              <a:gd name="connsiteX205" fmla="*/ 550259 w 4741933"/>
              <a:gd name="connsiteY205" fmla="*/ 2501158 h 3577399"/>
              <a:gd name="connsiteX206" fmla="*/ 534074 w 4741933"/>
              <a:gd name="connsiteY206" fmla="*/ 2517342 h 3577399"/>
              <a:gd name="connsiteX207" fmla="*/ 485522 w 4741933"/>
              <a:gd name="connsiteY207" fmla="*/ 2541618 h 3577399"/>
              <a:gd name="connsiteX208" fmla="*/ 461246 w 4741933"/>
              <a:gd name="connsiteY208" fmla="*/ 2565894 h 3577399"/>
              <a:gd name="connsiteX209" fmla="*/ 396510 w 4741933"/>
              <a:gd name="connsiteY209" fmla="*/ 2614446 h 3577399"/>
              <a:gd name="connsiteX210" fmla="*/ 364142 w 4741933"/>
              <a:gd name="connsiteY210" fmla="*/ 2638722 h 3577399"/>
              <a:gd name="connsiteX211" fmla="*/ 339866 w 4741933"/>
              <a:gd name="connsiteY211" fmla="*/ 2671091 h 3577399"/>
              <a:gd name="connsiteX212" fmla="*/ 307497 w 4741933"/>
              <a:gd name="connsiteY212" fmla="*/ 2719643 h 3577399"/>
              <a:gd name="connsiteX213" fmla="*/ 250853 w 4741933"/>
              <a:gd name="connsiteY213" fmla="*/ 2768195 h 3577399"/>
              <a:gd name="connsiteX214" fmla="*/ 202301 w 4741933"/>
              <a:gd name="connsiteY214" fmla="*/ 2800563 h 3577399"/>
              <a:gd name="connsiteX215" fmla="*/ 129473 w 4741933"/>
              <a:gd name="connsiteY215" fmla="*/ 2857207 h 3577399"/>
              <a:gd name="connsiteX216" fmla="*/ 105197 w 4741933"/>
              <a:gd name="connsiteY216" fmla="*/ 2873392 h 3577399"/>
              <a:gd name="connsiteX217" fmla="*/ 56644 w 4741933"/>
              <a:gd name="connsiteY217" fmla="*/ 2913852 h 3577399"/>
              <a:gd name="connsiteX218" fmla="*/ 24276 w 4741933"/>
              <a:gd name="connsiteY218" fmla="*/ 2978588 h 3577399"/>
              <a:gd name="connsiteX219" fmla="*/ 8092 w 4741933"/>
              <a:gd name="connsiteY219" fmla="*/ 3010956 h 3577399"/>
              <a:gd name="connsiteX220" fmla="*/ 0 w 4741933"/>
              <a:gd name="connsiteY220" fmla="*/ 3035232 h 3577399"/>
              <a:gd name="connsiteX221" fmla="*/ 8092 w 4741933"/>
              <a:gd name="connsiteY221" fmla="*/ 3180889 h 3577399"/>
              <a:gd name="connsiteX222" fmla="*/ 8092 w 4741933"/>
              <a:gd name="connsiteY222" fmla="*/ 3213257 h 357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4741933" h="3577399">
                <a:moveTo>
                  <a:pt x="8092" y="3213257"/>
                </a:moveTo>
                <a:cubicBezTo>
                  <a:pt x="6743" y="3225395"/>
                  <a:pt x="0" y="3239963"/>
                  <a:pt x="0" y="3253717"/>
                </a:cubicBezTo>
                <a:cubicBezTo>
                  <a:pt x="0" y="3323900"/>
                  <a:pt x="3263" y="3394093"/>
                  <a:pt x="8092" y="3464110"/>
                </a:cubicBezTo>
                <a:cubicBezTo>
                  <a:pt x="8679" y="3472620"/>
                  <a:pt x="12369" y="3480757"/>
                  <a:pt x="16184" y="3488386"/>
                </a:cubicBezTo>
                <a:cubicBezTo>
                  <a:pt x="25277" y="3506572"/>
                  <a:pt x="41304" y="3524155"/>
                  <a:pt x="56644" y="3536938"/>
                </a:cubicBezTo>
                <a:cubicBezTo>
                  <a:pt x="64115" y="3543164"/>
                  <a:pt x="72033" y="3549172"/>
                  <a:pt x="80920" y="3553122"/>
                </a:cubicBezTo>
                <a:cubicBezTo>
                  <a:pt x="106253" y="3564381"/>
                  <a:pt x="134938" y="3570673"/>
                  <a:pt x="161841" y="3577399"/>
                </a:cubicBezTo>
                <a:cubicBezTo>
                  <a:pt x="237367" y="3574702"/>
                  <a:pt x="313196" y="3576587"/>
                  <a:pt x="388418" y="3569307"/>
                </a:cubicBezTo>
                <a:cubicBezTo>
                  <a:pt x="398098" y="3568370"/>
                  <a:pt x="403755" y="3556953"/>
                  <a:pt x="412694" y="3553122"/>
                </a:cubicBezTo>
                <a:cubicBezTo>
                  <a:pt x="422916" y="3548741"/>
                  <a:pt x="434511" y="3548547"/>
                  <a:pt x="445062" y="3545030"/>
                </a:cubicBezTo>
                <a:cubicBezTo>
                  <a:pt x="458842" y="3540437"/>
                  <a:pt x="472035" y="3534241"/>
                  <a:pt x="485522" y="3528846"/>
                </a:cubicBezTo>
                <a:cubicBezTo>
                  <a:pt x="542014" y="3472354"/>
                  <a:pt x="479425" y="3527706"/>
                  <a:pt x="534074" y="3496478"/>
                </a:cubicBezTo>
                <a:cubicBezTo>
                  <a:pt x="602661" y="3457286"/>
                  <a:pt x="535058" y="3482664"/>
                  <a:pt x="590719" y="3464110"/>
                </a:cubicBezTo>
                <a:cubicBezTo>
                  <a:pt x="663942" y="3390887"/>
                  <a:pt x="562156" y="3487555"/>
                  <a:pt x="647363" y="3423650"/>
                </a:cubicBezTo>
                <a:cubicBezTo>
                  <a:pt x="708802" y="3377571"/>
                  <a:pt x="652376" y="3400400"/>
                  <a:pt x="704007" y="3383190"/>
                </a:cubicBezTo>
                <a:cubicBezTo>
                  <a:pt x="720191" y="3367006"/>
                  <a:pt x="739863" y="3353682"/>
                  <a:pt x="752559" y="3334638"/>
                </a:cubicBezTo>
                <a:lnTo>
                  <a:pt x="784928" y="3286085"/>
                </a:lnTo>
                <a:cubicBezTo>
                  <a:pt x="790323" y="3277993"/>
                  <a:pt x="798037" y="3271035"/>
                  <a:pt x="801112" y="3261809"/>
                </a:cubicBezTo>
                <a:cubicBezTo>
                  <a:pt x="803809" y="3253717"/>
                  <a:pt x="803967" y="3244266"/>
                  <a:pt x="809204" y="3237533"/>
                </a:cubicBezTo>
                <a:cubicBezTo>
                  <a:pt x="823256" y="3219467"/>
                  <a:pt x="841572" y="3205165"/>
                  <a:pt x="857756" y="3188981"/>
                </a:cubicBezTo>
                <a:cubicBezTo>
                  <a:pt x="865848" y="3180889"/>
                  <a:pt x="872510" y="3171053"/>
                  <a:pt x="882032" y="3164705"/>
                </a:cubicBezTo>
                <a:cubicBezTo>
                  <a:pt x="898216" y="3153916"/>
                  <a:pt x="916830" y="3146091"/>
                  <a:pt x="930584" y="3132337"/>
                </a:cubicBezTo>
                <a:cubicBezTo>
                  <a:pt x="938676" y="3124245"/>
                  <a:pt x="945827" y="3115087"/>
                  <a:pt x="954860" y="3108061"/>
                </a:cubicBezTo>
                <a:cubicBezTo>
                  <a:pt x="970214" y="3096119"/>
                  <a:pt x="987852" y="3087363"/>
                  <a:pt x="1003413" y="3075692"/>
                </a:cubicBezTo>
                <a:cubicBezTo>
                  <a:pt x="1014202" y="3067600"/>
                  <a:pt x="1024344" y="3058564"/>
                  <a:pt x="1035781" y="3051416"/>
                </a:cubicBezTo>
                <a:cubicBezTo>
                  <a:pt x="1046010" y="3045023"/>
                  <a:pt x="1057676" y="3041217"/>
                  <a:pt x="1068149" y="3035232"/>
                </a:cubicBezTo>
                <a:cubicBezTo>
                  <a:pt x="1076593" y="3030407"/>
                  <a:pt x="1083395" y="3022660"/>
                  <a:pt x="1092425" y="3019048"/>
                </a:cubicBezTo>
                <a:cubicBezTo>
                  <a:pt x="1137480" y="3001026"/>
                  <a:pt x="1147193" y="3005356"/>
                  <a:pt x="1189529" y="2994772"/>
                </a:cubicBezTo>
                <a:cubicBezTo>
                  <a:pt x="1197804" y="2992703"/>
                  <a:pt x="1205603" y="2989023"/>
                  <a:pt x="1213805" y="2986680"/>
                </a:cubicBezTo>
                <a:cubicBezTo>
                  <a:pt x="1224499" y="2983625"/>
                  <a:pt x="1235521" y="2981784"/>
                  <a:pt x="1246174" y="2978588"/>
                </a:cubicBezTo>
                <a:cubicBezTo>
                  <a:pt x="1262514" y="2973686"/>
                  <a:pt x="1278045" y="2965978"/>
                  <a:pt x="1294726" y="2962404"/>
                </a:cubicBezTo>
                <a:cubicBezTo>
                  <a:pt x="1332489" y="2954312"/>
                  <a:pt x="1370547" y="2947495"/>
                  <a:pt x="1408014" y="2938128"/>
                </a:cubicBezTo>
                <a:cubicBezTo>
                  <a:pt x="1418803" y="2935431"/>
                  <a:pt x="1429969" y="2933941"/>
                  <a:pt x="1440382" y="2930036"/>
                </a:cubicBezTo>
                <a:cubicBezTo>
                  <a:pt x="1451677" y="2925800"/>
                  <a:pt x="1460997" y="2916564"/>
                  <a:pt x="1472751" y="2913852"/>
                </a:cubicBezTo>
                <a:cubicBezTo>
                  <a:pt x="1496551" y="2908360"/>
                  <a:pt x="1521303" y="2908457"/>
                  <a:pt x="1545579" y="2905760"/>
                </a:cubicBezTo>
                <a:cubicBezTo>
                  <a:pt x="1559066" y="2900365"/>
                  <a:pt x="1572259" y="2894169"/>
                  <a:pt x="1586039" y="2889576"/>
                </a:cubicBezTo>
                <a:cubicBezTo>
                  <a:pt x="1610182" y="2881528"/>
                  <a:pt x="1643054" y="2877376"/>
                  <a:pt x="1666959" y="2873392"/>
                </a:cubicBezTo>
                <a:cubicBezTo>
                  <a:pt x="1698465" y="2841886"/>
                  <a:pt x="1671005" y="2862872"/>
                  <a:pt x="1739788" y="2849115"/>
                </a:cubicBezTo>
                <a:cubicBezTo>
                  <a:pt x="1748152" y="2847442"/>
                  <a:pt x="1755789" y="2843092"/>
                  <a:pt x="1764064" y="2841023"/>
                </a:cubicBezTo>
                <a:cubicBezTo>
                  <a:pt x="1777407" y="2837687"/>
                  <a:pt x="1790992" y="2835391"/>
                  <a:pt x="1804524" y="2832931"/>
                </a:cubicBezTo>
                <a:cubicBezTo>
                  <a:pt x="1820667" y="2829996"/>
                  <a:pt x="1836933" y="2827774"/>
                  <a:pt x="1853076" y="2824839"/>
                </a:cubicBezTo>
                <a:cubicBezTo>
                  <a:pt x="1904196" y="2815545"/>
                  <a:pt x="1886446" y="2816604"/>
                  <a:pt x="1942089" y="2808655"/>
                </a:cubicBezTo>
                <a:cubicBezTo>
                  <a:pt x="1963617" y="2805580"/>
                  <a:pt x="1985374" y="2804138"/>
                  <a:pt x="2006825" y="2800563"/>
                </a:cubicBezTo>
                <a:cubicBezTo>
                  <a:pt x="2017795" y="2798735"/>
                  <a:pt x="2028088" y="2793071"/>
                  <a:pt x="2039193" y="2792471"/>
                </a:cubicBezTo>
                <a:cubicBezTo>
                  <a:pt x="2128116" y="2787664"/>
                  <a:pt x="2217218" y="2787076"/>
                  <a:pt x="2306230" y="2784379"/>
                </a:cubicBezTo>
                <a:cubicBezTo>
                  <a:pt x="2319717" y="2781682"/>
                  <a:pt x="2333347" y="2779623"/>
                  <a:pt x="2346690" y="2776287"/>
                </a:cubicBezTo>
                <a:cubicBezTo>
                  <a:pt x="2354965" y="2774218"/>
                  <a:pt x="2362464" y="2768875"/>
                  <a:pt x="2370967" y="2768195"/>
                </a:cubicBezTo>
                <a:cubicBezTo>
                  <a:pt x="2430180" y="2763458"/>
                  <a:pt x="2489650" y="2762800"/>
                  <a:pt x="2548991" y="2760103"/>
                </a:cubicBezTo>
                <a:cubicBezTo>
                  <a:pt x="2576799" y="2754541"/>
                  <a:pt x="2595157" y="2751537"/>
                  <a:pt x="2621820" y="2743919"/>
                </a:cubicBezTo>
                <a:cubicBezTo>
                  <a:pt x="2630022" y="2741576"/>
                  <a:pt x="2637894" y="2738170"/>
                  <a:pt x="2646096" y="2735827"/>
                </a:cubicBezTo>
                <a:cubicBezTo>
                  <a:pt x="2656789" y="2732772"/>
                  <a:pt x="2668051" y="2731640"/>
                  <a:pt x="2678464" y="2727735"/>
                </a:cubicBezTo>
                <a:cubicBezTo>
                  <a:pt x="2689759" y="2723499"/>
                  <a:pt x="2699744" y="2716303"/>
                  <a:pt x="2710832" y="2711551"/>
                </a:cubicBezTo>
                <a:cubicBezTo>
                  <a:pt x="2718672" y="2708191"/>
                  <a:pt x="2727479" y="2707274"/>
                  <a:pt x="2735108" y="2703459"/>
                </a:cubicBezTo>
                <a:cubicBezTo>
                  <a:pt x="2743807" y="2699110"/>
                  <a:pt x="2750685" y="2691624"/>
                  <a:pt x="2759384" y="2687275"/>
                </a:cubicBezTo>
                <a:cubicBezTo>
                  <a:pt x="2767013" y="2683460"/>
                  <a:pt x="2776204" y="2683325"/>
                  <a:pt x="2783660" y="2679183"/>
                </a:cubicBezTo>
                <a:cubicBezTo>
                  <a:pt x="2800663" y="2669737"/>
                  <a:pt x="2816029" y="2657605"/>
                  <a:pt x="2832213" y="2646815"/>
                </a:cubicBezTo>
                <a:cubicBezTo>
                  <a:pt x="2840305" y="2641420"/>
                  <a:pt x="2848149" y="2635634"/>
                  <a:pt x="2856489" y="2630630"/>
                </a:cubicBezTo>
                <a:cubicBezTo>
                  <a:pt x="2869976" y="2622538"/>
                  <a:pt x="2883862" y="2615078"/>
                  <a:pt x="2896949" y="2606354"/>
                </a:cubicBezTo>
                <a:cubicBezTo>
                  <a:pt x="2908171" y="2598873"/>
                  <a:pt x="2918268" y="2589812"/>
                  <a:pt x="2929317" y="2582078"/>
                </a:cubicBezTo>
                <a:cubicBezTo>
                  <a:pt x="2945252" y="2570924"/>
                  <a:pt x="2960472" y="2558409"/>
                  <a:pt x="2977869" y="2549710"/>
                </a:cubicBezTo>
                <a:cubicBezTo>
                  <a:pt x="2988658" y="2544315"/>
                  <a:pt x="3000817" y="2541062"/>
                  <a:pt x="3010237" y="2533526"/>
                </a:cubicBezTo>
                <a:cubicBezTo>
                  <a:pt x="3028110" y="2519228"/>
                  <a:pt x="3042606" y="2501158"/>
                  <a:pt x="3058790" y="2484974"/>
                </a:cubicBezTo>
                <a:lnTo>
                  <a:pt x="3083066" y="2460698"/>
                </a:lnTo>
                <a:lnTo>
                  <a:pt x="3107342" y="2436422"/>
                </a:lnTo>
                <a:cubicBezTo>
                  <a:pt x="3110039" y="2428330"/>
                  <a:pt x="3111619" y="2419775"/>
                  <a:pt x="3115434" y="2412146"/>
                </a:cubicBezTo>
                <a:cubicBezTo>
                  <a:pt x="3119783" y="2403447"/>
                  <a:pt x="3126463" y="2396116"/>
                  <a:pt x="3131618" y="2387869"/>
                </a:cubicBezTo>
                <a:cubicBezTo>
                  <a:pt x="3139954" y="2374532"/>
                  <a:pt x="3148860" y="2361477"/>
                  <a:pt x="3155894" y="2347409"/>
                </a:cubicBezTo>
                <a:cubicBezTo>
                  <a:pt x="3179316" y="2300566"/>
                  <a:pt x="3142243" y="2344876"/>
                  <a:pt x="3188262" y="2298857"/>
                </a:cubicBezTo>
                <a:cubicBezTo>
                  <a:pt x="3208601" y="2237839"/>
                  <a:pt x="3181165" y="2313051"/>
                  <a:pt x="3212538" y="2250305"/>
                </a:cubicBezTo>
                <a:cubicBezTo>
                  <a:pt x="3243430" y="2188521"/>
                  <a:pt x="3186205" y="2271929"/>
                  <a:pt x="3244906" y="2193661"/>
                </a:cubicBezTo>
                <a:cubicBezTo>
                  <a:pt x="3247603" y="2185569"/>
                  <a:pt x="3249183" y="2177014"/>
                  <a:pt x="3252998" y="2169384"/>
                </a:cubicBezTo>
                <a:cubicBezTo>
                  <a:pt x="3257347" y="2160685"/>
                  <a:pt x="3265232" y="2153995"/>
                  <a:pt x="3269182" y="2145108"/>
                </a:cubicBezTo>
                <a:cubicBezTo>
                  <a:pt x="3276111" y="2129519"/>
                  <a:pt x="3279972" y="2112740"/>
                  <a:pt x="3285367" y="2096556"/>
                </a:cubicBezTo>
                <a:lnTo>
                  <a:pt x="3293459" y="2072280"/>
                </a:lnTo>
                <a:cubicBezTo>
                  <a:pt x="3296156" y="2050701"/>
                  <a:pt x="3298677" y="2029100"/>
                  <a:pt x="3301551" y="2007544"/>
                </a:cubicBezTo>
                <a:cubicBezTo>
                  <a:pt x="3304072" y="1988638"/>
                  <a:pt x="3308059" y="1969906"/>
                  <a:pt x="3309643" y="1950899"/>
                </a:cubicBezTo>
                <a:cubicBezTo>
                  <a:pt x="3323854" y="1780371"/>
                  <a:pt x="3305271" y="1863191"/>
                  <a:pt x="3325827" y="1780967"/>
                </a:cubicBezTo>
                <a:cubicBezTo>
                  <a:pt x="3339217" y="1673843"/>
                  <a:pt x="3325379" y="1750167"/>
                  <a:pt x="3342011" y="1691954"/>
                </a:cubicBezTo>
                <a:cubicBezTo>
                  <a:pt x="3345066" y="1681261"/>
                  <a:pt x="3344585" y="1669242"/>
                  <a:pt x="3350103" y="1659586"/>
                </a:cubicBezTo>
                <a:cubicBezTo>
                  <a:pt x="3355781" y="1649650"/>
                  <a:pt x="3367727" y="1644622"/>
                  <a:pt x="3374379" y="1635310"/>
                </a:cubicBezTo>
                <a:cubicBezTo>
                  <a:pt x="3381390" y="1625494"/>
                  <a:pt x="3384578" y="1613415"/>
                  <a:pt x="3390563" y="1602942"/>
                </a:cubicBezTo>
                <a:cubicBezTo>
                  <a:pt x="3395388" y="1594498"/>
                  <a:pt x="3402398" y="1587365"/>
                  <a:pt x="3406747" y="1578666"/>
                </a:cubicBezTo>
                <a:cubicBezTo>
                  <a:pt x="3410562" y="1571037"/>
                  <a:pt x="3411024" y="1562019"/>
                  <a:pt x="3414839" y="1554390"/>
                </a:cubicBezTo>
                <a:cubicBezTo>
                  <a:pt x="3419188" y="1545691"/>
                  <a:pt x="3426674" y="1538813"/>
                  <a:pt x="3431023" y="1530114"/>
                </a:cubicBezTo>
                <a:cubicBezTo>
                  <a:pt x="3434838" y="1522485"/>
                  <a:pt x="3433997" y="1512662"/>
                  <a:pt x="3439115" y="1505838"/>
                </a:cubicBezTo>
                <a:cubicBezTo>
                  <a:pt x="3450559" y="1490579"/>
                  <a:pt x="3468995" y="1481247"/>
                  <a:pt x="3479575" y="1465377"/>
                </a:cubicBezTo>
                <a:cubicBezTo>
                  <a:pt x="3491518" y="1447463"/>
                  <a:pt x="3501342" y="1429287"/>
                  <a:pt x="3520036" y="1416825"/>
                </a:cubicBezTo>
                <a:cubicBezTo>
                  <a:pt x="3527133" y="1412094"/>
                  <a:pt x="3536220" y="1411430"/>
                  <a:pt x="3544312" y="1408733"/>
                </a:cubicBezTo>
                <a:cubicBezTo>
                  <a:pt x="3552404" y="1400641"/>
                  <a:pt x="3559276" y="1391109"/>
                  <a:pt x="3568588" y="1384457"/>
                </a:cubicBezTo>
                <a:cubicBezTo>
                  <a:pt x="3607878" y="1356393"/>
                  <a:pt x="3590012" y="1377791"/>
                  <a:pt x="3625232" y="1360181"/>
                </a:cubicBezTo>
                <a:cubicBezTo>
                  <a:pt x="3687978" y="1328808"/>
                  <a:pt x="3612766" y="1356244"/>
                  <a:pt x="3673784" y="1335905"/>
                </a:cubicBezTo>
                <a:cubicBezTo>
                  <a:pt x="3735668" y="1289492"/>
                  <a:pt x="3676320" y="1330987"/>
                  <a:pt x="3738520" y="1295445"/>
                </a:cubicBezTo>
                <a:cubicBezTo>
                  <a:pt x="3746964" y="1290620"/>
                  <a:pt x="3755203" y="1285337"/>
                  <a:pt x="3762797" y="1279261"/>
                </a:cubicBezTo>
                <a:cubicBezTo>
                  <a:pt x="3768755" y="1274495"/>
                  <a:pt x="3772157" y="1266488"/>
                  <a:pt x="3778981" y="1263076"/>
                </a:cubicBezTo>
                <a:cubicBezTo>
                  <a:pt x="3894239" y="1205444"/>
                  <a:pt x="3724188" y="1310517"/>
                  <a:pt x="3843717" y="1238800"/>
                </a:cubicBezTo>
                <a:cubicBezTo>
                  <a:pt x="3860396" y="1228793"/>
                  <a:pt x="3873816" y="1212583"/>
                  <a:pt x="3892269" y="1206432"/>
                </a:cubicBezTo>
                <a:cubicBezTo>
                  <a:pt x="3926640" y="1194975"/>
                  <a:pt x="3945101" y="1190093"/>
                  <a:pt x="3981282" y="1165972"/>
                </a:cubicBezTo>
                <a:cubicBezTo>
                  <a:pt x="3989374" y="1160577"/>
                  <a:pt x="3996859" y="1154137"/>
                  <a:pt x="4005558" y="1149788"/>
                </a:cubicBezTo>
                <a:cubicBezTo>
                  <a:pt x="4013187" y="1145973"/>
                  <a:pt x="4022069" y="1145226"/>
                  <a:pt x="4029834" y="1141696"/>
                </a:cubicBezTo>
                <a:cubicBezTo>
                  <a:pt x="4051797" y="1131713"/>
                  <a:pt x="4071682" y="1116957"/>
                  <a:pt x="4094570" y="1109328"/>
                </a:cubicBezTo>
                <a:lnTo>
                  <a:pt x="4143122" y="1093144"/>
                </a:lnTo>
                <a:lnTo>
                  <a:pt x="4167398" y="1085052"/>
                </a:lnTo>
                <a:cubicBezTo>
                  <a:pt x="4229132" y="1023318"/>
                  <a:pt x="4157392" y="1087820"/>
                  <a:pt x="4215951" y="1052684"/>
                </a:cubicBezTo>
                <a:cubicBezTo>
                  <a:pt x="4271492" y="1019359"/>
                  <a:pt x="4187639" y="1051331"/>
                  <a:pt x="4256411" y="1028407"/>
                </a:cubicBezTo>
                <a:cubicBezTo>
                  <a:pt x="4272595" y="1012223"/>
                  <a:pt x="4285919" y="992551"/>
                  <a:pt x="4304963" y="979855"/>
                </a:cubicBezTo>
                <a:cubicBezTo>
                  <a:pt x="4321147" y="969066"/>
                  <a:pt x="4339761" y="961241"/>
                  <a:pt x="4353515" y="947487"/>
                </a:cubicBezTo>
                <a:cubicBezTo>
                  <a:pt x="4424429" y="876573"/>
                  <a:pt x="4334478" y="963350"/>
                  <a:pt x="4402067" y="907027"/>
                </a:cubicBezTo>
                <a:cubicBezTo>
                  <a:pt x="4464374" y="855106"/>
                  <a:pt x="4390348" y="906748"/>
                  <a:pt x="4450620" y="866567"/>
                </a:cubicBezTo>
                <a:cubicBezTo>
                  <a:pt x="4489336" y="808493"/>
                  <a:pt x="4469235" y="831769"/>
                  <a:pt x="4507264" y="793738"/>
                </a:cubicBezTo>
                <a:cubicBezTo>
                  <a:pt x="4509961" y="785646"/>
                  <a:pt x="4510625" y="776559"/>
                  <a:pt x="4515356" y="769462"/>
                </a:cubicBezTo>
                <a:cubicBezTo>
                  <a:pt x="4521704" y="759940"/>
                  <a:pt x="4534514" y="755422"/>
                  <a:pt x="4539632" y="745186"/>
                </a:cubicBezTo>
                <a:cubicBezTo>
                  <a:pt x="4545783" y="732884"/>
                  <a:pt x="4541573" y="717028"/>
                  <a:pt x="4547724" y="704726"/>
                </a:cubicBezTo>
                <a:cubicBezTo>
                  <a:pt x="4552842" y="694490"/>
                  <a:pt x="4564674" y="689241"/>
                  <a:pt x="4572000" y="680450"/>
                </a:cubicBezTo>
                <a:cubicBezTo>
                  <a:pt x="4578226" y="672979"/>
                  <a:pt x="4583835" y="664873"/>
                  <a:pt x="4588184" y="656174"/>
                </a:cubicBezTo>
                <a:cubicBezTo>
                  <a:pt x="4603929" y="624683"/>
                  <a:pt x="4588814" y="635824"/>
                  <a:pt x="4604368" y="599530"/>
                </a:cubicBezTo>
                <a:cubicBezTo>
                  <a:pt x="4636250" y="525138"/>
                  <a:pt x="4606540" y="647487"/>
                  <a:pt x="4636736" y="526701"/>
                </a:cubicBezTo>
                <a:cubicBezTo>
                  <a:pt x="4646678" y="486931"/>
                  <a:pt x="4636964" y="502197"/>
                  <a:pt x="4661013" y="478149"/>
                </a:cubicBezTo>
                <a:cubicBezTo>
                  <a:pt x="4681352" y="417131"/>
                  <a:pt x="4653916" y="492343"/>
                  <a:pt x="4685289" y="429597"/>
                </a:cubicBezTo>
                <a:cubicBezTo>
                  <a:pt x="4694538" y="411100"/>
                  <a:pt x="4696856" y="383328"/>
                  <a:pt x="4701473" y="364861"/>
                </a:cubicBezTo>
                <a:cubicBezTo>
                  <a:pt x="4703542" y="356586"/>
                  <a:pt x="4706868" y="348676"/>
                  <a:pt x="4709565" y="340584"/>
                </a:cubicBezTo>
                <a:cubicBezTo>
                  <a:pt x="4714960" y="302821"/>
                  <a:pt x="4718268" y="264701"/>
                  <a:pt x="4725749" y="227296"/>
                </a:cubicBezTo>
                <a:cubicBezTo>
                  <a:pt x="4737582" y="168133"/>
                  <a:pt x="4731896" y="200452"/>
                  <a:pt x="4741933" y="130192"/>
                </a:cubicBezTo>
                <a:cubicBezTo>
                  <a:pt x="4739236" y="122100"/>
                  <a:pt x="4740502" y="111244"/>
                  <a:pt x="4733841" y="105915"/>
                </a:cubicBezTo>
                <a:cubicBezTo>
                  <a:pt x="4725157" y="98967"/>
                  <a:pt x="4712166" y="100878"/>
                  <a:pt x="4701473" y="97823"/>
                </a:cubicBezTo>
                <a:cubicBezTo>
                  <a:pt x="4693271" y="95480"/>
                  <a:pt x="4685399" y="92074"/>
                  <a:pt x="4677197" y="89731"/>
                </a:cubicBezTo>
                <a:cubicBezTo>
                  <a:pt x="4666503" y="86676"/>
                  <a:pt x="4655522" y="84694"/>
                  <a:pt x="4644828" y="81639"/>
                </a:cubicBezTo>
                <a:cubicBezTo>
                  <a:pt x="4616527" y="73553"/>
                  <a:pt x="4614368" y="68197"/>
                  <a:pt x="4580092" y="65455"/>
                </a:cubicBezTo>
                <a:cubicBezTo>
                  <a:pt x="4526250" y="61148"/>
                  <a:pt x="4472198" y="60060"/>
                  <a:pt x="4418251" y="57363"/>
                </a:cubicBezTo>
                <a:cubicBezTo>
                  <a:pt x="4076723" y="-56480"/>
                  <a:pt x="4371011" y="32843"/>
                  <a:pt x="3495759" y="41179"/>
                </a:cubicBezTo>
                <a:cubicBezTo>
                  <a:pt x="3418294" y="67001"/>
                  <a:pt x="3471383" y="41263"/>
                  <a:pt x="3422931" y="81639"/>
                </a:cubicBezTo>
                <a:cubicBezTo>
                  <a:pt x="3415460" y="87865"/>
                  <a:pt x="3405974" y="91419"/>
                  <a:pt x="3398655" y="97823"/>
                </a:cubicBezTo>
                <a:cubicBezTo>
                  <a:pt x="3384301" y="110383"/>
                  <a:pt x="3358195" y="138284"/>
                  <a:pt x="3358195" y="138284"/>
                </a:cubicBezTo>
                <a:cubicBezTo>
                  <a:pt x="3337856" y="199302"/>
                  <a:pt x="3365292" y="124090"/>
                  <a:pt x="3333919" y="186836"/>
                </a:cubicBezTo>
                <a:cubicBezTo>
                  <a:pt x="3330104" y="194465"/>
                  <a:pt x="3328524" y="203020"/>
                  <a:pt x="3325827" y="211112"/>
                </a:cubicBezTo>
                <a:cubicBezTo>
                  <a:pt x="3324118" y="231618"/>
                  <a:pt x="3313761" y="362373"/>
                  <a:pt x="3309643" y="389137"/>
                </a:cubicBezTo>
                <a:cubicBezTo>
                  <a:pt x="3308346" y="397568"/>
                  <a:pt x="3303894" y="405211"/>
                  <a:pt x="3301551" y="413413"/>
                </a:cubicBezTo>
                <a:cubicBezTo>
                  <a:pt x="3298496" y="424106"/>
                  <a:pt x="3295872" y="434924"/>
                  <a:pt x="3293459" y="445781"/>
                </a:cubicBezTo>
                <a:cubicBezTo>
                  <a:pt x="3290475" y="459207"/>
                  <a:pt x="3291058" y="473720"/>
                  <a:pt x="3285367" y="486241"/>
                </a:cubicBezTo>
                <a:cubicBezTo>
                  <a:pt x="3277318" y="503948"/>
                  <a:pt x="3263788" y="518609"/>
                  <a:pt x="3252998" y="534793"/>
                </a:cubicBezTo>
                <a:cubicBezTo>
                  <a:pt x="3230465" y="568592"/>
                  <a:pt x="3243692" y="552190"/>
                  <a:pt x="3212538" y="583346"/>
                </a:cubicBezTo>
                <a:cubicBezTo>
                  <a:pt x="3209841" y="591438"/>
                  <a:pt x="3208261" y="599993"/>
                  <a:pt x="3204446" y="607622"/>
                </a:cubicBezTo>
                <a:cubicBezTo>
                  <a:pt x="3175250" y="666014"/>
                  <a:pt x="3200451" y="593333"/>
                  <a:pt x="3172078" y="664266"/>
                </a:cubicBezTo>
                <a:cubicBezTo>
                  <a:pt x="3165742" y="680105"/>
                  <a:pt x="3161289" y="696634"/>
                  <a:pt x="3155894" y="712818"/>
                </a:cubicBezTo>
                <a:lnTo>
                  <a:pt x="3147802" y="737094"/>
                </a:lnTo>
                <a:cubicBezTo>
                  <a:pt x="3145105" y="745186"/>
                  <a:pt x="3143525" y="753741"/>
                  <a:pt x="3139710" y="761370"/>
                </a:cubicBezTo>
                <a:cubicBezTo>
                  <a:pt x="3134315" y="772159"/>
                  <a:pt x="3128278" y="782650"/>
                  <a:pt x="3123526" y="793738"/>
                </a:cubicBezTo>
                <a:cubicBezTo>
                  <a:pt x="3120166" y="801578"/>
                  <a:pt x="3119577" y="810558"/>
                  <a:pt x="3115434" y="818015"/>
                </a:cubicBezTo>
                <a:cubicBezTo>
                  <a:pt x="3105988" y="835018"/>
                  <a:pt x="3093855" y="850383"/>
                  <a:pt x="3083066" y="866567"/>
                </a:cubicBezTo>
                <a:cubicBezTo>
                  <a:pt x="3077671" y="874659"/>
                  <a:pt x="3069957" y="881617"/>
                  <a:pt x="3066882" y="890843"/>
                </a:cubicBezTo>
                <a:cubicBezTo>
                  <a:pt x="3064185" y="898935"/>
                  <a:pt x="3062605" y="907490"/>
                  <a:pt x="3058790" y="915119"/>
                </a:cubicBezTo>
                <a:cubicBezTo>
                  <a:pt x="3054440" y="923818"/>
                  <a:pt x="3048258" y="931481"/>
                  <a:pt x="3042605" y="939395"/>
                </a:cubicBezTo>
                <a:cubicBezTo>
                  <a:pt x="3016651" y="975730"/>
                  <a:pt x="3023463" y="966629"/>
                  <a:pt x="2994053" y="996039"/>
                </a:cubicBezTo>
                <a:cubicBezTo>
                  <a:pt x="2991356" y="1004131"/>
                  <a:pt x="2990193" y="1012909"/>
                  <a:pt x="2985961" y="1020315"/>
                </a:cubicBezTo>
                <a:cubicBezTo>
                  <a:pt x="2979270" y="1032025"/>
                  <a:pt x="2969524" y="1041709"/>
                  <a:pt x="2961685" y="1052684"/>
                </a:cubicBezTo>
                <a:cubicBezTo>
                  <a:pt x="2933522" y="1092113"/>
                  <a:pt x="2959004" y="1063457"/>
                  <a:pt x="2921225" y="1101236"/>
                </a:cubicBezTo>
                <a:cubicBezTo>
                  <a:pt x="2902671" y="1156897"/>
                  <a:pt x="2928049" y="1089294"/>
                  <a:pt x="2888857" y="1157880"/>
                </a:cubicBezTo>
                <a:cubicBezTo>
                  <a:pt x="2884625" y="1165286"/>
                  <a:pt x="2884580" y="1174527"/>
                  <a:pt x="2880765" y="1182156"/>
                </a:cubicBezTo>
                <a:cubicBezTo>
                  <a:pt x="2876416" y="1190855"/>
                  <a:pt x="2869406" y="1197988"/>
                  <a:pt x="2864581" y="1206432"/>
                </a:cubicBezTo>
                <a:cubicBezTo>
                  <a:pt x="2847968" y="1235505"/>
                  <a:pt x="2851928" y="1238433"/>
                  <a:pt x="2832213" y="1263076"/>
                </a:cubicBezTo>
                <a:cubicBezTo>
                  <a:pt x="2827447" y="1269034"/>
                  <a:pt x="2820260" y="1272913"/>
                  <a:pt x="2816028" y="1279261"/>
                </a:cubicBezTo>
                <a:cubicBezTo>
                  <a:pt x="2809337" y="1289298"/>
                  <a:pt x="2807082" y="1301979"/>
                  <a:pt x="2799844" y="1311629"/>
                </a:cubicBezTo>
                <a:cubicBezTo>
                  <a:pt x="2790689" y="1323836"/>
                  <a:pt x="2777524" y="1332514"/>
                  <a:pt x="2767476" y="1343997"/>
                </a:cubicBezTo>
                <a:cubicBezTo>
                  <a:pt x="2758595" y="1354147"/>
                  <a:pt x="2752737" y="1366828"/>
                  <a:pt x="2743200" y="1376365"/>
                </a:cubicBezTo>
                <a:cubicBezTo>
                  <a:pt x="2733663" y="1385902"/>
                  <a:pt x="2719792" y="1390561"/>
                  <a:pt x="2710832" y="1400641"/>
                </a:cubicBezTo>
                <a:cubicBezTo>
                  <a:pt x="2705279" y="1406889"/>
                  <a:pt x="2666355" y="1470746"/>
                  <a:pt x="2654188" y="1481561"/>
                </a:cubicBezTo>
                <a:cubicBezTo>
                  <a:pt x="2639650" y="1494484"/>
                  <a:pt x="2619390" y="1500177"/>
                  <a:pt x="2605636" y="1513930"/>
                </a:cubicBezTo>
                <a:cubicBezTo>
                  <a:pt x="2534499" y="1585063"/>
                  <a:pt x="2657081" y="1464603"/>
                  <a:pt x="2565175" y="1546298"/>
                </a:cubicBezTo>
                <a:lnTo>
                  <a:pt x="2492347" y="1619126"/>
                </a:lnTo>
                <a:cubicBezTo>
                  <a:pt x="2481558" y="1629915"/>
                  <a:pt x="2472675" y="1643030"/>
                  <a:pt x="2459979" y="1651494"/>
                </a:cubicBezTo>
                <a:cubicBezTo>
                  <a:pt x="2451887" y="1656889"/>
                  <a:pt x="2442972" y="1661217"/>
                  <a:pt x="2435703" y="1667678"/>
                </a:cubicBezTo>
                <a:cubicBezTo>
                  <a:pt x="2418597" y="1682884"/>
                  <a:pt x="2399846" y="1697186"/>
                  <a:pt x="2387151" y="1716230"/>
                </a:cubicBezTo>
                <a:cubicBezTo>
                  <a:pt x="2381756" y="1724322"/>
                  <a:pt x="2377844" y="1733630"/>
                  <a:pt x="2370967" y="1740507"/>
                </a:cubicBezTo>
                <a:cubicBezTo>
                  <a:pt x="2364090" y="1747384"/>
                  <a:pt x="2354782" y="1751296"/>
                  <a:pt x="2346690" y="1756691"/>
                </a:cubicBezTo>
                <a:cubicBezTo>
                  <a:pt x="2335691" y="1773189"/>
                  <a:pt x="2318776" y="1799534"/>
                  <a:pt x="2306230" y="1813335"/>
                </a:cubicBezTo>
                <a:cubicBezTo>
                  <a:pt x="2288268" y="1833093"/>
                  <a:pt x="2271804" y="1855167"/>
                  <a:pt x="2249586" y="1869979"/>
                </a:cubicBezTo>
                <a:cubicBezTo>
                  <a:pt x="2241494" y="1875374"/>
                  <a:pt x="2232506" y="1879621"/>
                  <a:pt x="2225310" y="1886163"/>
                </a:cubicBezTo>
                <a:cubicBezTo>
                  <a:pt x="2135762" y="1967570"/>
                  <a:pt x="2194305" y="1934033"/>
                  <a:pt x="2128205" y="1967084"/>
                </a:cubicBezTo>
                <a:cubicBezTo>
                  <a:pt x="2092010" y="2021376"/>
                  <a:pt x="2134648" y="1968183"/>
                  <a:pt x="2087745" y="1999452"/>
                </a:cubicBezTo>
                <a:cubicBezTo>
                  <a:pt x="2078223" y="2005800"/>
                  <a:pt x="2073124" y="2017584"/>
                  <a:pt x="2063469" y="2023728"/>
                </a:cubicBezTo>
                <a:cubicBezTo>
                  <a:pt x="2043115" y="2036680"/>
                  <a:pt x="2021621" y="2048467"/>
                  <a:pt x="1998733" y="2056096"/>
                </a:cubicBezTo>
                <a:cubicBezTo>
                  <a:pt x="1990641" y="2058793"/>
                  <a:pt x="1982086" y="2060373"/>
                  <a:pt x="1974457" y="2064188"/>
                </a:cubicBezTo>
                <a:cubicBezTo>
                  <a:pt x="1965758" y="2068537"/>
                  <a:pt x="1959068" y="2076422"/>
                  <a:pt x="1950181" y="2080372"/>
                </a:cubicBezTo>
                <a:cubicBezTo>
                  <a:pt x="1934592" y="2087301"/>
                  <a:pt x="1901628" y="2096556"/>
                  <a:pt x="1901628" y="2096556"/>
                </a:cubicBezTo>
                <a:cubicBezTo>
                  <a:pt x="1893536" y="2101951"/>
                  <a:pt x="1885890" y="2108083"/>
                  <a:pt x="1877352" y="2112740"/>
                </a:cubicBezTo>
                <a:cubicBezTo>
                  <a:pt x="1856172" y="2124293"/>
                  <a:pt x="1831917" y="2130633"/>
                  <a:pt x="1812616" y="2145108"/>
                </a:cubicBezTo>
                <a:cubicBezTo>
                  <a:pt x="1773424" y="2174502"/>
                  <a:pt x="1793043" y="2165119"/>
                  <a:pt x="1755972" y="2177476"/>
                </a:cubicBezTo>
                <a:cubicBezTo>
                  <a:pt x="1740918" y="2192531"/>
                  <a:pt x="1735929" y="2199636"/>
                  <a:pt x="1715512" y="2209845"/>
                </a:cubicBezTo>
                <a:cubicBezTo>
                  <a:pt x="1707883" y="2213660"/>
                  <a:pt x="1698692" y="2213795"/>
                  <a:pt x="1691236" y="2217937"/>
                </a:cubicBezTo>
                <a:cubicBezTo>
                  <a:pt x="1674233" y="2227383"/>
                  <a:pt x="1660081" y="2241606"/>
                  <a:pt x="1642683" y="2250305"/>
                </a:cubicBezTo>
                <a:cubicBezTo>
                  <a:pt x="1631894" y="2255700"/>
                  <a:pt x="1621403" y="2261737"/>
                  <a:pt x="1610315" y="2266489"/>
                </a:cubicBezTo>
                <a:cubicBezTo>
                  <a:pt x="1602475" y="2269849"/>
                  <a:pt x="1594026" y="2271586"/>
                  <a:pt x="1586039" y="2274581"/>
                </a:cubicBezTo>
                <a:cubicBezTo>
                  <a:pt x="1572438" y="2279681"/>
                  <a:pt x="1559180" y="2285665"/>
                  <a:pt x="1545579" y="2290765"/>
                </a:cubicBezTo>
                <a:cubicBezTo>
                  <a:pt x="1534370" y="2294968"/>
                  <a:pt x="1498784" y="2306444"/>
                  <a:pt x="1488935" y="2306949"/>
                </a:cubicBezTo>
                <a:cubicBezTo>
                  <a:pt x="1394613" y="2311786"/>
                  <a:pt x="1300120" y="2312344"/>
                  <a:pt x="1205713" y="2315041"/>
                </a:cubicBezTo>
                <a:cubicBezTo>
                  <a:pt x="1194924" y="2317738"/>
                  <a:pt x="1184038" y="2320078"/>
                  <a:pt x="1173345" y="2323133"/>
                </a:cubicBezTo>
                <a:cubicBezTo>
                  <a:pt x="1165143" y="2325476"/>
                  <a:pt x="1157461" y="2329699"/>
                  <a:pt x="1149069" y="2331225"/>
                </a:cubicBezTo>
                <a:cubicBezTo>
                  <a:pt x="1127673" y="2335115"/>
                  <a:pt x="1105827" y="2336010"/>
                  <a:pt x="1084333" y="2339317"/>
                </a:cubicBezTo>
                <a:cubicBezTo>
                  <a:pt x="1070739" y="2341408"/>
                  <a:pt x="1057467" y="2345318"/>
                  <a:pt x="1043873" y="2347409"/>
                </a:cubicBezTo>
                <a:cubicBezTo>
                  <a:pt x="1022379" y="2350716"/>
                  <a:pt x="1000715" y="2352804"/>
                  <a:pt x="979136" y="2355501"/>
                </a:cubicBezTo>
                <a:cubicBezTo>
                  <a:pt x="898646" y="2387697"/>
                  <a:pt x="981858" y="2356933"/>
                  <a:pt x="865848" y="2387869"/>
                </a:cubicBezTo>
                <a:cubicBezTo>
                  <a:pt x="849365" y="2392265"/>
                  <a:pt x="833636" y="2399151"/>
                  <a:pt x="817296" y="2404053"/>
                </a:cubicBezTo>
                <a:cubicBezTo>
                  <a:pt x="806644" y="2407249"/>
                  <a:pt x="795717" y="2409448"/>
                  <a:pt x="784928" y="2412146"/>
                </a:cubicBezTo>
                <a:cubicBezTo>
                  <a:pt x="738658" y="2442992"/>
                  <a:pt x="779019" y="2421312"/>
                  <a:pt x="695915" y="2436422"/>
                </a:cubicBezTo>
                <a:cubicBezTo>
                  <a:pt x="654736" y="2443909"/>
                  <a:pt x="687489" y="2443979"/>
                  <a:pt x="647363" y="2460698"/>
                </a:cubicBezTo>
                <a:cubicBezTo>
                  <a:pt x="623742" y="2470540"/>
                  <a:pt x="595826" y="2470780"/>
                  <a:pt x="574535" y="2484974"/>
                </a:cubicBezTo>
                <a:cubicBezTo>
                  <a:pt x="566443" y="2490369"/>
                  <a:pt x="557853" y="2495083"/>
                  <a:pt x="550259" y="2501158"/>
                </a:cubicBezTo>
                <a:cubicBezTo>
                  <a:pt x="544301" y="2505924"/>
                  <a:pt x="540616" y="2513417"/>
                  <a:pt x="534074" y="2517342"/>
                </a:cubicBezTo>
                <a:cubicBezTo>
                  <a:pt x="481941" y="2548621"/>
                  <a:pt x="538137" y="2497772"/>
                  <a:pt x="485522" y="2541618"/>
                </a:cubicBezTo>
                <a:cubicBezTo>
                  <a:pt x="476731" y="2548944"/>
                  <a:pt x="470103" y="2558647"/>
                  <a:pt x="461246" y="2565894"/>
                </a:cubicBezTo>
                <a:cubicBezTo>
                  <a:pt x="440370" y="2582975"/>
                  <a:pt x="418089" y="2598262"/>
                  <a:pt x="396510" y="2614446"/>
                </a:cubicBezTo>
                <a:cubicBezTo>
                  <a:pt x="385721" y="2622538"/>
                  <a:pt x="372234" y="2627933"/>
                  <a:pt x="364142" y="2638722"/>
                </a:cubicBezTo>
                <a:cubicBezTo>
                  <a:pt x="356050" y="2649512"/>
                  <a:pt x="347600" y="2660042"/>
                  <a:pt x="339866" y="2671091"/>
                </a:cubicBezTo>
                <a:cubicBezTo>
                  <a:pt x="328712" y="2687026"/>
                  <a:pt x="321251" y="2705889"/>
                  <a:pt x="307497" y="2719643"/>
                </a:cubicBezTo>
                <a:cubicBezTo>
                  <a:pt x="247259" y="2779881"/>
                  <a:pt x="323518" y="2705910"/>
                  <a:pt x="250853" y="2768195"/>
                </a:cubicBezTo>
                <a:cubicBezTo>
                  <a:pt x="212280" y="2801258"/>
                  <a:pt x="243594" y="2786799"/>
                  <a:pt x="202301" y="2800563"/>
                </a:cubicBezTo>
                <a:cubicBezTo>
                  <a:pt x="178025" y="2819444"/>
                  <a:pt x="155062" y="2840147"/>
                  <a:pt x="129473" y="2857207"/>
                </a:cubicBezTo>
                <a:cubicBezTo>
                  <a:pt x="121381" y="2862602"/>
                  <a:pt x="112668" y="2867166"/>
                  <a:pt x="105197" y="2873392"/>
                </a:cubicBezTo>
                <a:cubicBezTo>
                  <a:pt x="42898" y="2925308"/>
                  <a:pt x="116910" y="2873675"/>
                  <a:pt x="56644" y="2913852"/>
                </a:cubicBezTo>
                <a:lnTo>
                  <a:pt x="24276" y="2978588"/>
                </a:lnTo>
                <a:cubicBezTo>
                  <a:pt x="18881" y="2989377"/>
                  <a:pt x="11907" y="2999512"/>
                  <a:pt x="8092" y="3010956"/>
                </a:cubicBezTo>
                <a:lnTo>
                  <a:pt x="0" y="3035232"/>
                </a:lnTo>
                <a:cubicBezTo>
                  <a:pt x="2697" y="3083784"/>
                  <a:pt x="3879" y="3132445"/>
                  <a:pt x="8092" y="3180889"/>
                </a:cubicBezTo>
                <a:cubicBezTo>
                  <a:pt x="9283" y="3194591"/>
                  <a:pt x="9441" y="3201119"/>
                  <a:pt x="8092" y="3213257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Группа 73"/>
          <p:cNvGrpSpPr/>
          <p:nvPr/>
        </p:nvGrpSpPr>
        <p:grpSpPr>
          <a:xfrm>
            <a:off x="6628060" y="1967300"/>
            <a:ext cx="2464618" cy="1024775"/>
            <a:chOff x="6428209" y="4993020"/>
            <a:chExt cx="2608288" cy="1019668"/>
          </a:xfrm>
        </p:grpSpPr>
        <p:sp>
          <p:nvSpPr>
            <p:cNvPr id="79" name="Text Box 830"/>
            <p:cNvSpPr txBox="1">
              <a:spLocks noChangeArrowheads="1"/>
            </p:cNvSpPr>
            <p:nvPr/>
          </p:nvSpPr>
          <p:spPr bwMode="auto">
            <a:xfrm>
              <a:off x="6428209" y="5235014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. Агой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2876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38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10240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4972167" y="5064640"/>
            <a:ext cx="1440159" cy="672440"/>
          </a:xfrm>
          <a:prstGeom prst="wedgeRectCallout">
            <a:avLst>
              <a:gd name="adj1" fmla="val 9035"/>
              <a:gd name="adj2" fmla="val -26119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Агой 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81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54080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Агой МО Туапсинский район</a:t>
            </a:r>
          </a:p>
          <a:p>
            <a:pPr algn="ctr"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61" y="3284984"/>
            <a:ext cx="2464616" cy="158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" y="2863922"/>
            <a:ext cx="2508796" cy="161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3" y="2603119"/>
            <a:ext cx="2508796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" y="4889888"/>
            <a:ext cx="2508796" cy="16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" y="4646589"/>
            <a:ext cx="251605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9" y="3127059"/>
            <a:ext cx="247520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4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2286</Words>
  <Application>Microsoft Office PowerPoint</Application>
  <PresentationFormat>Экран (4:3)</PresentationFormat>
  <Paragraphs>796</Paragraphs>
  <Slides>14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26</cp:revision>
  <cp:lastPrinted>2020-10-19T15:21:02Z</cp:lastPrinted>
  <dcterms:created xsi:type="dcterms:W3CDTF">2020-10-19T14:22:04Z</dcterms:created>
  <dcterms:modified xsi:type="dcterms:W3CDTF">2020-11-21T14:17:54Z</dcterms:modified>
</cp:coreProperties>
</file>