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17"/>
  </p:notesMasterIdLst>
  <p:handoutMasterIdLst>
    <p:handoutMasterId r:id="rId18"/>
  </p:handoutMasterIdLst>
  <p:sldIdLst>
    <p:sldId id="8998" r:id="rId2"/>
    <p:sldId id="9065" r:id="rId3"/>
    <p:sldId id="9064" r:id="rId4"/>
    <p:sldId id="9075" r:id="rId5"/>
    <p:sldId id="9066" r:id="rId6"/>
    <p:sldId id="9067" r:id="rId7"/>
    <p:sldId id="9070" r:id="rId8"/>
    <p:sldId id="9072" r:id="rId9"/>
    <p:sldId id="9071" r:id="rId10"/>
    <p:sldId id="9077" r:id="rId11"/>
    <p:sldId id="9078" r:id="rId12"/>
    <p:sldId id="9079" r:id="rId13"/>
    <p:sldId id="9069" r:id="rId14"/>
    <p:sldId id="9080" r:id="rId15"/>
    <p:sldId id="9063" r:id="rId16"/>
  </p:sldIdLst>
  <p:sldSz cx="12192000" cy="6858000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998"/>
            <p14:sldId id="9065"/>
            <p14:sldId id="9064"/>
            <p14:sldId id="9075"/>
            <p14:sldId id="9066"/>
            <p14:sldId id="9067"/>
            <p14:sldId id="9070"/>
            <p14:sldId id="9072"/>
            <p14:sldId id="9071"/>
            <p14:sldId id="9077"/>
            <p14:sldId id="9078"/>
            <p14:sldId id="9079"/>
            <p14:sldId id="9069"/>
            <p14:sldId id="9080"/>
            <p14:sldId id="9063"/>
          </p14:sldIdLst>
        </p14:section>
      </p14:sectionLst>
    </p:ext>
    <p:ext uri="{EFAFB233-063F-42B5-8137-9DF3F51BA10A}">
      <p15:sldGuideLst xmlns:p15="http://schemas.microsoft.com/office/powerpoint/2012/main" xmlns="">
        <p15:guide id="2" pos="3636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DF8"/>
    <a:srgbClr val="00FF00"/>
    <a:srgbClr val="FF9999"/>
    <a:srgbClr val="FF0000"/>
    <a:srgbClr val="4ADFE6"/>
    <a:srgbClr val="FFFFFF"/>
    <a:srgbClr val="0070C0"/>
    <a:srgbClr val="FFFF00"/>
    <a:srgbClr val="FF33CC"/>
    <a:srgbClr val="3D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36" autoAdjust="0"/>
    <p:restoredTop sz="96586" autoAdjust="0"/>
  </p:normalViewPr>
  <p:slideViewPr>
    <p:cSldViewPr snapToGrid="0">
      <p:cViewPr>
        <p:scale>
          <a:sx n="110" d="100"/>
          <a:sy n="110" d="100"/>
        </p:scale>
        <p:origin x="-792" y="-636"/>
      </p:cViewPr>
      <p:guideLst>
        <p:guide orient="horz" pos="4320"/>
        <p:guide pos="3636"/>
      </p:guideLst>
    </p:cSldViewPr>
  </p:slideViewPr>
  <p:outlineViewPr>
    <p:cViewPr>
      <p:scale>
        <a:sx n="66" d="100"/>
        <a:sy n="66" d="100"/>
      </p:scale>
      <p:origin x="0" y="-75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7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23.11.2020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7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4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23.11.2020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7" y="3276749"/>
            <a:ext cx="7952739" cy="2680960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4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30891" y="6467167"/>
            <a:ext cx="4307734" cy="34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03513" y="511175"/>
            <a:ext cx="4535487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4094" y="3235357"/>
            <a:ext cx="7955042" cy="3065136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3050" cy="22971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2484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23.11.2020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23.11.2020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23.11.2020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49"/>
            <a:ext cx="109728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E92D-C7B4-4318-9EAE-EE6F4F31C75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815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23.11.2020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23.11.2020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23.11.2020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23.11.2020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23.11.2020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23.11.2020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23.11.2020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23.11.2020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23.11.2020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8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74.png"/><Relationship Id="rId5" Type="http://schemas.openxmlformats.org/officeDocument/2006/relationships/image" Target="../media/image77.png"/><Relationship Id="rId4" Type="http://schemas.openxmlformats.org/officeDocument/2006/relationships/image" Target="../media/image76.jpe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3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77.png"/><Relationship Id="rId5" Type="http://schemas.openxmlformats.org/officeDocument/2006/relationships/image" Target="../media/image80.png"/><Relationship Id="rId4" Type="http://schemas.openxmlformats.org/officeDocument/2006/relationships/image" Target="../media/image79.jpe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8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9.png"/><Relationship Id="rId7" Type="http://schemas.openxmlformats.org/officeDocument/2006/relationships/image" Target="../media/image60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0" y="0"/>
            <a:ext cx="12200467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4734984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69"/>
            <a:ext cx="12192000" cy="10404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ОБСТАНОВКИ В СООТВЕТСТВИИ С ПРОГНОЗОМ </a:t>
            </a:r>
            <a:endParaRPr lang="ru-RU" altLang="ru-RU" sz="21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НА ТЕРРИТОРИИ КРАСНОДАРСКОГО </a:t>
            </a: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61500" y="165101"/>
            <a:ext cx="1915584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920" y="4221088"/>
            <a:ext cx="8710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27319" y="4221088"/>
            <a:ext cx="58067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02458" y="4221089"/>
            <a:ext cx="6036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31701" y="4221088"/>
            <a:ext cx="613451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49033" y="4221088"/>
            <a:ext cx="58067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73380" y="4221089"/>
            <a:ext cx="581317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74207" y="4221088"/>
            <a:ext cx="568643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54019" y="4221088"/>
            <a:ext cx="5883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992940" y="4221088"/>
            <a:ext cx="585936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679008" y="4221089"/>
            <a:ext cx="56896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527018" y="4221088"/>
            <a:ext cx="412237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62814" y="4221088"/>
            <a:ext cx="579628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268788" y="4221089"/>
            <a:ext cx="581595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593433" y="4221089"/>
            <a:ext cx="573632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885128" y="4221089"/>
            <a:ext cx="578497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959276" y="4962452"/>
            <a:ext cx="571664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701985" y="4962453"/>
            <a:ext cx="579179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411662" y="4962453"/>
            <a:ext cx="618455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128147" y="4962453"/>
            <a:ext cx="619971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820618" y="4962453"/>
            <a:ext cx="613980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4502629" y="4962452"/>
            <a:ext cx="60784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5181527" y="4962982"/>
            <a:ext cx="574455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5825078" y="4963501"/>
            <a:ext cx="593085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6486423" y="4961930"/>
            <a:ext cx="603451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7154898" y="4961930"/>
            <a:ext cx="606687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7837528" y="4961931"/>
            <a:ext cx="603773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8530692" y="4961930"/>
            <a:ext cx="602101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9254489" y="4978371"/>
            <a:ext cx="610193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9917505" y="4961931"/>
            <a:ext cx="674656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10642411" y="4961931"/>
            <a:ext cx="605556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391002" y="5624333"/>
            <a:ext cx="9405457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390832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8149"/>
            <a:ext cx="12240683" cy="6419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1" y="0"/>
            <a:ext cx="12240684" cy="560717"/>
          </a:xfrm>
          <a:prstGeom prst="rect">
            <a:avLst/>
          </a:prstGeom>
          <a:solidFill>
            <a:srgbClr val="5B9BD5">
              <a:lumMod val="50000"/>
            </a:srgbClr>
          </a:solidFill>
          <a:ln w="9525">
            <a:noFill/>
            <a:miter lim="800000"/>
            <a:headEnd/>
            <a:tailEnd/>
          </a:ln>
        </p:spPr>
        <p:txBody>
          <a:bodyPr lIns="62134" tIns="31069" rIns="62134" bIns="31069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1038977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ИНФОРМАЦИОННЫЕ МАТЕРИАЛЫ ПО АВТОМОБИЛЬНОЙ ДОРОГЕ М-4 </a:t>
            </a:r>
          </a:p>
          <a:p>
            <a:pPr defTabSz="1038977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КРАСНОДАРСКОМ КРАЕ  (РИСК НАРУШЕНИЯ ТРАНСПОРТНОГО СООБЩЕНИЯ НА </a:t>
            </a:r>
            <a:r>
              <a:rPr lang="ru-RU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24.11.2020г</a:t>
            </a: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p:pic>
        <p:nvPicPr>
          <p:cNvPr id="3" name="правая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6425" y="2980513"/>
            <a:ext cx="3627856" cy="187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  <p:sp>
        <p:nvSpPr>
          <p:cNvPr id="373" name="Прямоугольник 372"/>
          <p:cNvSpPr/>
          <p:nvPr/>
        </p:nvSpPr>
        <p:spPr>
          <a:xfrm>
            <a:off x="8590506" y="2639410"/>
            <a:ext cx="3639711" cy="3329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379" name="TextBox 378"/>
          <p:cNvSpPr txBox="1"/>
          <p:nvPr/>
        </p:nvSpPr>
        <p:spPr>
          <a:xfrm>
            <a:off x="3232778" y="4716993"/>
            <a:ext cx="392444" cy="2694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3991" tIns="41998" rIns="83991" bIns="41998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1200" dirty="0"/>
              <a:t>М4</a:t>
            </a:r>
          </a:p>
        </p:txBody>
      </p:sp>
      <p:sp>
        <p:nvSpPr>
          <p:cNvPr id="380" name="AutoShape 24"/>
          <p:cNvSpPr>
            <a:spLocks noChangeArrowheads="1"/>
          </p:cNvSpPr>
          <p:nvPr/>
        </p:nvSpPr>
        <p:spPr bwMode="auto">
          <a:xfrm>
            <a:off x="4291217" y="3676170"/>
            <a:ext cx="3548153" cy="865007"/>
          </a:xfrm>
          <a:prstGeom prst="wedgeRectCallout">
            <a:avLst>
              <a:gd name="adj1" fmla="val -64204"/>
              <a:gd name="adj2" fmla="val 124301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116650" tIns="58331" rIns="116650" bIns="58331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образования гололедицы, боковой ветер М4 1514 км – 1537 км)</a:t>
            </a:r>
            <a:endParaRPr lang="en-US" altLang="ru-RU" sz="16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312399" y="1692587"/>
            <a:ext cx="1554051" cy="292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Новороссийск</a:t>
            </a:r>
          </a:p>
        </p:txBody>
      </p:sp>
      <p:sp>
        <p:nvSpPr>
          <p:cNvPr id="2" name="Полилиния 1"/>
          <p:cNvSpPr/>
          <p:nvPr/>
        </p:nvSpPr>
        <p:spPr>
          <a:xfrm>
            <a:off x="1187193" y="3638549"/>
            <a:ext cx="4737359" cy="2609851"/>
          </a:xfrm>
          <a:custGeom>
            <a:avLst/>
            <a:gdLst>
              <a:gd name="connsiteX0" fmla="*/ 4737359 w 4737359"/>
              <a:gd name="connsiteY0" fmla="*/ 2609850 h 2609850"/>
              <a:gd name="connsiteX1" fmla="*/ 4680209 w 4737359"/>
              <a:gd name="connsiteY1" fmla="*/ 2590800 h 2609850"/>
              <a:gd name="connsiteX2" fmla="*/ 4623059 w 4737359"/>
              <a:gd name="connsiteY2" fmla="*/ 2552700 h 2609850"/>
              <a:gd name="connsiteX3" fmla="*/ 4537334 w 4737359"/>
              <a:gd name="connsiteY3" fmla="*/ 2524125 h 2609850"/>
              <a:gd name="connsiteX4" fmla="*/ 4480184 w 4737359"/>
              <a:gd name="connsiteY4" fmla="*/ 2495550 h 2609850"/>
              <a:gd name="connsiteX5" fmla="*/ 4423034 w 4737359"/>
              <a:gd name="connsiteY5" fmla="*/ 2476500 h 2609850"/>
              <a:gd name="connsiteX6" fmla="*/ 4356359 w 4737359"/>
              <a:gd name="connsiteY6" fmla="*/ 2419350 h 2609850"/>
              <a:gd name="connsiteX7" fmla="*/ 4327784 w 4737359"/>
              <a:gd name="connsiteY7" fmla="*/ 2400300 h 2609850"/>
              <a:gd name="connsiteX8" fmla="*/ 4261109 w 4737359"/>
              <a:gd name="connsiteY8" fmla="*/ 2390775 h 2609850"/>
              <a:gd name="connsiteX9" fmla="*/ 4232534 w 4737359"/>
              <a:gd name="connsiteY9" fmla="*/ 2381250 h 2609850"/>
              <a:gd name="connsiteX10" fmla="*/ 4194434 w 4737359"/>
              <a:gd name="connsiteY10" fmla="*/ 2371725 h 2609850"/>
              <a:gd name="connsiteX11" fmla="*/ 4156334 w 4737359"/>
              <a:gd name="connsiteY11" fmla="*/ 2352675 h 2609850"/>
              <a:gd name="connsiteX12" fmla="*/ 4099184 w 4737359"/>
              <a:gd name="connsiteY12" fmla="*/ 2333625 h 2609850"/>
              <a:gd name="connsiteX13" fmla="*/ 4070609 w 4737359"/>
              <a:gd name="connsiteY13" fmla="*/ 2324100 h 2609850"/>
              <a:gd name="connsiteX14" fmla="*/ 3994409 w 4737359"/>
              <a:gd name="connsiteY14" fmla="*/ 2295525 h 2609850"/>
              <a:gd name="connsiteX15" fmla="*/ 3937259 w 4737359"/>
              <a:gd name="connsiteY15" fmla="*/ 2247900 h 2609850"/>
              <a:gd name="connsiteX16" fmla="*/ 3870584 w 4737359"/>
              <a:gd name="connsiteY16" fmla="*/ 2228850 h 2609850"/>
              <a:gd name="connsiteX17" fmla="*/ 3737234 w 4737359"/>
              <a:gd name="connsiteY17" fmla="*/ 2181225 h 2609850"/>
              <a:gd name="connsiteX18" fmla="*/ 3680084 w 4737359"/>
              <a:gd name="connsiteY18" fmla="*/ 2143125 h 2609850"/>
              <a:gd name="connsiteX19" fmla="*/ 3603884 w 4737359"/>
              <a:gd name="connsiteY19" fmla="*/ 2114550 h 2609850"/>
              <a:gd name="connsiteX20" fmla="*/ 3565784 w 4737359"/>
              <a:gd name="connsiteY20" fmla="*/ 2105025 h 2609850"/>
              <a:gd name="connsiteX21" fmla="*/ 3537209 w 4737359"/>
              <a:gd name="connsiteY21" fmla="*/ 2095500 h 2609850"/>
              <a:gd name="connsiteX22" fmla="*/ 3489584 w 4737359"/>
              <a:gd name="connsiteY22" fmla="*/ 2038350 h 2609850"/>
              <a:gd name="connsiteX23" fmla="*/ 3432434 w 4737359"/>
              <a:gd name="connsiteY23" fmla="*/ 2019300 h 2609850"/>
              <a:gd name="connsiteX24" fmla="*/ 3403859 w 4737359"/>
              <a:gd name="connsiteY24" fmla="*/ 2009775 h 2609850"/>
              <a:gd name="connsiteX25" fmla="*/ 3346709 w 4737359"/>
              <a:gd name="connsiteY25" fmla="*/ 1971675 h 2609850"/>
              <a:gd name="connsiteX26" fmla="*/ 3260984 w 4737359"/>
              <a:gd name="connsiteY26" fmla="*/ 1933575 h 2609850"/>
              <a:gd name="connsiteX27" fmla="*/ 3270509 w 4737359"/>
              <a:gd name="connsiteY27" fmla="*/ 1885950 h 2609850"/>
              <a:gd name="connsiteX28" fmla="*/ 3289559 w 4737359"/>
              <a:gd name="connsiteY28" fmla="*/ 1857375 h 2609850"/>
              <a:gd name="connsiteX29" fmla="*/ 3299084 w 4737359"/>
              <a:gd name="connsiteY29" fmla="*/ 1828800 h 2609850"/>
              <a:gd name="connsiteX30" fmla="*/ 3260984 w 4737359"/>
              <a:gd name="connsiteY30" fmla="*/ 1762125 h 2609850"/>
              <a:gd name="connsiteX31" fmla="*/ 3222884 w 4737359"/>
              <a:gd name="connsiteY31" fmla="*/ 1771650 h 2609850"/>
              <a:gd name="connsiteX32" fmla="*/ 3194309 w 4737359"/>
              <a:gd name="connsiteY32" fmla="*/ 1790700 h 2609850"/>
              <a:gd name="connsiteX33" fmla="*/ 3165734 w 4737359"/>
              <a:gd name="connsiteY33" fmla="*/ 1800225 h 2609850"/>
              <a:gd name="connsiteX34" fmla="*/ 3070484 w 4737359"/>
              <a:gd name="connsiteY34" fmla="*/ 1819275 h 2609850"/>
              <a:gd name="connsiteX35" fmla="*/ 2918084 w 4737359"/>
              <a:gd name="connsiteY35" fmla="*/ 1800225 h 2609850"/>
              <a:gd name="connsiteX36" fmla="*/ 2879984 w 4737359"/>
              <a:gd name="connsiteY36" fmla="*/ 1790700 h 2609850"/>
              <a:gd name="connsiteX37" fmla="*/ 2851409 w 4737359"/>
              <a:gd name="connsiteY37" fmla="*/ 1771650 h 2609850"/>
              <a:gd name="connsiteX38" fmla="*/ 2718059 w 4737359"/>
              <a:gd name="connsiteY38" fmla="*/ 1733550 h 2609850"/>
              <a:gd name="connsiteX39" fmla="*/ 2660909 w 4737359"/>
              <a:gd name="connsiteY39" fmla="*/ 1714500 h 2609850"/>
              <a:gd name="connsiteX40" fmla="*/ 2632334 w 4737359"/>
              <a:gd name="connsiteY40" fmla="*/ 1704975 h 2609850"/>
              <a:gd name="connsiteX41" fmla="*/ 2546609 w 4737359"/>
              <a:gd name="connsiteY41" fmla="*/ 1666875 h 2609850"/>
              <a:gd name="connsiteX42" fmla="*/ 2460884 w 4737359"/>
              <a:gd name="connsiteY42" fmla="*/ 1657350 h 2609850"/>
              <a:gd name="connsiteX43" fmla="*/ 2403734 w 4737359"/>
              <a:gd name="connsiteY43" fmla="*/ 1619250 h 2609850"/>
              <a:gd name="connsiteX44" fmla="*/ 2375159 w 4737359"/>
              <a:gd name="connsiteY44" fmla="*/ 1590675 h 2609850"/>
              <a:gd name="connsiteX45" fmla="*/ 2318009 w 4737359"/>
              <a:gd name="connsiteY45" fmla="*/ 1552575 h 2609850"/>
              <a:gd name="connsiteX46" fmla="*/ 2251334 w 4737359"/>
              <a:gd name="connsiteY46" fmla="*/ 1533525 h 2609850"/>
              <a:gd name="connsiteX47" fmla="*/ 2194184 w 4737359"/>
              <a:gd name="connsiteY47" fmla="*/ 1485900 h 2609850"/>
              <a:gd name="connsiteX48" fmla="*/ 2117984 w 4737359"/>
              <a:gd name="connsiteY48" fmla="*/ 1476375 h 2609850"/>
              <a:gd name="connsiteX49" fmla="*/ 2051309 w 4737359"/>
              <a:gd name="connsiteY49" fmla="*/ 1457325 h 2609850"/>
              <a:gd name="connsiteX50" fmla="*/ 1975109 w 4737359"/>
              <a:gd name="connsiteY50" fmla="*/ 1438275 h 2609850"/>
              <a:gd name="connsiteX51" fmla="*/ 1965584 w 4737359"/>
              <a:gd name="connsiteY51" fmla="*/ 1400175 h 2609850"/>
              <a:gd name="connsiteX52" fmla="*/ 1937009 w 4737359"/>
              <a:gd name="connsiteY52" fmla="*/ 1390650 h 2609850"/>
              <a:gd name="connsiteX53" fmla="*/ 1908434 w 4737359"/>
              <a:gd name="connsiteY53" fmla="*/ 1371600 h 2609850"/>
              <a:gd name="connsiteX54" fmla="*/ 1851284 w 4737359"/>
              <a:gd name="connsiteY54" fmla="*/ 1352550 h 2609850"/>
              <a:gd name="connsiteX55" fmla="*/ 1832234 w 4737359"/>
              <a:gd name="connsiteY55" fmla="*/ 1323975 h 2609850"/>
              <a:gd name="connsiteX56" fmla="*/ 1803659 w 4737359"/>
              <a:gd name="connsiteY56" fmla="*/ 1314450 h 2609850"/>
              <a:gd name="connsiteX57" fmla="*/ 1756034 w 4737359"/>
              <a:gd name="connsiteY57" fmla="*/ 1285875 h 2609850"/>
              <a:gd name="connsiteX58" fmla="*/ 1727459 w 4737359"/>
              <a:gd name="connsiteY58" fmla="*/ 1276350 h 2609850"/>
              <a:gd name="connsiteX59" fmla="*/ 1670309 w 4737359"/>
              <a:gd name="connsiteY59" fmla="*/ 1228725 h 2609850"/>
              <a:gd name="connsiteX60" fmla="*/ 1613159 w 4737359"/>
              <a:gd name="connsiteY60" fmla="*/ 1190625 h 2609850"/>
              <a:gd name="connsiteX61" fmla="*/ 1536959 w 4737359"/>
              <a:gd name="connsiteY61" fmla="*/ 1162050 h 2609850"/>
              <a:gd name="connsiteX62" fmla="*/ 1489334 w 4737359"/>
              <a:gd name="connsiteY62" fmla="*/ 1076325 h 2609850"/>
              <a:gd name="connsiteX63" fmla="*/ 1460759 w 4737359"/>
              <a:gd name="connsiteY63" fmla="*/ 1047750 h 2609850"/>
              <a:gd name="connsiteX64" fmla="*/ 1432184 w 4737359"/>
              <a:gd name="connsiteY64" fmla="*/ 1038225 h 2609850"/>
              <a:gd name="connsiteX65" fmla="*/ 1375034 w 4737359"/>
              <a:gd name="connsiteY65" fmla="*/ 1000125 h 2609850"/>
              <a:gd name="connsiteX66" fmla="*/ 1375034 w 4737359"/>
              <a:gd name="connsiteY66" fmla="*/ 1000125 h 2609850"/>
              <a:gd name="connsiteX67" fmla="*/ 1346459 w 4737359"/>
              <a:gd name="connsiteY67" fmla="*/ 971550 h 2609850"/>
              <a:gd name="connsiteX68" fmla="*/ 1289309 w 4737359"/>
              <a:gd name="connsiteY68" fmla="*/ 942975 h 2609850"/>
              <a:gd name="connsiteX69" fmla="*/ 1232159 w 4737359"/>
              <a:gd name="connsiteY69" fmla="*/ 895350 h 2609850"/>
              <a:gd name="connsiteX70" fmla="*/ 1194059 w 4737359"/>
              <a:gd name="connsiteY70" fmla="*/ 885825 h 2609850"/>
              <a:gd name="connsiteX71" fmla="*/ 1165484 w 4737359"/>
              <a:gd name="connsiteY71" fmla="*/ 876300 h 2609850"/>
              <a:gd name="connsiteX72" fmla="*/ 1108334 w 4737359"/>
              <a:gd name="connsiteY72" fmla="*/ 828675 h 2609850"/>
              <a:gd name="connsiteX73" fmla="*/ 1070234 w 4737359"/>
              <a:gd name="connsiteY73" fmla="*/ 819150 h 2609850"/>
              <a:gd name="connsiteX74" fmla="*/ 1041659 w 4737359"/>
              <a:gd name="connsiteY74" fmla="*/ 809625 h 2609850"/>
              <a:gd name="connsiteX75" fmla="*/ 1032134 w 4737359"/>
              <a:gd name="connsiteY75" fmla="*/ 781050 h 2609850"/>
              <a:gd name="connsiteX76" fmla="*/ 1022609 w 4737359"/>
              <a:gd name="connsiteY76" fmla="*/ 714375 h 2609850"/>
              <a:gd name="connsiteX77" fmla="*/ 994034 w 4737359"/>
              <a:gd name="connsiteY77" fmla="*/ 704850 h 2609850"/>
              <a:gd name="connsiteX78" fmla="*/ 955934 w 4737359"/>
              <a:gd name="connsiteY78" fmla="*/ 695325 h 2609850"/>
              <a:gd name="connsiteX79" fmla="*/ 974984 w 4737359"/>
              <a:gd name="connsiteY79" fmla="*/ 666750 h 2609850"/>
              <a:gd name="connsiteX80" fmla="*/ 1032134 w 4737359"/>
              <a:gd name="connsiteY80" fmla="*/ 647700 h 2609850"/>
              <a:gd name="connsiteX81" fmla="*/ 1022609 w 4737359"/>
              <a:gd name="connsiteY81" fmla="*/ 619125 h 2609850"/>
              <a:gd name="connsiteX82" fmla="*/ 965459 w 4737359"/>
              <a:gd name="connsiteY82" fmla="*/ 561975 h 2609850"/>
              <a:gd name="connsiteX83" fmla="*/ 870209 w 4737359"/>
              <a:gd name="connsiteY83" fmla="*/ 571500 h 2609850"/>
              <a:gd name="connsiteX84" fmla="*/ 841634 w 4737359"/>
              <a:gd name="connsiteY84" fmla="*/ 581025 h 2609850"/>
              <a:gd name="connsiteX85" fmla="*/ 794009 w 4737359"/>
              <a:gd name="connsiteY85" fmla="*/ 590550 h 2609850"/>
              <a:gd name="connsiteX86" fmla="*/ 603509 w 4737359"/>
              <a:gd name="connsiteY86" fmla="*/ 581025 h 2609850"/>
              <a:gd name="connsiteX87" fmla="*/ 593984 w 4737359"/>
              <a:gd name="connsiteY87" fmla="*/ 552450 h 2609850"/>
              <a:gd name="connsiteX88" fmla="*/ 603509 w 4737359"/>
              <a:gd name="connsiteY88" fmla="*/ 428625 h 2609850"/>
              <a:gd name="connsiteX89" fmla="*/ 574934 w 4737359"/>
              <a:gd name="connsiteY89" fmla="*/ 342900 h 2609850"/>
              <a:gd name="connsiteX90" fmla="*/ 536834 w 4737359"/>
              <a:gd name="connsiteY90" fmla="*/ 323850 h 2609850"/>
              <a:gd name="connsiteX91" fmla="*/ 451109 w 4737359"/>
              <a:gd name="connsiteY91" fmla="*/ 333375 h 2609850"/>
              <a:gd name="connsiteX92" fmla="*/ 422534 w 4737359"/>
              <a:gd name="connsiteY92" fmla="*/ 361950 h 2609850"/>
              <a:gd name="connsiteX93" fmla="*/ 336809 w 4737359"/>
              <a:gd name="connsiteY93" fmla="*/ 381000 h 2609850"/>
              <a:gd name="connsiteX94" fmla="*/ 289184 w 4737359"/>
              <a:gd name="connsiteY94" fmla="*/ 371475 h 2609850"/>
              <a:gd name="connsiteX95" fmla="*/ 336809 w 4737359"/>
              <a:gd name="connsiteY95" fmla="*/ 257175 h 2609850"/>
              <a:gd name="connsiteX96" fmla="*/ 355859 w 4737359"/>
              <a:gd name="connsiteY96" fmla="*/ 228600 h 2609850"/>
              <a:gd name="connsiteX97" fmla="*/ 346334 w 4737359"/>
              <a:gd name="connsiteY97" fmla="*/ 152400 h 2609850"/>
              <a:gd name="connsiteX98" fmla="*/ 212984 w 4737359"/>
              <a:gd name="connsiteY98" fmla="*/ 142875 h 2609850"/>
              <a:gd name="connsiteX99" fmla="*/ 184409 w 4737359"/>
              <a:gd name="connsiteY99" fmla="*/ 161925 h 2609850"/>
              <a:gd name="connsiteX100" fmla="*/ 136784 w 4737359"/>
              <a:gd name="connsiteY100" fmla="*/ 171450 h 2609850"/>
              <a:gd name="connsiteX101" fmla="*/ 98684 w 4737359"/>
              <a:gd name="connsiteY101" fmla="*/ 180975 h 2609850"/>
              <a:gd name="connsiteX102" fmla="*/ 3434 w 4737359"/>
              <a:gd name="connsiteY102" fmla="*/ 171450 h 2609850"/>
              <a:gd name="connsiteX103" fmla="*/ 22484 w 4737359"/>
              <a:gd name="connsiteY103" fmla="*/ 133350 h 2609850"/>
              <a:gd name="connsiteX104" fmla="*/ 79634 w 4737359"/>
              <a:gd name="connsiteY104" fmla="*/ 95250 h 2609850"/>
              <a:gd name="connsiteX105" fmla="*/ 127259 w 4737359"/>
              <a:gd name="connsiteY105" fmla="*/ 38100 h 2609850"/>
              <a:gd name="connsiteX106" fmla="*/ 146309 w 4737359"/>
              <a:gd name="connsiteY106" fmla="*/ 0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4737359" h="2609850">
                <a:moveTo>
                  <a:pt x="4737359" y="2609850"/>
                </a:moveTo>
                <a:cubicBezTo>
                  <a:pt x="4718309" y="2603500"/>
                  <a:pt x="4698170" y="2599780"/>
                  <a:pt x="4680209" y="2590800"/>
                </a:cubicBezTo>
                <a:cubicBezTo>
                  <a:pt x="4659731" y="2580561"/>
                  <a:pt x="4644779" y="2559940"/>
                  <a:pt x="4623059" y="2552700"/>
                </a:cubicBezTo>
                <a:lnTo>
                  <a:pt x="4537334" y="2524125"/>
                </a:lnTo>
                <a:cubicBezTo>
                  <a:pt x="4433121" y="2489387"/>
                  <a:pt x="4590971" y="2544789"/>
                  <a:pt x="4480184" y="2495550"/>
                </a:cubicBezTo>
                <a:cubicBezTo>
                  <a:pt x="4461834" y="2487395"/>
                  <a:pt x="4423034" y="2476500"/>
                  <a:pt x="4423034" y="2476500"/>
                </a:cubicBezTo>
                <a:cubicBezTo>
                  <a:pt x="4388418" y="2441884"/>
                  <a:pt x="4399126" y="2449898"/>
                  <a:pt x="4356359" y="2419350"/>
                </a:cubicBezTo>
                <a:cubicBezTo>
                  <a:pt x="4347044" y="2412696"/>
                  <a:pt x="4338749" y="2403589"/>
                  <a:pt x="4327784" y="2400300"/>
                </a:cubicBezTo>
                <a:cubicBezTo>
                  <a:pt x="4306280" y="2393849"/>
                  <a:pt x="4283334" y="2393950"/>
                  <a:pt x="4261109" y="2390775"/>
                </a:cubicBezTo>
                <a:cubicBezTo>
                  <a:pt x="4251584" y="2387600"/>
                  <a:pt x="4242188" y="2384008"/>
                  <a:pt x="4232534" y="2381250"/>
                </a:cubicBezTo>
                <a:cubicBezTo>
                  <a:pt x="4219947" y="2377654"/>
                  <a:pt x="4206691" y="2376322"/>
                  <a:pt x="4194434" y="2371725"/>
                </a:cubicBezTo>
                <a:cubicBezTo>
                  <a:pt x="4181139" y="2366739"/>
                  <a:pt x="4169517" y="2357948"/>
                  <a:pt x="4156334" y="2352675"/>
                </a:cubicBezTo>
                <a:cubicBezTo>
                  <a:pt x="4137690" y="2345217"/>
                  <a:pt x="4118234" y="2339975"/>
                  <a:pt x="4099184" y="2333625"/>
                </a:cubicBezTo>
                <a:cubicBezTo>
                  <a:pt x="4089659" y="2330450"/>
                  <a:pt x="4078963" y="2329669"/>
                  <a:pt x="4070609" y="2324100"/>
                </a:cubicBezTo>
                <a:cubicBezTo>
                  <a:pt x="4028564" y="2296070"/>
                  <a:pt x="4053259" y="2307295"/>
                  <a:pt x="3994409" y="2295525"/>
                </a:cubicBezTo>
                <a:cubicBezTo>
                  <a:pt x="3977245" y="2278361"/>
                  <a:pt x="3960466" y="2257846"/>
                  <a:pt x="3937259" y="2247900"/>
                </a:cubicBezTo>
                <a:cubicBezTo>
                  <a:pt x="3809948" y="2193338"/>
                  <a:pt x="3972530" y="2275189"/>
                  <a:pt x="3870584" y="2228850"/>
                </a:cubicBezTo>
                <a:cubicBezTo>
                  <a:pt x="3762351" y="2179653"/>
                  <a:pt x="3832433" y="2197091"/>
                  <a:pt x="3737234" y="2181225"/>
                </a:cubicBezTo>
                <a:cubicBezTo>
                  <a:pt x="3718184" y="2168525"/>
                  <a:pt x="3702296" y="2148678"/>
                  <a:pt x="3680084" y="2143125"/>
                </a:cubicBezTo>
                <a:cubicBezTo>
                  <a:pt x="3582287" y="2118676"/>
                  <a:pt x="3703502" y="2151907"/>
                  <a:pt x="3603884" y="2114550"/>
                </a:cubicBezTo>
                <a:cubicBezTo>
                  <a:pt x="3591627" y="2109953"/>
                  <a:pt x="3578371" y="2108621"/>
                  <a:pt x="3565784" y="2105025"/>
                </a:cubicBezTo>
                <a:cubicBezTo>
                  <a:pt x="3556130" y="2102267"/>
                  <a:pt x="3546734" y="2098675"/>
                  <a:pt x="3537209" y="2095500"/>
                </a:cubicBezTo>
                <a:cubicBezTo>
                  <a:pt x="3525352" y="2077715"/>
                  <a:pt x="3508997" y="2049135"/>
                  <a:pt x="3489584" y="2038350"/>
                </a:cubicBezTo>
                <a:cubicBezTo>
                  <a:pt x="3472031" y="2028598"/>
                  <a:pt x="3451484" y="2025650"/>
                  <a:pt x="3432434" y="2019300"/>
                </a:cubicBezTo>
                <a:cubicBezTo>
                  <a:pt x="3422909" y="2016125"/>
                  <a:pt x="3412213" y="2015344"/>
                  <a:pt x="3403859" y="2009775"/>
                </a:cubicBezTo>
                <a:cubicBezTo>
                  <a:pt x="3384809" y="1997075"/>
                  <a:pt x="3368429" y="1978915"/>
                  <a:pt x="3346709" y="1971675"/>
                </a:cubicBezTo>
                <a:cubicBezTo>
                  <a:pt x="3278699" y="1949005"/>
                  <a:pt x="3306267" y="1963764"/>
                  <a:pt x="3260984" y="1933575"/>
                </a:cubicBezTo>
                <a:cubicBezTo>
                  <a:pt x="3264159" y="1917700"/>
                  <a:pt x="3264825" y="1901109"/>
                  <a:pt x="3270509" y="1885950"/>
                </a:cubicBezTo>
                <a:cubicBezTo>
                  <a:pt x="3274529" y="1875231"/>
                  <a:pt x="3284439" y="1867614"/>
                  <a:pt x="3289559" y="1857375"/>
                </a:cubicBezTo>
                <a:cubicBezTo>
                  <a:pt x="3294049" y="1848395"/>
                  <a:pt x="3295909" y="1838325"/>
                  <a:pt x="3299084" y="1828800"/>
                </a:cubicBezTo>
                <a:cubicBezTo>
                  <a:pt x="3293726" y="1802012"/>
                  <a:pt x="3298495" y="1767484"/>
                  <a:pt x="3260984" y="1762125"/>
                </a:cubicBezTo>
                <a:cubicBezTo>
                  <a:pt x="3248025" y="1760274"/>
                  <a:pt x="3235584" y="1768475"/>
                  <a:pt x="3222884" y="1771650"/>
                </a:cubicBezTo>
                <a:cubicBezTo>
                  <a:pt x="3213359" y="1778000"/>
                  <a:pt x="3204548" y="1785580"/>
                  <a:pt x="3194309" y="1790700"/>
                </a:cubicBezTo>
                <a:cubicBezTo>
                  <a:pt x="3185329" y="1795190"/>
                  <a:pt x="3175388" y="1797467"/>
                  <a:pt x="3165734" y="1800225"/>
                </a:cubicBezTo>
                <a:cubicBezTo>
                  <a:pt x="3125949" y="1811592"/>
                  <a:pt x="3115392" y="1811790"/>
                  <a:pt x="3070484" y="1819275"/>
                </a:cubicBezTo>
                <a:cubicBezTo>
                  <a:pt x="3019684" y="1812925"/>
                  <a:pt x="2968713" y="1807819"/>
                  <a:pt x="2918084" y="1800225"/>
                </a:cubicBezTo>
                <a:cubicBezTo>
                  <a:pt x="2905138" y="1798283"/>
                  <a:pt x="2892016" y="1795857"/>
                  <a:pt x="2879984" y="1790700"/>
                </a:cubicBezTo>
                <a:cubicBezTo>
                  <a:pt x="2869462" y="1786191"/>
                  <a:pt x="2861870" y="1776299"/>
                  <a:pt x="2851409" y="1771650"/>
                </a:cubicBezTo>
                <a:cubicBezTo>
                  <a:pt x="2796371" y="1747189"/>
                  <a:pt x="2778601" y="1753731"/>
                  <a:pt x="2718059" y="1733550"/>
                </a:cubicBezTo>
                <a:lnTo>
                  <a:pt x="2660909" y="1714500"/>
                </a:lnTo>
                <a:cubicBezTo>
                  <a:pt x="2651384" y="1711325"/>
                  <a:pt x="2640688" y="1710544"/>
                  <a:pt x="2632334" y="1704975"/>
                </a:cubicBezTo>
                <a:cubicBezTo>
                  <a:pt x="2602560" y="1685125"/>
                  <a:pt x="2587415" y="1671409"/>
                  <a:pt x="2546609" y="1666875"/>
                </a:cubicBezTo>
                <a:lnTo>
                  <a:pt x="2460884" y="1657350"/>
                </a:lnTo>
                <a:cubicBezTo>
                  <a:pt x="2441834" y="1644650"/>
                  <a:pt x="2419923" y="1635439"/>
                  <a:pt x="2403734" y="1619250"/>
                </a:cubicBezTo>
                <a:cubicBezTo>
                  <a:pt x="2394209" y="1609725"/>
                  <a:pt x="2385792" y="1598945"/>
                  <a:pt x="2375159" y="1590675"/>
                </a:cubicBezTo>
                <a:cubicBezTo>
                  <a:pt x="2357087" y="1576619"/>
                  <a:pt x="2340221" y="1558128"/>
                  <a:pt x="2318009" y="1552575"/>
                </a:cubicBezTo>
                <a:cubicBezTo>
                  <a:pt x="2270169" y="1540615"/>
                  <a:pt x="2292328" y="1547190"/>
                  <a:pt x="2251334" y="1533525"/>
                </a:cubicBezTo>
                <a:cubicBezTo>
                  <a:pt x="2240021" y="1522212"/>
                  <a:pt x="2212418" y="1490873"/>
                  <a:pt x="2194184" y="1485900"/>
                </a:cubicBezTo>
                <a:cubicBezTo>
                  <a:pt x="2169488" y="1479165"/>
                  <a:pt x="2143384" y="1479550"/>
                  <a:pt x="2117984" y="1476375"/>
                </a:cubicBezTo>
                <a:cubicBezTo>
                  <a:pt x="2086163" y="1465768"/>
                  <a:pt x="2087189" y="1465298"/>
                  <a:pt x="2051309" y="1457325"/>
                </a:cubicBezTo>
                <a:cubicBezTo>
                  <a:pt x="1982345" y="1442000"/>
                  <a:pt x="2026171" y="1455296"/>
                  <a:pt x="1975109" y="1438275"/>
                </a:cubicBezTo>
                <a:cubicBezTo>
                  <a:pt x="1971934" y="1425575"/>
                  <a:pt x="1973762" y="1410397"/>
                  <a:pt x="1965584" y="1400175"/>
                </a:cubicBezTo>
                <a:cubicBezTo>
                  <a:pt x="1959312" y="1392335"/>
                  <a:pt x="1945989" y="1395140"/>
                  <a:pt x="1937009" y="1390650"/>
                </a:cubicBezTo>
                <a:cubicBezTo>
                  <a:pt x="1926770" y="1385530"/>
                  <a:pt x="1918895" y="1376249"/>
                  <a:pt x="1908434" y="1371600"/>
                </a:cubicBezTo>
                <a:cubicBezTo>
                  <a:pt x="1890084" y="1363445"/>
                  <a:pt x="1851284" y="1352550"/>
                  <a:pt x="1851284" y="1352550"/>
                </a:cubicBezTo>
                <a:cubicBezTo>
                  <a:pt x="1844934" y="1343025"/>
                  <a:pt x="1841173" y="1331126"/>
                  <a:pt x="1832234" y="1323975"/>
                </a:cubicBezTo>
                <a:cubicBezTo>
                  <a:pt x="1824394" y="1317703"/>
                  <a:pt x="1812639" y="1318940"/>
                  <a:pt x="1803659" y="1314450"/>
                </a:cubicBezTo>
                <a:cubicBezTo>
                  <a:pt x="1787100" y="1306171"/>
                  <a:pt x="1772593" y="1294154"/>
                  <a:pt x="1756034" y="1285875"/>
                </a:cubicBezTo>
                <a:cubicBezTo>
                  <a:pt x="1747054" y="1281385"/>
                  <a:pt x="1736439" y="1280840"/>
                  <a:pt x="1727459" y="1276350"/>
                </a:cubicBezTo>
                <a:cubicBezTo>
                  <a:pt x="1686615" y="1255928"/>
                  <a:pt x="1708227" y="1258217"/>
                  <a:pt x="1670309" y="1228725"/>
                </a:cubicBezTo>
                <a:cubicBezTo>
                  <a:pt x="1652237" y="1214669"/>
                  <a:pt x="1634417" y="1199128"/>
                  <a:pt x="1613159" y="1190625"/>
                </a:cubicBezTo>
                <a:cubicBezTo>
                  <a:pt x="1556212" y="1167846"/>
                  <a:pt x="1581754" y="1176982"/>
                  <a:pt x="1536959" y="1162050"/>
                </a:cubicBezTo>
                <a:cubicBezTo>
                  <a:pt x="1524981" y="1126117"/>
                  <a:pt x="1522086" y="1109077"/>
                  <a:pt x="1489334" y="1076325"/>
                </a:cubicBezTo>
                <a:cubicBezTo>
                  <a:pt x="1479809" y="1066800"/>
                  <a:pt x="1471967" y="1055222"/>
                  <a:pt x="1460759" y="1047750"/>
                </a:cubicBezTo>
                <a:cubicBezTo>
                  <a:pt x="1452405" y="1042181"/>
                  <a:pt x="1440961" y="1043101"/>
                  <a:pt x="1432184" y="1038225"/>
                </a:cubicBezTo>
                <a:cubicBezTo>
                  <a:pt x="1412170" y="1027106"/>
                  <a:pt x="1394084" y="1012825"/>
                  <a:pt x="1375034" y="1000125"/>
                </a:cubicBezTo>
                <a:lnTo>
                  <a:pt x="1375034" y="1000125"/>
                </a:lnTo>
                <a:cubicBezTo>
                  <a:pt x="1365509" y="990600"/>
                  <a:pt x="1357667" y="979022"/>
                  <a:pt x="1346459" y="971550"/>
                </a:cubicBezTo>
                <a:cubicBezTo>
                  <a:pt x="1260542" y="914272"/>
                  <a:pt x="1379235" y="1017913"/>
                  <a:pt x="1289309" y="942975"/>
                </a:cubicBezTo>
                <a:cubicBezTo>
                  <a:pt x="1265077" y="922782"/>
                  <a:pt x="1261372" y="907870"/>
                  <a:pt x="1232159" y="895350"/>
                </a:cubicBezTo>
                <a:cubicBezTo>
                  <a:pt x="1220127" y="890193"/>
                  <a:pt x="1206646" y="889421"/>
                  <a:pt x="1194059" y="885825"/>
                </a:cubicBezTo>
                <a:cubicBezTo>
                  <a:pt x="1184405" y="883067"/>
                  <a:pt x="1175009" y="879475"/>
                  <a:pt x="1165484" y="876300"/>
                </a:cubicBezTo>
                <a:cubicBezTo>
                  <a:pt x="1148320" y="859136"/>
                  <a:pt x="1131541" y="838621"/>
                  <a:pt x="1108334" y="828675"/>
                </a:cubicBezTo>
                <a:cubicBezTo>
                  <a:pt x="1096302" y="823518"/>
                  <a:pt x="1082821" y="822746"/>
                  <a:pt x="1070234" y="819150"/>
                </a:cubicBezTo>
                <a:cubicBezTo>
                  <a:pt x="1060580" y="816392"/>
                  <a:pt x="1051184" y="812800"/>
                  <a:pt x="1041659" y="809625"/>
                </a:cubicBezTo>
                <a:cubicBezTo>
                  <a:pt x="1038484" y="800100"/>
                  <a:pt x="1034103" y="790895"/>
                  <a:pt x="1032134" y="781050"/>
                </a:cubicBezTo>
                <a:cubicBezTo>
                  <a:pt x="1027731" y="759035"/>
                  <a:pt x="1032649" y="734455"/>
                  <a:pt x="1022609" y="714375"/>
                </a:cubicBezTo>
                <a:cubicBezTo>
                  <a:pt x="1018119" y="705395"/>
                  <a:pt x="1003688" y="707608"/>
                  <a:pt x="994034" y="704850"/>
                </a:cubicBezTo>
                <a:cubicBezTo>
                  <a:pt x="981447" y="701254"/>
                  <a:pt x="968634" y="698500"/>
                  <a:pt x="955934" y="695325"/>
                </a:cubicBezTo>
                <a:cubicBezTo>
                  <a:pt x="962284" y="685800"/>
                  <a:pt x="965276" y="672817"/>
                  <a:pt x="974984" y="666750"/>
                </a:cubicBezTo>
                <a:cubicBezTo>
                  <a:pt x="992012" y="656107"/>
                  <a:pt x="1032134" y="647700"/>
                  <a:pt x="1032134" y="647700"/>
                </a:cubicBezTo>
                <a:cubicBezTo>
                  <a:pt x="1028959" y="638175"/>
                  <a:pt x="1028773" y="627050"/>
                  <a:pt x="1022609" y="619125"/>
                </a:cubicBezTo>
                <a:cubicBezTo>
                  <a:pt x="1006069" y="597859"/>
                  <a:pt x="965459" y="561975"/>
                  <a:pt x="965459" y="561975"/>
                </a:cubicBezTo>
                <a:cubicBezTo>
                  <a:pt x="933709" y="565150"/>
                  <a:pt x="901746" y="566648"/>
                  <a:pt x="870209" y="571500"/>
                </a:cubicBezTo>
                <a:cubicBezTo>
                  <a:pt x="860286" y="573027"/>
                  <a:pt x="851374" y="578590"/>
                  <a:pt x="841634" y="581025"/>
                </a:cubicBezTo>
                <a:cubicBezTo>
                  <a:pt x="825928" y="584952"/>
                  <a:pt x="809884" y="587375"/>
                  <a:pt x="794009" y="590550"/>
                </a:cubicBezTo>
                <a:cubicBezTo>
                  <a:pt x="730509" y="587375"/>
                  <a:pt x="665965" y="592921"/>
                  <a:pt x="603509" y="581025"/>
                </a:cubicBezTo>
                <a:cubicBezTo>
                  <a:pt x="593646" y="579146"/>
                  <a:pt x="593984" y="562490"/>
                  <a:pt x="593984" y="552450"/>
                </a:cubicBezTo>
                <a:cubicBezTo>
                  <a:pt x="593984" y="511053"/>
                  <a:pt x="600334" y="469900"/>
                  <a:pt x="603509" y="428625"/>
                </a:cubicBezTo>
                <a:cubicBezTo>
                  <a:pt x="598581" y="399057"/>
                  <a:pt x="600856" y="364502"/>
                  <a:pt x="574934" y="342900"/>
                </a:cubicBezTo>
                <a:cubicBezTo>
                  <a:pt x="564026" y="333810"/>
                  <a:pt x="549534" y="330200"/>
                  <a:pt x="536834" y="323850"/>
                </a:cubicBezTo>
                <a:cubicBezTo>
                  <a:pt x="508259" y="327025"/>
                  <a:pt x="478384" y="324283"/>
                  <a:pt x="451109" y="333375"/>
                </a:cubicBezTo>
                <a:cubicBezTo>
                  <a:pt x="438330" y="337635"/>
                  <a:pt x="433742" y="354478"/>
                  <a:pt x="422534" y="361950"/>
                </a:cubicBezTo>
                <a:cubicBezTo>
                  <a:pt x="406902" y="372371"/>
                  <a:pt x="343724" y="379847"/>
                  <a:pt x="336809" y="381000"/>
                </a:cubicBezTo>
                <a:cubicBezTo>
                  <a:pt x="320934" y="377825"/>
                  <a:pt x="297216" y="385531"/>
                  <a:pt x="289184" y="371475"/>
                </a:cubicBezTo>
                <a:cubicBezTo>
                  <a:pt x="270784" y="339275"/>
                  <a:pt x="325564" y="274043"/>
                  <a:pt x="336809" y="257175"/>
                </a:cubicBezTo>
                <a:lnTo>
                  <a:pt x="355859" y="228600"/>
                </a:lnTo>
                <a:cubicBezTo>
                  <a:pt x="352684" y="203200"/>
                  <a:pt x="357782" y="175295"/>
                  <a:pt x="346334" y="152400"/>
                </a:cubicBezTo>
                <a:cubicBezTo>
                  <a:pt x="327294" y="114320"/>
                  <a:pt x="215395" y="142634"/>
                  <a:pt x="212984" y="142875"/>
                </a:cubicBezTo>
                <a:cubicBezTo>
                  <a:pt x="203459" y="149225"/>
                  <a:pt x="195128" y="157905"/>
                  <a:pt x="184409" y="161925"/>
                </a:cubicBezTo>
                <a:cubicBezTo>
                  <a:pt x="169250" y="167609"/>
                  <a:pt x="152588" y="167938"/>
                  <a:pt x="136784" y="171450"/>
                </a:cubicBezTo>
                <a:cubicBezTo>
                  <a:pt x="124005" y="174290"/>
                  <a:pt x="111384" y="177800"/>
                  <a:pt x="98684" y="180975"/>
                </a:cubicBezTo>
                <a:lnTo>
                  <a:pt x="3434" y="171450"/>
                </a:lnTo>
                <a:cubicBezTo>
                  <a:pt x="-8607" y="163925"/>
                  <a:pt x="14231" y="144904"/>
                  <a:pt x="22484" y="133350"/>
                </a:cubicBezTo>
                <a:cubicBezTo>
                  <a:pt x="44781" y="102135"/>
                  <a:pt x="48251" y="105711"/>
                  <a:pt x="79634" y="95250"/>
                </a:cubicBezTo>
                <a:cubicBezTo>
                  <a:pt x="100700" y="74184"/>
                  <a:pt x="113998" y="64622"/>
                  <a:pt x="127259" y="38100"/>
                </a:cubicBezTo>
                <a:cubicBezTo>
                  <a:pt x="149149" y="-5680"/>
                  <a:pt x="124790" y="21519"/>
                  <a:pt x="146309" y="0"/>
                </a:cubicBezTo>
              </a:path>
            </a:pathLst>
          </a:cu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grpSp>
        <p:nvGrpSpPr>
          <p:cNvPr id="15" name="Group 316"/>
          <p:cNvGrpSpPr>
            <a:grpSpLocks/>
          </p:cNvGrpSpPr>
          <p:nvPr/>
        </p:nvGrpSpPr>
        <p:grpSpPr bwMode="auto">
          <a:xfrm>
            <a:off x="6824785" y="6417799"/>
            <a:ext cx="281487" cy="221311"/>
            <a:chOff x="4727" y="2506"/>
            <a:chExt cx="706" cy="1172"/>
          </a:xfrm>
        </p:grpSpPr>
        <p:sp>
          <p:nvSpPr>
            <p:cNvPr id="16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0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1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2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3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4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5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6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7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8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9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0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1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2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3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4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5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6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7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8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9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00" name="Group 316"/>
          <p:cNvGrpSpPr>
            <a:grpSpLocks/>
          </p:cNvGrpSpPr>
          <p:nvPr/>
        </p:nvGrpSpPr>
        <p:grpSpPr bwMode="auto">
          <a:xfrm>
            <a:off x="5924551" y="6026809"/>
            <a:ext cx="281487" cy="221311"/>
            <a:chOff x="4727" y="2506"/>
            <a:chExt cx="706" cy="1172"/>
          </a:xfrm>
        </p:grpSpPr>
        <p:sp>
          <p:nvSpPr>
            <p:cNvPr id="10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0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1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2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3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4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5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6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7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8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9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0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1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2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3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4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5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6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7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8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9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80" name="Group 316"/>
          <p:cNvGrpSpPr>
            <a:grpSpLocks/>
          </p:cNvGrpSpPr>
          <p:nvPr/>
        </p:nvGrpSpPr>
        <p:grpSpPr bwMode="auto">
          <a:xfrm>
            <a:off x="7454415" y="6458398"/>
            <a:ext cx="281487" cy="221311"/>
            <a:chOff x="4727" y="2506"/>
            <a:chExt cx="706" cy="1172"/>
          </a:xfrm>
        </p:grpSpPr>
        <p:sp>
          <p:nvSpPr>
            <p:cNvPr id="18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0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1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2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3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4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5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6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7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8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9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0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1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2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3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4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5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6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7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8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9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260" name="Группа 119"/>
          <p:cNvGrpSpPr>
            <a:grpSpLocks/>
          </p:cNvGrpSpPr>
          <p:nvPr/>
        </p:nvGrpSpPr>
        <p:grpSpPr bwMode="auto">
          <a:xfrm>
            <a:off x="7889052" y="6654946"/>
            <a:ext cx="177245" cy="141967"/>
            <a:chOff x="214313" y="8958263"/>
            <a:chExt cx="642937" cy="500062"/>
          </a:xfrm>
        </p:grpSpPr>
        <p:sp>
          <p:nvSpPr>
            <p:cNvPr id="261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672"/>
              <a:endParaRPr lang="ru-RU" sz="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2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672"/>
              <a:endParaRPr lang="ru-RU" sz="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63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264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65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266" name="Группа 629"/>
          <p:cNvGrpSpPr>
            <a:grpSpLocks/>
          </p:cNvGrpSpPr>
          <p:nvPr/>
        </p:nvGrpSpPr>
        <p:grpSpPr bwMode="auto">
          <a:xfrm>
            <a:off x="268359" y="2187806"/>
            <a:ext cx="249072" cy="202424"/>
            <a:chOff x="142483" y="3760971"/>
            <a:chExt cx="346075" cy="386605"/>
          </a:xfrm>
        </p:grpSpPr>
        <p:sp>
          <p:nvSpPr>
            <p:cNvPr id="267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447">
                <a:buClr>
                  <a:srgbClr val="000000"/>
                </a:buClr>
                <a:buSzPct val="100000"/>
                <a:defRPr/>
              </a:pPr>
              <a:endParaRPr lang="ru-RU" sz="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endParaRPr>
            </a:p>
          </p:txBody>
        </p:sp>
        <p:sp>
          <p:nvSpPr>
            <p:cNvPr id="268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447">
                <a:defRPr/>
              </a:pPr>
              <a:endParaRPr lang="ru-RU" sz="7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 Light"/>
              </a:endParaRPr>
            </a:p>
          </p:txBody>
        </p:sp>
        <p:sp>
          <p:nvSpPr>
            <p:cNvPr id="269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381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51911" tIns="75956" rIns="151911" bIns="75956">
              <a:spAutoFit/>
            </a:bodyPr>
            <a:lstStyle/>
            <a:p>
              <a:pPr algn="ctr" defTabSz="770423">
                <a:defRPr/>
              </a:pPr>
              <a:endParaRPr lang="ru-RU" sz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endParaRPr>
            </a:p>
          </p:txBody>
        </p:sp>
      </p:grpSp>
      <p:grpSp>
        <p:nvGrpSpPr>
          <p:cNvPr id="270" name="Group 316"/>
          <p:cNvGrpSpPr>
            <a:grpSpLocks/>
          </p:cNvGrpSpPr>
          <p:nvPr/>
        </p:nvGrpSpPr>
        <p:grpSpPr bwMode="auto">
          <a:xfrm>
            <a:off x="30913" y="2586253"/>
            <a:ext cx="281487" cy="221311"/>
            <a:chOff x="4727" y="2506"/>
            <a:chExt cx="706" cy="1172"/>
          </a:xfrm>
        </p:grpSpPr>
        <p:sp>
          <p:nvSpPr>
            <p:cNvPr id="27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0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1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2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3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4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5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6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7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8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9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0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1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2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3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4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5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6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7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8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9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350" name="Group 316"/>
          <p:cNvGrpSpPr>
            <a:grpSpLocks/>
          </p:cNvGrpSpPr>
          <p:nvPr/>
        </p:nvGrpSpPr>
        <p:grpSpPr bwMode="auto">
          <a:xfrm>
            <a:off x="352527" y="2999705"/>
            <a:ext cx="281487" cy="221311"/>
            <a:chOff x="4727" y="2506"/>
            <a:chExt cx="706" cy="1172"/>
          </a:xfrm>
        </p:grpSpPr>
        <p:sp>
          <p:nvSpPr>
            <p:cNvPr id="35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9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9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9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9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9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9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9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9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9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9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0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0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0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0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0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0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0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0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0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0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1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1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1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1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1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1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1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1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1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1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2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2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22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2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2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2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2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2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2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2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3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3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3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433" name="Group 316"/>
          <p:cNvGrpSpPr>
            <a:grpSpLocks/>
          </p:cNvGrpSpPr>
          <p:nvPr/>
        </p:nvGrpSpPr>
        <p:grpSpPr bwMode="auto">
          <a:xfrm>
            <a:off x="632978" y="2475891"/>
            <a:ext cx="281487" cy="221311"/>
            <a:chOff x="4727" y="2506"/>
            <a:chExt cx="706" cy="1172"/>
          </a:xfrm>
        </p:grpSpPr>
        <p:sp>
          <p:nvSpPr>
            <p:cNvPr id="43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3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3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3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3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3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4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4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4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4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4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4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4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4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4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4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5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5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5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5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5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5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5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5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5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5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6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6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6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6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6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6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6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6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6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6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7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7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7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7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7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7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7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7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7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7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8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8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8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8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8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8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8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8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8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8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9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9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9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9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9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9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9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9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9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9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0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0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02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0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0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0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0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0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0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0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1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1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1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513" name="Группа 119"/>
          <p:cNvGrpSpPr>
            <a:grpSpLocks/>
          </p:cNvGrpSpPr>
          <p:nvPr/>
        </p:nvGrpSpPr>
        <p:grpSpPr bwMode="auto">
          <a:xfrm>
            <a:off x="447708" y="2404907"/>
            <a:ext cx="177245" cy="141967"/>
            <a:chOff x="214313" y="8958263"/>
            <a:chExt cx="642937" cy="500062"/>
          </a:xfrm>
        </p:grpSpPr>
        <p:sp>
          <p:nvSpPr>
            <p:cNvPr id="51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672"/>
              <a:endParaRPr lang="ru-RU" sz="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672"/>
              <a:endParaRPr lang="ru-RU" sz="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1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51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51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519" name="Прямоугольник 518"/>
          <p:cNvSpPr/>
          <p:nvPr/>
        </p:nvSpPr>
        <p:spPr>
          <a:xfrm>
            <a:off x="703150" y="2999705"/>
            <a:ext cx="3402695" cy="811364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1992" tIns="35998" rIns="71992" bIns="35998" rtlCol="0" anchor="ctr" anchorCtr="1">
            <a:spAutoFit/>
          </a:bodyPr>
          <a:lstStyle/>
          <a:p>
            <a:pPr algn="ctr" defTabSz="914286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н.п.: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914286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отрезанный объект «Филиал </a:t>
            </a:r>
          </a:p>
          <a:p>
            <a:pPr defTabSz="914286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Краснодарского университета МВД РФ» 200чел.</a:t>
            </a:r>
          </a:p>
          <a:p>
            <a:pPr algn="ctr" defTabSz="914286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sp>
        <p:nvSpPr>
          <p:cNvPr id="522" name="Прямоугольник 521"/>
          <p:cNvSpPr/>
          <p:nvPr/>
        </p:nvSpPr>
        <p:spPr bwMode="auto">
          <a:xfrm>
            <a:off x="6616905" y="5183279"/>
            <a:ext cx="1554051" cy="292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Кабардинка</a:t>
            </a:r>
          </a:p>
        </p:txBody>
      </p:sp>
      <p:grpSp>
        <p:nvGrpSpPr>
          <p:cNvPr id="539" name="Группа 538"/>
          <p:cNvGrpSpPr/>
          <p:nvPr/>
        </p:nvGrpSpPr>
        <p:grpSpPr>
          <a:xfrm>
            <a:off x="9239248" y="4943474"/>
            <a:ext cx="2929995" cy="1868309"/>
            <a:chOff x="9536274" y="4570183"/>
            <a:chExt cx="2572041" cy="2032990"/>
          </a:xfrm>
        </p:grpSpPr>
        <p:sp>
          <p:nvSpPr>
            <p:cNvPr id="540" name="Text Box 97"/>
            <p:cNvSpPr txBox="1">
              <a:spLocks noChangeArrowheads="1"/>
            </p:cNvSpPr>
            <p:nvPr/>
          </p:nvSpPr>
          <p:spPr bwMode="auto">
            <a:xfrm>
              <a:off x="9760728" y="6366200"/>
              <a:ext cx="1689431" cy="222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2" tIns="47989" rIns="95972" bIns="4798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</a:t>
              </a:r>
            </a:p>
          </p:txBody>
        </p:sp>
        <p:sp>
          <p:nvSpPr>
            <p:cNvPr id="541" name="Rectangle 93"/>
            <p:cNvSpPr>
              <a:spLocks noChangeArrowheads="1"/>
            </p:cNvSpPr>
            <p:nvPr/>
          </p:nvSpPr>
          <p:spPr bwMode="auto">
            <a:xfrm>
              <a:off x="9536274" y="4570183"/>
              <a:ext cx="2554327" cy="201495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72" tIns="34288" rIns="68572" bIns="34288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685670"/>
              <a:endParaRPr lang="ru-RU" altLang="ru-RU" sz="7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" name="Text Box 97"/>
            <p:cNvSpPr txBox="1">
              <a:spLocks noChangeArrowheads="1"/>
            </p:cNvSpPr>
            <p:nvPr/>
          </p:nvSpPr>
          <p:spPr bwMode="auto">
            <a:xfrm>
              <a:off x="9985707" y="4589968"/>
              <a:ext cx="1757932" cy="256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2" tIns="47989" rIns="95972" bIns="4798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9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543" name="Text Box 97"/>
            <p:cNvSpPr txBox="1">
              <a:spLocks noChangeArrowheads="1"/>
            </p:cNvSpPr>
            <p:nvPr/>
          </p:nvSpPr>
          <p:spPr bwMode="auto">
            <a:xfrm>
              <a:off x="9815488" y="6380498"/>
              <a:ext cx="1757932" cy="222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2" tIns="47989" rIns="95972" bIns="4798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544" name="Прямая соединительная линия 543"/>
            <p:cNvCxnSpPr/>
            <p:nvPr/>
          </p:nvCxnSpPr>
          <p:spPr>
            <a:xfrm>
              <a:off x="9591358" y="6043276"/>
              <a:ext cx="404963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5" name="Группа 629"/>
            <p:cNvGrpSpPr>
              <a:grpSpLocks/>
            </p:cNvGrpSpPr>
            <p:nvPr/>
          </p:nvGrpSpPr>
          <p:grpSpPr bwMode="auto">
            <a:xfrm>
              <a:off x="9546641" y="4794607"/>
              <a:ext cx="363153" cy="245728"/>
              <a:chOff x="142483" y="3760971"/>
              <a:chExt cx="346075" cy="386605"/>
            </a:xfrm>
          </p:grpSpPr>
          <p:sp>
            <p:nvSpPr>
              <p:cNvPr id="646" name="Line 281"/>
              <p:cNvSpPr>
                <a:spLocks noChangeShapeType="1"/>
              </p:cNvSpPr>
              <p:nvPr/>
            </p:nvSpPr>
            <p:spPr bwMode="auto">
              <a:xfrm>
                <a:off x="203673" y="3847248"/>
                <a:ext cx="0" cy="3003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58591">
                  <a:buClr>
                    <a:srgbClr val="000000"/>
                  </a:buClr>
                  <a:buSzPct val="100000"/>
                  <a:defRPr/>
                </a:pPr>
                <a:endParaRPr lang="ru-RU" sz="7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647" name="Freeform 285"/>
              <p:cNvSpPr>
                <a:spLocks/>
              </p:cNvSpPr>
              <p:nvPr/>
            </p:nvSpPr>
            <p:spPr bwMode="auto">
              <a:xfrm>
                <a:off x="198223" y="3795140"/>
                <a:ext cx="270456" cy="228326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2147483647 h 159"/>
                  <a:gd name="T4" fmla="*/ 2147483647 w 291"/>
                  <a:gd name="T5" fmla="*/ 2147483647 h 159"/>
                  <a:gd name="T6" fmla="*/ 2147483647 w 291"/>
                  <a:gd name="T7" fmla="*/ 2147483647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58591">
                  <a:defRPr/>
                </a:pPr>
                <a:endParaRPr lang="ru-RU" sz="7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endParaRPr>
              </a:p>
            </p:txBody>
          </p:sp>
          <p:sp>
            <p:nvSpPr>
              <p:cNvPr id="648" name="Text Box 286"/>
              <p:cNvSpPr txBox="1">
                <a:spLocks noChangeArrowheads="1"/>
              </p:cNvSpPr>
              <p:nvPr/>
            </p:nvSpPr>
            <p:spPr bwMode="auto">
              <a:xfrm>
                <a:off x="142483" y="3760971"/>
                <a:ext cx="346075" cy="2759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13933" tIns="56967" rIns="113933" bIns="56967">
                <a:spAutoFit/>
              </a:bodyPr>
              <a:lstStyle/>
              <a:p>
                <a:pPr algn="ctr" defTabSz="770539">
                  <a:defRPr/>
                </a:pPr>
                <a:endParaRPr lang="ru-RU" sz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endParaRPr>
              </a:p>
            </p:txBody>
          </p:sp>
        </p:grpSp>
        <p:sp>
          <p:nvSpPr>
            <p:cNvPr id="546" name="Text Box 97"/>
            <p:cNvSpPr txBox="1">
              <a:spLocks noChangeArrowheads="1"/>
            </p:cNvSpPr>
            <p:nvPr/>
          </p:nvSpPr>
          <p:spPr bwMode="auto">
            <a:xfrm>
              <a:off x="9927862" y="4892240"/>
              <a:ext cx="2002597" cy="239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2" tIns="47989" rIns="95972" bIns="4798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пожарно-спасательные формирования</a:t>
              </a:r>
            </a:p>
          </p:txBody>
        </p:sp>
        <p:sp>
          <p:nvSpPr>
            <p:cNvPr id="547" name="Text Box 97"/>
            <p:cNvSpPr txBox="1">
              <a:spLocks noChangeArrowheads="1"/>
            </p:cNvSpPr>
            <p:nvPr/>
          </p:nvSpPr>
          <p:spPr bwMode="auto">
            <a:xfrm>
              <a:off x="10040712" y="5935401"/>
              <a:ext cx="2067603" cy="222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199" tIns="40102" rIns="80199" bIns="4010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743">
                <a:defRPr/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линии электропередач 110 кВт</a:t>
              </a:r>
            </a:p>
          </p:txBody>
        </p:sp>
        <p:grpSp>
          <p:nvGrpSpPr>
            <p:cNvPr id="548" name="Group 316"/>
            <p:cNvGrpSpPr>
              <a:grpSpLocks/>
            </p:cNvGrpSpPr>
            <p:nvPr/>
          </p:nvGrpSpPr>
          <p:grpSpPr bwMode="auto">
            <a:xfrm>
              <a:off x="9548677" y="5144512"/>
              <a:ext cx="238343" cy="155125"/>
              <a:chOff x="4727" y="2506"/>
              <a:chExt cx="706" cy="1172"/>
            </a:xfrm>
          </p:grpSpPr>
          <p:sp>
            <p:nvSpPr>
              <p:cNvPr id="568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569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570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571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572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573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574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575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576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577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578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579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580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581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582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583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584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585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586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587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588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589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590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591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592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593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594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595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596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597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598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599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00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01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02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03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04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05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06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07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08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09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10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11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12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13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14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15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16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17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18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19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20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21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22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23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24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25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26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27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28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29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30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31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32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33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34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35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36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37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38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39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40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41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42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43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44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45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</p:grpSp>
        <p:sp>
          <p:nvSpPr>
            <p:cNvPr id="549" name="Text Box 97"/>
            <p:cNvSpPr txBox="1">
              <a:spLocks noChangeArrowheads="1"/>
            </p:cNvSpPr>
            <p:nvPr/>
          </p:nvSpPr>
          <p:spPr bwMode="auto">
            <a:xfrm>
              <a:off x="9904351" y="5119755"/>
              <a:ext cx="1971515" cy="239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2" tIns="47989" rIns="95972" bIns="4798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социально-значимый объект</a:t>
              </a:r>
            </a:p>
          </p:txBody>
        </p:sp>
        <p:grpSp>
          <p:nvGrpSpPr>
            <p:cNvPr id="550" name="Группа 119"/>
            <p:cNvGrpSpPr>
              <a:grpSpLocks/>
            </p:cNvGrpSpPr>
            <p:nvPr/>
          </p:nvGrpSpPr>
          <p:grpSpPr bwMode="auto">
            <a:xfrm>
              <a:off x="9562764" y="5377216"/>
              <a:ext cx="258427" cy="172337"/>
              <a:chOff x="214313" y="8958263"/>
              <a:chExt cx="642937" cy="500062"/>
            </a:xfrm>
          </p:grpSpPr>
          <p:sp>
            <p:nvSpPr>
              <p:cNvPr id="563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172575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57816"/>
                <a:endParaRPr lang="ru-RU" sz="7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4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3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57816"/>
                <a:endParaRPr lang="ru-RU" sz="7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565" name="Группа 21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566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567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551" name="Text Box 97"/>
            <p:cNvSpPr txBox="1">
              <a:spLocks noChangeArrowheads="1"/>
            </p:cNvSpPr>
            <p:nvPr/>
          </p:nvSpPr>
          <p:spPr bwMode="auto">
            <a:xfrm>
              <a:off x="9951856" y="5377215"/>
              <a:ext cx="2002597" cy="239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2" tIns="47989" rIns="95972" bIns="4798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больница</a:t>
              </a:r>
            </a:p>
          </p:txBody>
        </p:sp>
        <p:sp>
          <p:nvSpPr>
            <p:cNvPr id="552" name="Text Box 97"/>
            <p:cNvSpPr txBox="1">
              <a:spLocks noChangeArrowheads="1"/>
            </p:cNvSpPr>
            <p:nvPr/>
          </p:nvSpPr>
          <p:spPr bwMode="auto">
            <a:xfrm>
              <a:off x="9948365" y="5627427"/>
              <a:ext cx="1961587" cy="239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9" tIns="47991" rIns="95979" bIns="4799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МНИСС ГЛОНАС</a:t>
              </a:r>
            </a:p>
          </p:txBody>
        </p:sp>
        <p:grpSp>
          <p:nvGrpSpPr>
            <p:cNvPr id="553" name="Группа 552"/>
            <p:cNvGrpSpPr/>
            <p:nvPr/>
          </p:nvGrpSpPr>
          <p:grpSpPr>
            <a:xfrm>
              <a:off x="9562763" y="5676429"/>
              <a:ext cx="262180" cy="159147"/>
              <a:chOff x="2569102" y="4634930"/>
              <a:chExt cx="200292" cy="232563"/>
            </a:xfrm>
          </p:grpSpPr>
          <p:sp>
            <p:nvSpPr>
              <p:cNvPr id="556" name="Скругленный прямоугольник 555"/>
              <p:cNvSpPr/>
              <p:nvPr/>
            </p:nvSpPr>
            <p:spPr>
              <a:xfrm>
                <a:off x="2569102" y="4707080"/>
                <a:ext cx="200292" cy="108908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7" name="Овал 556"/>
              <p:cNvSpPr/>
              <p:nvPr/>
            </p:nvSpPr>
            <p:spPr>
              <a:xfrm>
                <a:off x="2593655" y="4744551"/>
                <a:ext cx="45719" cy="582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8" name="Овал 557"/>
              <p:cNvSpPr/>
              <p:nvPr/>
            </p:nvSpPr>
            <p:spPr>
              <a:xfrm>
                <a:off x="2698872" y="4744551"/>
                <a:ext cx="45719" cy="582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9" name="Скругленный прямоугольник 558"/>
              <p:cNvSpPr/>
              <p:nvPr/>
            </p:nvSpPr>
            <p:spPr>
              <a:xfrm>
                <a:off x="2593654" y="4821774"/>
                <a:ext cx="45719" cy="45719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0" name="Скругленный прямоугольник 559"/>
              <p:cNvSpPr/>
              <p:nvPr/>
            </p:nvSpPr>
            <p:spPr>
              <a:xfrm>
                <a:off x="2694588" y="4821774"/>
                <a:ext cx="45719" cy="45719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1" name="Скругленный прямоугольник 560"/>
              <p:cNvSpPr/>
              <p:nvPr/>
            </p:nvSpPr>
            <p:spPr>
              <a:xfrm>
                <a:off x="2595493" y="4634930"/>
                <a:ext cx="146653" cy="81211"/>
              </a:xfrm>
              <a:prstGeom prst="roundRect">
                <a:avLst>
                  <a:gd name="adj" fmla="val 3069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2" name="Скругленный прямоугольник 561"/>
              <p:cNvSpPr/>
              <p:nvPr/>
            </p:nvSpPr>
            <p:spPr>
              <a:xfrm>
                <a:off x="2607152" y="4644548"/>
                <a:ext cx="123333" cy="68297"/>
              </a:xfrm>
              <a:prstGeom prst="roundRect">
                <a:avLst>
                  <a:gd name="adj" fmla="val 3069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554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2" t="40992" r="94372" b="53233"/>
            <a:stretch/>
          </p:blipFill>
          <p:spPr bwMode="auto">
            <a:xfrm>
              <a:off x="9554025" y="6214961"/>
              <a:ext cx="307455" cy="267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5" name="Text Box 97"/>
            <p:cNvSpPr txBox="1">
              <a:spLocks noChangeArrowheads="1"/>
            </p:cNvSpPr>
            <p:nvPr/>
          </p:nvSpPr>
          <p:spPr bwMode="auto">
            <a:xfrm>
              <a:off x="9985707" y="6198394"/>
              <a:ext cx="2002597" cy="239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2" tIns="47989" rIns="95972" bIns="4798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</a:t>
              </a:r>
              <a:r>
                <a:rPr lang="ru-RU" altLang="ru-RU" sz="800" b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пожаровзрывоопасный</a:t>
              </a: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объект</a:t>
              </a:r>
            </a:p>
          </p:txBody>
        </p:sp>
      </p:grpSp>
      <p:pic>
        <p:nvPicPr>
          <p:cNvPr id="652" name="Рисунок 6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5" y="50489"/>
            <a:ext cx="910940" cy="546460"/>
          </a:xfrm>
          <a:prstGeom prst="rect">
            <a:avLst/>
          </a:prstGeom>
        </p:spPr>
      </p:pic>
      <p:pic>
        <p:nvPicPr>
          <p:cNvPr id="653" name="Рисунок 6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163" y="100938"/>
            <a:ext cx="1051716" cy="399124"/>
          </a:xfrm>
          <a:prstGeom prst="rect">
            <a:avLst/>
          </a:prstGeom>
        </p:spPr>
      </p:pic>
      <p:sp>
        <p:nvSpPr>
          <p:cNvPr id="649" name="Прямоугольник 648"/>
          <p:cNvSpPr/>
          <p:nvPr/>
        </p:nvSpPr>
        <p:spPr>
          <a:xfrm>
            <a:off x="8597985" y="564123"/>
            <a:ext cx="3642881" cy="3047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pic>
        <p:nvPicPr>
          <p:cNvPr id="65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844" y="875553"/>
            <a:ext cx="3625022" cy="1720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2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Picture 2" descr="C:\Users\30078\Desktop\Сочи\туапс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9" y="665940"/>
            <a:ext cx="12192000" cy="619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9099" y="4"/>
            <a:ext cx="12240684" cy="68226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1038977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ИНФОРМАЦИОННЫЕ МАТЕРИАЛЫ ПО АВТОМОБИЛЬНОЙ ДОРОГЕ А-147 </a:t>
            </a:r>
          </a:p>
          <a:p>
            <a:pPr defTabSz="1038977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КРАСНОДАРСКОМ КРАЕ  (РИСК НАРУШЕНИЯ ТРАНСПОРТНОГО СООБЩЕНИЯ)</a:t>
            </a:r>
          </a:p>
        </p:txBody>
      </p:sp>
      <p:sp>
        <p:nvSpPr>
          <p:cNvPr id="375" name="AutoShape 24"/>
          <p:cNvSpPr>
            <a:spLocks noChangeArrowheads="1"/>
          </p:cNvSpPr>
          <p:nvPr/>
        </p:nvSpPr>
        <p:spPr bwMode="auto">
          <a:xfrm>
            <a:off x="1276691" y="2258394"/>
            <a:ext cx="3548153" cy="865007"/>
          </a:xfrm>
          <a:prstGeom prst="wedgeRectCallout">
            <a:avLst>
              <a:gd name="adj1" fmla="val 80323"/>
              <a:gd name="adj2" fmla="val -22660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155533" tIns="77774" rIns="155533" bIns="77774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25 по 80 км  боковой ветер)</a:t>
            </a:r>
            <a:endParaRPr lang="en-US" altLang="ru-RU" sz="19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0" name="Text Box 182"/>
          <p:cNvSpPr txBox="1">
            <a:spLocks noChangeArrowheads="1"/>
          </p:cNvSpPr>
          <p:nvPr/>
        </p:nvSpPr>
        <p:spPr bwMode="auto">
          <a:xfrm>
            <a:off x="6581649" y="2347849"/>
            <a:ext cx="1097841" cy="45739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7853" tIns="63924" rIns="127853" bIns="6392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Туапсе</a:t>
            </a:r>
          </a:p>
        </p:txBody>
      </p:sp>
      <p:sp>
        <p:nvSpPr>
          <p:cNvPr id="381" name="TextBox 380"/>
          <p:cNvSpPr txBox="1"/>
          <p:nvPr/>
        </p:nvSpPr>
        <p:spPr>
          <a:xfrm>
            <a:off x="7098113" y="2865930"/>
            <a:ext cx="681423" cy="3593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11988" tIns="55996" rIns="111988" bIns="55996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1600" dirty="0"/>
              <a:t>А147</a:t>
            </a:r>
          </a:p>
        </p:txBody>
      </p:sp>
      <p:sp>
        <p:nvSpPr>
          <p:cNvPr id="3" name="Полилиния 2"/>
          <p:cNvSpPr/>
          <p:nvPr/>
        </p:nvSpPr>
        <p:spPr>
          <a:xfrm>
            <a:off x="3642351" y="809629"/>
            <a:ext cx="2396503" cy="1238259"/>
          </a:xfrm>
          <a:custGeom>
            <a:avLst/>
            <a:gdLst>
              <a:gd name="connsiteX0" fmla="*/ 100977 w 2396502"/>
              <a:gd name="connsiteY0" fmla="*/ 0 h 1238259"/>
              <a:gd name="connsiteX1" fmla="*/ 100977 w 2396502"/>
              <a:gd name="connsiteY1" fmla="*/ 0 h 1238259"/>
              <a:gd name="connsiteX2" fmla="*/ 62877 w 2396502"/>
              <a:gd name="connsiteY2" fmla="*/ 85725 h 1238259"/>
              <a:gd name="connsiteX3" fmla="*/ 43827 w 2396502"/>
              <a:gd name="connsiteY3" fmla="*/ 114300 h 1238259"/>
              <a:gd name="connsiteX4" fmla="*/ 15252 w 2396502"/>
              <a:gd name="connsiteY4" fmla="*/ 171450 h 1238259"/>
              <a:gd name="connsiteX5" fmla="*/ 15252 w 2396502"/>
              <a:gd name="connsiteY5" fmla="*/ 314325 h 1238259"/>
              <a:gd name="connsiteX6" fmla="*/ 72402 w 2396502"/>
              <a:gd name="connsiteY6" fmla="*/ 333375 h 1238259"/>
              <a:gd name="connsiteX7" fmla="*/ 129552 w 2396502"/>
              <a:gd name="connsiteY7" fmla="*/ 361950 h 1238259"/>
              <a:gd name="connsiteX8" fmla="*/ 158127 w 2396502"/>
              <a:gd name="connsiteY8" fmla="*/ 390525 h 1238259"/>
              <a:gd name="connsiteX9" fmla="*/ 215277 w 2396502"/>
              <a:gd name="connsiteY9" fmla="*/ 409575 h 1238259"/>
              <a:gd name="connsiteX10" fmla="*/ 243852 w 2396502"/>
              <a:gd name="connsiteY10" fmla="*/ 419100 h 1238259"/>
              <a:gd name="connsiteX11" fmla="*/ 329577 w 2396502"/>
              <a:gd name="connsiteY11" fmla="*/ 447675 h 1238259"/>
              <a:gd name="connsiteX12" fmla="*/ 358152 w 2396502"/>
              <a:gd name="connsiteY12" fmla="*/ 457200 h 1238259"/>
              <a:gd name="connsiteX13" fmla="*/ 396252 w 2396502"/>
              <a:gd name="connsiteY13" fmla="*/ 466725 h 1238259"/>
              <a:gd name="connsiteX14" fmla="*/ 453402 w 2396502"/>
              <a:gd name="connsiteY14" fmla="*/ 476250 h 1238259"/>
              <a:gd name="connsiteX15" fmla="*/ 539127 w 2396502"/>
              <a:gd name="connsiteY15" fmla="*/ 514350 h 1238259"/>
              <a:gd name="connsiteX16" fmla="*/ 596277 w 2396502"/>
              <a:gd name="connsiteY16" fmla="*/ 533400 h 1238259"/>
              <a:gd name="connsiteX17" fmla="*/ 634377 w 2396502"/>
              <a:gd name="connsiteY17" fmla="*/ 542925 h 1238259"/>
              <a:gd name="connsiteX18" fmla="*/ 720102 w 2396502"/>
              <a:gd name="connsiteY18" fmla="*/ 571500 h 1238259"/>
              <a:gd name="connsiteX19" fmla="*/ 748677 w 2396502"/>
              <a:gd name="connsiteY19" fmla="*/ 581025 h 1238259"/>
              <a:gd name="connsiteX20" fmla="*/ 777252 w 2396502"/>
              <a:gd name="connsiteY20" fmla="*/ 590550 h 1238259"/>
              <a:gd name="connsiteX21" fmla="*/ 862977 w 2396502"/>
              <a:gd name="connsiteY21" fmla="*/ 628650 h 1238259"/>
              <a:gd name="connsiteX22" fmla="*/ 891552 w 2396502"/>
              <a:gd name="connsiteY22" fmla="*/ 638175 h 1238259"/>
              <a:gd name="connsiteX23" fmla="*/ 1043952 w 2396502"/>
              <a:gd name="connsiteY23" fmla="*/ 647700 h 1238259"/>
              <a:gd name="connsiteX24" fmla="*/ 1120152 w 2396502"/>
              <a:gd name="connsiteY24" fmla="*/ 714375 h 1238259"/>
              <a:gd name="connsiteX25" fmla="*/ 1205877 w 2396502"/>
              <a:gd name="connsiteY25" fmla="*/ 704850 h 1238259"/>
              <a:gd name="connsiteX26" fmla="*/ 1263027 w 2396502"/>
              <a:gd name="connsiteY26" fmla="*/ 685800 h 1238259"/>
              <a:gd name="connsiteX27" fmla="*/ 1310652 w 2396502"/>
              <a:gd name="connsiteY27" fmla="*/ 695325 h 1238259"/>
              <a:gd name="connsiteX28" fmla="*/ 1320177 w 2396502"/>
              <a:gd name="connsiteY28" fmla="*/ 723900 h 1238259"/>
              <a:gd name="connsiteX29" fmla="*/ 1386852 w 2396502"/>
              <a:gd name="connsiteY29" fmla="*/ 809625 h 1238259"/>
              <a:gd name="connsiteX30" fmla="*/ 1605927 w 2396502"/>
              <a:gd name="connsiteY30" fmla="*/ 828675 h 1238259"/>
              <a:gd name="connsiteX31" fmla="*/ 1634502 w 2396502"/>
              <a:gd name="connsiteY31" fmla="*/ 847725 h 1238259"/>
              <a:gd name="connsiteX32" fmla="*/ 1672602 w 2396502"/>
              <a:gd name="connsiteY32" fmla="*/ 933450 h 1238259"/>
              <a:gd name="connsiteX33" fmla="*/ 1701177 w 2396502"/>
              <a:gd name="connsiteY33" fmla="*/ 942975 h 1238259"/>
              <a:gd name="connsiteX34" fmla="*/ 1758327 w 2396502"/>
              <a:gd name="connsiteY34" fmla="*/ 981075 h 1238259"/>
              <a:gd name="connsiteX35" fmla="*/ 1786902 w 2396502"/>
              <a:gd name="connsiteY35" fmla="*/ 1000125 h 1238259"/>
              <a:gd name="connsiteX36" fmla="*/ 1844052 w 2396502"/>
              <a:gd name="connsiteY36" fmla="*/ 1028700 h 1238259"/>
              <a:gd name="connsiteX37" fmla="*/ 1910727 w 2396502"/>
              <a:gd name="connsiteY37" fmla="*/ 1104900 h 1238259"/>
              <a:gd name="connsiteX38" fmla="*/ 1939302 w 2396502"/>
              <a:gd name="connsiteY38" fmla="*/ 1133475 h 1238259"/>
              <a:gd name="connsiteX39" fmla="*/ 2072652 w 2396502"/>
              <a:gd name="connsiteY39" fmla="*/ 1143000 h 1238259"/>
              <a:gd name="connsiteX40" fmla="*/ 2139327 w 2396502"/>
              <a:gd name="connsiteY40" fmla="*/ 1162050 h 1238259"/>
              <a:gd name="connsiteX41" fmla="*/ 2167902 w 2396502"/>
              <a:gd name="connsiteY41" fmla="*/ 1181100 h 1238259"/>
              <a:gd name="connsiteX42" fmla="*/ 2225052 w 2396502"/>
              <a:gd name="connsiteY42" fmla="*/ 1200150 h 1238259"/>
              <a:gd name="connsiteX43" fmla="*/ 2244102 w 2396502"/>
              <a:gd name="connsiteY43" fmla="*/ 1228725 h 1238259"/>
              <a:gd name="connsiteX44" fmla="*/ 2358402 w 2396502"/>
              <a:gd name="connsiteY44" fmla="*/ 1228725 h 1238259"/>
              <a:gd name="connsiteX45" fmla="*/ 2396502 w 2396502"/>
              <a:gd name="connsiteY45" fmla="*/ 1228725 h 123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396502" h="1238259">
                <a:moveTo>
                  <a:pt x="100977" y="0"/>
                </a:moveTo>
                <a:lnTo>
                  <a:pt x="100977" y="0"/>
                </a:lnTo>
                <a:cubicBezTo>
                  <a:pt x="88277" y="28575"/>
                  <a:pt x="76861" y="57756"/>
                  <a:pt x="62877" y="85725"/>
                </a:cubicBezTo>
                <a:cubicBezTo>
                  <a:pt x="57757" y="95964"/>
                  <a:pt x="48947" y="104061"/>
                  <a:pt x="43827" y="114300"/>
                </a:cubicBezTo>
                <a:cubicBezTo>
                  <a:pt x="4392" y="193170"/>
                  <a:pt x="69847" y="89558"/>
                  <a:pt x="15252" y="171450"/>
                </a:cubicBezTo>
                <a:cubicBezTo>
                  <a:pt x="3462" y="218609"/>
                  <a:pt x="-12177" y="263386"/>
                  <a:pt x="15252" y="314325"/>
                </a:cubicBezTo>
                <a:cubicBezTo>
                  <a:pt x="24772" y="332005"/>
                  <a:pt x="55694" y="322236"/>
                  <a:pt x="72402" y="333375"/>
                </a:cubicBezTo>
                <a:cubicBezTo>
                  <a:pt x="109331" y="357994"/>
                  <a:pt x="90117" y="348805"/>
                  <a:pt x="129552" y="361950"/>
                </a:cubicBezTo>
                <a:cubicBezTo>
                  <a:pt x="139077" y="371475"/>
                  <a:pt x="146352" y="383983"/>
                  <a:pt x="158127" y="390525"/>
                </a:cubicBezTo>
                <a:cubicBezTo>
                  <a:pt x="175680" y="400277"/>
                  <a:pt x="196227" y="403225"/>
                  <a:pt x="215277" y="409575"/>
                </a:cubicBezTo>
                <a:lnTo>
                  <a:pt x="243852" y="419100"/>
                </a:lnTo>
                <a:lnTo>
                  <a:pt x="329577" y="447675"/>
                </a:lnTo>
                <a:cubicBezTo>
                  <a:pt x="339102" y="450850"/>
                  <a:pt x="348412" y="454765"/>
                  <a:pt x="358152" y="457200"/>
                </a:cubicBezTo>
                <a:cubicBezTo>
                  <a:pt x="370852" y="460375"/>
                  <a:pt x="383415" y="464158"/>
                  <a:pt x="396252" y="466725"/>
                </a:cubicBezTo>
                <a:cubicBezTo>
                  <a:pt x="415190" y="470513"/>
                  <a:pt x="434666" y="471566"/>
                  <a:pt x="453402" y="476250"/>
                </a:cubicBezTo>
                <a:cubicBezTo>
                  <a:pt x="583044" y="508660"/>
                  <a:pt x="458709" y="478608"/>
                  <a:pt x="539127" y="514350"/>
                </a:cubicBezTo>
                <a:cubicBezTo>
                  <a:pt x="557477" y="522505"/>
                  <a:pt x="576796" y="528530"/>
                  <a:pt x="596277" y="533400"/>
                </a:cubicBezTo>
                <a:cubicBezTo>
                  <a:pt x="608977" y="536575"/>
                  <a:pt x="621838" y="539163"/>
                  <a:pt x="634377" y="542925"/>
                </a:cubicBezTo>
                <a:lnTo>
                  <a:pt x="720102" y="571500"/>
                </a:lnTo>
                <a:lnTo>
                  <a:pt x="748677" y="581025"/>
                </a:lnTo>
                <a:cubicBezTo>
                  <a:pt x="758202" y="584200"/>
                  <a:pt x="768898" y="584981"/>
                  <a:pt x="777252" y="590550"/>
                </a:cubicBezTo>
                <a:cubicBezTo>
                  <a:pt x="822535" y="620739"/>
                  <a:pt x="794967" y="605980"/>
                  <a:pt x="862977" y="628650"/>
                </a:cubicBezTo>
                <a:cubicBezTo>
                  <a:pt x="872502" y="631825"/>
                  <a:pt x="881531" y="637549"/>
                  <a:pt x="891552" y="638175"/>
                </a:cubicBezTo>
                <a:lnTo>
                  <a:pt x="1043952" y="647700"/>
                </a:lnTo>
                <a:cubicBezTo>
                  <a:pt x="1110627" y="692150"/>
                  <a:pt x="1088402" y="666750"/>
                  <a:pt x="1120152" y="714375"/>
                </a:cubicBezTo>
                <a:cubicBezTo>
                  <a:pt x="1148727" y="711200"/>
                  <a:pt x="1177684" y="710489"/>
                  <a:pt x="1205877" y="704850"/>
                </a:cubicBezTo>
                <a:cubicBezTo>
                  <a:pt x="1225568" y="700912"/>
                  <a:pt x="1263027" y="685800"/>
                  <a:pt x="1263027" y="685800"/>
                </a:cubicBezTo>
                <a:cubicBezTo>
                  <a:pt x="1278902" y="688975"/>
                  <a:pt x="1297182" y="686345"/>
                  <a:pt x="1310652" y="695325"/>
                </a:cubicBezTo>
                <a:cubicBezTo>
                  <a:pt x="1319006" y="700894"/>
                  <a:pt x="1317742" y="714160"/>
                  <a:pt x="1320177" y="723900"/>
                </a:cubicBezTo>
                <a:cubicBezTo>
                  <a:pt x="1331335" y="768531"/>
                  <a:pt x="1320272" y="798528"/>
                  <a:pt x="1386852" y="809625"/>
                </a:cubicBezTo>
                <a:cubicBezTo>
                  <a:pt x="1497335" y="828039"/>
                  <a:pt x="1424723" y="818016"/>
                  <a:pt x="1605927" y="828675"/>
                </a:cubicBezTo>
                <a:cubicBezTo>
                  <a:pt x="1615452" y="835025"/>
                  <a:pt x="1628435" y="838017"/>
                  <a:pt x="1634502" y="847725"/>
                </a:cubicBezTo>
                <a:cubicBezTo>
                  <a:pt x="1650510" y="873337"/>
                  <a:pt x="1646212" y="912338"/>
                  <a:pt x="1672602" y="933450"/>
                </a:cubicBezTo>
                <a:cubicBezTo>
                  <a:pt x="1680442" y="939722"/>
                  <a:pt x="1692400" y="938099"/>
                  <a:pt x="1701177" y="942975"/>
                </a:cubicBezTo>
                <a:cubicBezTo>
                  <a:pt x="1721191" y="954094"/>
                  <a:pt x="1739277" y="968375"/>
                  <a:pt x="1758327" y="981075"/>
                </a:cubicBezTo>
                <a:cubicBezTo>
                  <a:pt x="1767852" y="987425"/>
                  <a:pt x="1776042" y="996505"/>
                  <a:pt x="1786902" y="1000125"/>
                </a:cubicBezTo>
                <a:cubicBezTo>
                  <a:pt x="1826337" y="1013270"/>
                  <a:pt x="1807123" y="1004081"/>
                  <a:pt x="1844052" y="1028700"/>
                </a:cubicBezTo>
                <a:cubicBezTo>
                  <a:pt x="1912314" y="1131094"/>
                  <a:pt x="1851196" y="1055291"/>
                  <a:pt x="1910727" y="1104900"/>
                </a:cubicBezTo>
                <a:cubicBezTo>
                  <a:pt x="1921075" y="1113524"/>
                  <a:pt x="1926190" y="1130390"/>
                  <a:pt x="1939302" y="1133475"/>
                </a:cubicBezTo>
                <a:cubicBezTo>
                  <a:pt x="1982681" y="1143682"/>
                  <a:pt x="2028202" y="1139825"/>
                  <a:pt x="2072652" y="1143000"/>
                </a:cubicBezTo>
                <a:cubicBezTo>
                  <a:pt x="2084859" y="1146052"/>
                  <a:pt x="2125662" y="1155218"/>
                  <a:pt x="2139327" y="1162050"/>
                </a:cubicBezTo>
                <a:cubicBezTo>
                  <a:pt x="2149566" y="1167170"/>
                  <a:pt x="2157441" y="1176451"/>
                  <a:pt x="2167902" y="1181100"/>
                </a:cubicBezTo>
                <a:cubicBezTo>
                  <a:pt x="2186252" y="1189255"/>
                  <a:pt x="2225052" y="1200150"/>
                  <a:pt x="2225052" y="1200150"/>
                </a:cubicBezTo>
                <a:cubicBezTo>
                  <a:pt x="2231402" y="1209675"/>
                  <a:pt x="2234577" y="1222375"/>
                  <a:pt x="2244102" y="1228725"/>
                </a:cubicBezTo>
                <a:cubicBezTo>
                  <a:pt x="2274606" y="1249061"/>
                  <a:pt x="2332623" y="1230873"/>
                  <a:pt x="2358402" y="1228725"/>
                </a:cubicBezTo>
                <a:cubicBezTo>
                  <a:pt x="2371058" y="1227670"/>
                  <a:pt x="2383802" y="1228725"/>
                  <a:pt x="2396502" y="1228725"/>
                </a:cubicBezTo>
              </a:path>
            </a:pathLst>
          </a:cu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77" name="Полилиния 376"/>
          <p:cNvSpPr/>
          <p:nvPr/>
        </p:nvSpPr>
        <p:spPr>
          <a:xfrm>
            <a:off x="7533857" y="3905249"/>
            <a:ext cx="1276772" cy="924523"/>
          </a:xfrm>
          <a:custGeom>
            <a:avLst/>
            <a:gdLst>
              <a:gd name="connsiteX0" fmla="*/ 28997 w 1276772"/>
              <a:gd name="connsiteY0" fmla="*/ 0 h 924522"/>
              <a:gd name="connsiteX1" fmla="*/ 28997 w 1276772"/>
              <a:gd name="connsiteY1" fmla="*/ 0 h 924522"/>
              <a:gd name="connsiteX2" fmla="*/ 422 w 1276772"/>
              <a:gd name="connsiteY2" fmla="*/ 76200 h 924522"/>
              <a:gd name="connsiteX3" fmla="*/ 9947 w 1276772"/>
              <a:gd name="connsiteY3" fmla="*/ 114300 h 924522"/>
              <a:gd name="connsiteX4" fmla="*/ 28997 w 1276772"/>
              <a:gd name="connsiteY4" fmla="*/ 142875 h 924522"/>
              <a:gd name="connsiteX5" fmla="*/ 105197 w 1276772"/>
              <a:gd name="connsiteY5" fmla="*/ 161925 h 924522"/>
              <a:gd name="connsiteX6" fmla="*/ 124247 w 1276772"/>
              <a:gd name="connsiteY6" fmla="*/ 247650 h 924522"/>
              <a:gd name="connsiteX7" fmla="*/ 133772 w 1276772"/>
              <a:gd name="connsiteY7" fmla="*/ 276225 h 924522"/>
              <a:gd name="connsiteX8" fmla="*/ 171872 w 1276772"/>
              <a:gd name="connsiteY8" fmla="*/ 295275 h 924522"/>
              <a:gd name="connsiteX9" fmla="*/ 276647 w 1276772"/>
              <a:gd name="connsiteY9" fmla="*/ 285750 h 924522"/>
              <a:gd name="connsiteX10" fmla="*/ 305222 w 1276772"/>
              <a:gd name="connsiteY10" fmla="*/ 276225 h 924522"/>
              <a:gd name="connsiteX11" fmla="*/ 352847 w 1276772"/>
              <a:gd name="connsiteY11" fmla="*/ 266700 h 924522"/>
              <a:gd name="connsiteX12" fmla="*/ 381422 w 1276772"/>
              <a:gd name="connsiteY12" fmla="*/ 333375 h 924522"/>
              <a:gd name="connsiteX13" fmla="*/ 400472 w 1276772"/>
              <a:gd name="connsiteY13" fmla="*/ 390525 h 924522"/>
              <a:gd name="connsiteX14" fmla="*/ 457622 w 1276772"/>
              <a:gd name="connsiteY14" fmla="*/ 409575 h 924522"/>
              <a:gd name="connsiteX15" fmla="*/ 495722 w 1276772"/>
              <a:gd name="connsiteY15" fmla="*/ 419100 h 924522"/>
              <a:gd name="connsiteX16" fmla="*/ 552872 w 1276772"/>
              <a:gd name="connsiteY16" fmla="*/ 438150 h 924522"/>
              <a:gd name="connsiteX17" fmla="*/ 629072 w 1276772"/>
              <a:gd name="connsiteY17" fmla="*/ 504825 h 924522"/>
              <a:gd name="connsiteX18" fmla="*/ 733847 w 1276772"/>
              <a:gd name="connsiteY18" fmla="*/ 514350 h 924522"/>
              <a:gd name="connsiteX19" fmla="*/ 771947 w 1276772"/>
              <a:gd name="connsiteY19" fmla="*/ 581025 h 924522"/>
              <a:gd name="connsiteX20" fmla="*/ 800522 w 1276772"/>
              <a:gd name="connsiteY20" fmla="*/ 600075 h 924522"/>
              <a:gd name="connsiteX21" fmla="*/ 895772 w 1276772"/>
              <a:gd name="connsiteY21" fmla="*/ 619125 h 924522"/>
              <a:gd name="connsiteX22" fmla="*/ 924347 w 1276772"/>
              <a:gd name="connsiteY22" fmla="*/ 628650 h 924522"/>
              <a:gd name="connsiteX23" fmla="*/ 943397 w 1276772"/>
              <a:gd name="connsiteY23" fmla="*/ 685800 h 924522"/>
              <a:gd name="connsiteX24" fmla="*/ 991022 w 1276772"/>
              <a:gd name="connsiteY24" fmla="*/ 752475 h 924522"/>
              <a:gd name="connsiteX25" fmla="*/ 1019597 w 1276772"/>
              <a:gd name="connsiteY25" fmla="*/ 781050 h 924522"/>
              <a:gd name="connsiteX26" fmla="*/ 1095797 w 1276772"/>
              <a:gd name="connsiteY26" fmla="*/ 790575 h 924522"/>
              <a:gd name="connsiteX27" fmla="*/ 1133897 w 1276772"/>
              <a:gd name="connsiteY27" fmla="*/ 800100 h 924522"/>
              <a:gd name="connsiteX28" fmla="*/ 1200572 w 1276772"/>
              <a:gd name="connsiteY28" fmla="*/ 866775 h 924522"/>
              <a:gd name="connsiteX29" fmla="*/ 1276772 w 1276772"/>
              <a:gd name="connsiteY29" fmla="*/ 923925 h 92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76772" h="924522">
                <a:moveTo>
                  <a:pt x="28997" y="0"/>
                </a:moveTo>
                <a:lnTo>
                  <a:pt x="28997" y="0"/>
                </a:lnTo>
                <a:cubicBezTo>
                  <a:pt x="19472" y="25400"/>
                  <a:pt x="4882" y="49442"/>
                  <a:pt x="422" y="76200"/>
                </a:cubicBezTo>
                <a:cubicBezTo>
                  <a:pt x="-1730" y="89113"/>
                  <a:pt x="4790" y="102268"/>
                  <a:pt x="9947" y="114300"/>
                </a:cubicBezTo>
                <a:cubicBezTo>
                  <a:pt x="14456" y="124822"/>
                  <a:pt x="20058" y="135724"/>
                  <a:pt x="28997" y="142875"/>
                </a:cubicBezTo>
                <a:cubicBezTo>
                  <a:pt x="38760" y="150685"/>
                  <a:pt x="102825" y="161451"/>
                  <a:pt x="105197" y="161925"/>
                </a:cubicBezTo>
                <a:cubicBezTo>
                  <a:pt x="126639" y="226251"/>
                  <a:pt x="101896" y="147070"/>
                  <a:pt x="124247" y="247650"/>
                </a:cubicBezTo>
                <a:cubicBezTo>
                  <a:pt x="126425" y="257451"/>
                  <a:pt x="126672" y="269125"/>
                  <a:pt x="133772" y="276225"/>
                </a:cubicBezTo>
                <a:cubicBezTo>
                  <a:pt x="143812" y="286265"/>
                  <a:pt x="159172" y="288925"/>
                  <a:pt x="171872" y="295275"/>
                </a:cubicBezTo>
                <a:cubicBezTo>
                  <a:pt x="206797" y="292100"/>
                  <a:pt x="241930" y="290710"/>
                  <a:pt x="276647" y="285750"/>
                </a:cubicBezTo>
                <a:cubicBezTo>
                  <a:pt x="286586" y="284330"/>
                  <a:pt x="295482" y="278660"/>
                  <a:pt x="305222" y="276225"/>
                </a:cubicBezTo>
                <a:cubicBezTo>
                  <a:pt x="320928" y="272298"/>
                  <a:pt x="336972" y="269875"/>
                  <a:pt x="352847" y="266700"/>
                </a:cubicBezTo>
                <a:cubicBezTo>
                  <a:pt x="383070" y="312035"/>
                  <a:pt x="364647" y="277459"/>
                  <a:pt x="381422" y="333375"/>
                </a:cubicBezTo>
                <a:cubicBezTo>
                  <a:pt x="387192" y="352609"/>
                  <a:pt x="381422" y="384175"/>
                  <a:pt x="400472" y="390525"/>
                </a:cubicBezTo>
                <a:cubicBezTo>
                  <a:pt x="419522" y="396875"/>
                  <a:pt x="438141" y="404705"/>
                  <a:pt x="457622" y="409575"/>
                </a:cubicBezTo>
                <a:cubicBezTo>
                  <a:pt x="470322" y="412750"/>
                  <a:pt x="483183" y="415338"/>
                  <a:pt x="495722" y="419100"/>
                </a:cubicBezTo>
                <a:cubicBezTo>
                  <a:pt x="514956" y="424870"/>
                  <a:pt x="552872" y="438150"/>
                  <a:pt x="552872" y="438150"/>
                </a:cubicBezTo>
                <a:cubicBezTo>
                  <a:pt x="589229" y="492685"/>
                  <a:pt x="573909" y="497470"/>
                  <a:pt x="629072" y="504825"/>
                </a:cubicBezTo>
                <a:cubicBezTo>
                  <a:pt x="663833" y="509460"/>
                  <a:pt x="698922" y="511175"/>
                  <a:pt x="733847" y="514350"/>
                </a:cubicBezTo>
                <a:cubicBezTo>
                  <a:pt x="794688" y="534630"/>
                  <a:pt x="733950" y="505031"/>
                  <a:pt x="771947" y="581025"/>
                </a:cubicBezTo>
                <a:cubicBezTo>
                  <a:pt x="777067" y="591264"/>
                  <a:pt x="790000" y="595566"/>
                  <a:pt x="800522" y="600075"/>
                </a:cubicBezTo>
                <a:cubicBezTo>
                  <a:pt x="820959" y="608834"/>
                  <a:pt x="879408" y="615489"/>
                  <a:pt x="895772" y="619125"/>
                </a:cubicBezTo>
                <a:cubicBezTo>
                  <a:pt x="905573" y="621303"/>
                  <a:pt x="914822" y="625475"/>
                  <a:pt x="924347" y="628650"/>
                </a:cubicBezTo>
                <a:cubicBezTo>
                  <a:pt x="930697" y="647700"/>
                  <a:pt x="932258" y="669092"/>
                  <a:pt x="943397" y="685800"/>
                </a:cubicBezTo>
                <a:cubicBezTo>
                  <a:pt x="958474" y="708415"/>
                  <a:pt x="973300" y="731800"/>
                  <a:pt x="991022" y="752475"/>
                </a:cubicBezTo>
                <a:cubicBezTo>
                  <a:pt x="999788" y="762702"/>
                  <a:pt x="1006938" y="776447"/>
                  <a:pt x="1019597" y="781050"/>
                </a:cubicBezTo>
                <a:cubicBezTo>
                  <a:pt x="1043654" y="789798"/>
                  <a:pt x="1070548" y="786367"/>
                  <a:pt x="1095797" y="790575"/>
                </a:cubicBezTo>
                <a:cubicBezTo>
                  <a:pt x="1108710" y="792727"/>
                  <a:pt x="1121197" y="796925"/>
                  <a:pt x="1133897" y="800100"/>
                </a:cubicBezTo>
                <a:cubicBezTo>
                  <a:pt x="1177566" y="865604"/>
                  <a:pt x="1150277" y="850010"/>
                  <a:pt x="1200572" y="866775"/>
                </a:cubicBezTo>
                <a:cubicBezTo>
                  <a:pt x="1245717" y="934492"/>
                  <a:pt x="1215777" y="923925"/>
                  <a:pt x="1276772" y="923925"/>
                </a:cubicBezTo>
              </a:path>
            </a:pathLst>
          </a:cu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82" name="Полилиния 381"/>
          <p:cNvSpPr/>
          <p:nvPr/>
        </p:nvSpPr>
        <p:spPr>
          <a:xfrm>
            <a:off x="9220200" y="5132369"/>
            <a:ext cx="1019360" cy="887435"/>
          </a:xfrm>
          <a:custGeom>
            <a:avLst/>
            <a:gdLst>
              <a:gd name="connsiteX0" fmla="*/ 0 w 1019360"/>
              <a:gd name="connsiteY0" fmla="*/ 11135 h 887435"/>
              <a:gd name="connsiteX1" fmla="*/ 0 w 1019360"/>
              <a:gd name="connsiteY1" fmla="*/ 11135 h 887435"/>
              <a:gd name="connsiteX2" fmla="*/ 85725 w 1019360"/>
              <a:gd name="connsiteY2" fmla="*/ 20660 h 887435"/>
              <a:gd name="connsiteX3" fmla="*/ 142875 w 1019360"/>
              <a:gd name="connsiteY3" fmla="*/ 39710 h 887435"/>
              <a:gd name="connsiteX4" fmla="*/ 209550 w 1019360"/>
              <a:gd name="connsiteY4" fmla="*/ 58760 h 887435"/>
              <a:gd name="connsiteX5" fmla="*/ 247650 w 1019360"/>
              <a:gd name="connsiteY5" fmla="*/ 106385 h 887435"/>
              <a:gd name="connsiteX6" fmla="*/ 276225 w 1019360"/>
              <a:gd name="connsiteY6" fmla="*/ 125435 h 887435"/>
              <a:gd name="connsiteX7" fmla="*/ 304800 w 1019360"/>
              <a:gd name="connsiteY7" fmla="*/ 154010 h 887435"/>
              <a:gd name="connsiteX8" fmla="*/ 333375 w 1019360"/>
              <a:gd name="connsiteY8" fmla="*/ 173060 h 887435"/>
              <a:gd name="connsiteX9" fmla="*/ 390525 w 1019360"/>
              <a:gd name="connsiteY9" fmla="*/ 192110 h 887435"/>
              <a:gd name="connsiteX10" fmla="*/ 428625 w 1019360"/>
              <a:gd name="connsiteY10" fmla="*/ 182585 h 887435"/>
              <a:gd name="connsiteX11" fmla="*/ 447675 w 1019360"/>
              <a:gd name="connsiteY11" fmla="*/ 125435 h 887435"/>
              <a:gd name="connsiteX12" fmla="*/ 457200 w 1019360"/>
              <a:gd name="connsiteY12" fmla="*/ 96860 h 887435"/>
              <a:gd name="connsiteX13" fmla="*/ 485775 w 1019360"/>
              <a:gd name="connsiteY13" fmla="*/ 77810 h 887435"/>
              <a:gd name="connsiteX14" fmla="*/ 533400 w 1019360"/>
              <a:gd name="connsiteY14" fmla="*/ 68285 h 887435"/>
              <a:gd name="connsiteX15" fmla="*/ 571500 w 1019360"/>
              <a:gd name="connsiteY15" fmla="*/ 58760 h 887435"/>
              <a:gd name="connsiteX16" fmla="*/ 600075 w 1019360"/>
              <a:gd name="connsiteY16" fmla="*/ 30185 h 887435"/>
              <a:gd name="connsiteX17" fmla="*/ 609600 w 1019360"/>
              <a:gd name="connsiteY17" fmla="*/ 1610 h 887435"/>
              <a:gd name="connsiteX18" fmla="*/ 771525 w 1019360"/>
              <a:gd name="connsiteY18" fmla="*/ 11135 h 887435"/>
              <a:gd name="connsiteX19" fmla="*/ 809625 w 1019360"/>
              <a:gd name="connsiteY19" fmla="*/ 49235 h 887435"/>
              <a:gd name="connsiteX20" fmla="*/ 838200 w 1019360"/>
              <a:gd name="connsiteY20" fmla="*/ 58760 h 887435"/>
              <a:gd name="connsiteX21" fmla="*/ 1019175 w 1019360"/>
              <a:gd name="connsiteY21" fmla="*/ 68285 h 887435"/>
              <a:gd name="connsiteX22" fmla="*/ 971550 w 1019360"/>
              <a:gd name="connsiteY22" fmla="*/ 154010 h 887435"/>
              <a:gd name="connsiteX23" fmla="*/ 942975 w 1019360"/>
              <a:gd name="connsiteY23" fmla="*/ 163535 h 887435"/>
              <a:gd name="connsiteX24" fmla="*/ 942975 w 1019360"/>
              <a:gd name="connsiteY24" fmla="*/ 315935 h 887435"/>
              <a:gd name="connsiteX25" fmla="*/ 962025 w 1019360"/>
              <a:gd name="connsiteY25" fmla="*/ 439760 h 887435"/>
              <a:gd name="connsiteX26" fmla="*/ 1009650 w 1019360"/>
              <a:gd name="connsiteY26" fmla="*/ 525485 h 887435"/>
              <a:gd name="connsiteX27" fmla="*/ 1009650 w 1019360"/>
              <a:gd name="connsiteY27" fmla="*/ 668360 h 887435"/>
              <a:gd name="connsiteX28" fmla="*/ 1000125 w 1019360"/>
              <a:gd name="connsiteY28" fmla="*/ 696935 h 887435"/>
              <a:gd name="connsiteX29" fmla="*/ 942975 w 1019360"/>
              <a:gd name="connsiteY29" fmla="*/ 725510 h 887435"/>
              <a:gd name="connsiteX30" fmla="*/ 914400 w 1019360"/>
              <a:gd name="connsiteY30" fmla="*/ 744560 h 887435"/>
              <a:gd name="connsiteX31" fmla="*/ 904875 w 1019360"/>
              <a:gd name="connsiteY31" fmla="*/ 773135 h 887435"/>
              <a:gd name="connsiteX32" fmla="*/ 914400 w 1019360"/>
              <a:gd name="connsiteY32" fmla="*/ 868385 h 887435"/>
              <a:gd name="connsiteX33" fmla="*/ 914400 w 1019360"/>
              <a:gd name="connsiteY33" fmla="*/ 887435 h 88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19360" h="887435">
                <a:moveTo>
                  <a:pt x="0" y="11135"/>
                </a:moveTo>
                <a:lnTo>
                  <a:pt x="0" y="11135"/>
                </a:lnTo>
                <a:cubicBezTo>
                  <a:pt x="28575" y="14310"/>
                  <a:pt x="57532" y="15021"/>
                  <a:pt x="85725" y="20660"/>
                </a:cubicBezTo>
                <a:cubicBezTo>
                  <a:pt x="105416" y="24598"/>
                  <a:pt x="123825" y="33360"/>
                  <a:pt x="142875" y="39710"/>
                </a:cubicBezTo>
                <a:cubicBezTo>
                  <a:pt x="183869" y="53375"/>
                  <a:pt x="161710" y="46800"/>
                  <a:pt x="209550" y="58760"/>
                </a:cubicBezTo>
                <a:cubicBezTo>
                  <a:pt x="291442" y="113355"/>
                  <a:pt x="195070" y="40660"/>
                  <a:pt x="247650" y="106385"/>
                </a:cubicBezTo>
                <a:cubicBezTo>
                  <a:pt x="254801" y="115324"/>
                  <a:pt x="267431" y="118106"/>
                  <a:pt x="276225" y="125435"/>
                </a:cubicBezTo>
                <a:cubicBezTo>
                  <a:pt x="286573" y="134059"/>
                  <a:pt x="294452" y="145386"/>
                  <a:pt x="304800" y="154010"/>
                </a:cubicBezTo>
                <a:cubicBezTo>
                  <a:pt x="313594" y="161339"/>
                  <a:pt x="322914" y="168411"/>
                  <a:pt x="333375" y="173060"/>
                </a:cubicBezTo>
                <a:cubicBezTo>
                  <a:pt x="351725" y="181215"/>
                  <a:pt x="390525" y="192110"/>
                  <a:pt x="390525" y="192110"/>
                </a:cubicBezTo>
                <a:cubicBezTo>
                  <a:pt x="403225" y="188935"/>
                  <a:pt x="420106" y="192524"/>
                  <a:pt x="428625" y="182585"/>
                </a:cubicBezTo>
                <a:cubicBezTo>
                  <a:pt x="441693" y="167339"/>
                  <a:pt x="441325" y="144485"/>
                  <a:pt x="447675" y="125435"/>
                </a:cubicBezTo>
                <a:cubicBezTo>
                  <a:pt x="450850" y="115910"/>
                  <a:pt x="448846" y="102429"/>
                  <a:pt x="457200" y="96860"/>
                </a:cubicBezTo>
                <a:cubicBezTo>
                  <a:pt x="466725" y="90510"/>
                  <a:pt x="475056" y="81830"/>
                  <a:pt x="485775" y="77810"/>
                </a:cubicBezTo>
                <a:cubicBezTo>
                  <a:pt x="500934" y="72126"/>
                  <a:pt x="517596" y="71797"/>
                  <a:pt x="533400" y="68285"/>
                </a:cubicBezTo>
                <a:cubicBezTo>
                  <a:pt x="546179" y="65445"/>
                  <a:pt x="558800" y="61935"/>
                  <a:pt x="571500" y="58760"/>
                </a:cubicBezTo>
                <a:cubicBezTo>
                  <a:pt x="581025" y="49235"/>
                  <a:pt x="592603" y="41393"/>
                  <a:pt x="600075" y="30185"/>
                </a:cubicBezTo>
                <a:cubicBezTo>
                  <a:pt x="605644" y="21831"/>
                  <a:pt x="599621" y="2719"/>
                  <a:pt x="609600" y="1610"/>
                </a:cubicBezTo>
                <a:cubicBezTo>
                  <a:pt x="663338" y="-4361"/>
                  <a:pt x="717550" y="7960"/>
                  <a:pt x="771525" y="11135"/>
                </a:cubicBezTo>
                <a:cubicBezTo>
                  <a:pt x="847725" y="36535"/>
                  <a:pt x="758825" y="-1565"/>
                  <a:pt x="809625" y="49235"/>
                </a:cubicBezTo>
                <a:cubicBezTo>
                  <a:pt x="816725" y="56335"/>
                  <a:pt x="828201" y="57851"/>
                  <a:pt x="838200" y="58760"/>
                </a:cubicBezTo>
                <a:cubicBezTo>
                  <a:pt x="898360" y="64229"/>
                  <a:pt x="958850" y="65110"/>
                  <a:pt x="1019175" y="68285"/>
                </a:cubicBezTo>
                <a:cubicBezTo>
                  <a:pt x="1010788" y="93446"/>
                  <a:pt x="996114" y="145822"/>
                  <a:pt x="971550" y="154010"/>
                </a:cubicBezTo>
                <a:lnTo>
                  <a:pt x="942975" y="163535"/>
                </a:lnTo>
                <a:cubicBezTo>
                  <a:pt x="920716" y="230312"/>
                  <a:pt x="931209" y="186512"/>
                  <a:pt x="942975" y="315935"/>
                </a:cubicBezTo>
                <a:cubicBezTo>
                  <a:pt x="943456" y="321223"/>
                  <a:pt x="950303" y="416316"/>
                  <a:pt x="962025" y="439760"/>
                </a:cubicBezTo>
                <a:cubicBezTo>
                  <a:pt x="1027529" y="570768"/>
                  <a:pt x="983310" y="446464"/>
                  <a:pt x="1009650" y="525485"/>
                </a:cubicBezTo>
                <a:cubicBezTo>
                  <a:pt x="1020636" y="602386"/>
                  <a:pt x="1024422" y="587116"/>
                  <a:pt x="1009650" y="668360"/>
                </a:cubicBezTo>
                <a:cubicBezTo>
                  <a:pt x="1007854" y="678238"/>
                  <a:pt x="1006397" y="689095"/>
                  <a:pt x="1000125" y="696935"/>
                </a:cubicBezTo>
                <a:cubicBezTo>
                  <a:pt x="981927" y="719683"/>
                  <a:pt x="965982" y="714006"/>
                  <a:pt x="942975" y="725510"/>
                </a:cubicBezTo>
                <a:cubicBezTo>
                  <a:pt x="932736" y="730630"/>
                  <a:pt x="923925" y="738210"/>
                  <a:pt x="914400" y="744560"/>
                </a:cubicBezTo>
                <a:cubicBezTo>
                  <a:pt x="911225" y="754085"/>
                  <a:pt x="904875" y="763095"/>
                  <a:pt x="904875" y="773135"/>
                </a:cubicBezTo>
                <a:cubicBezTo>
                  <a:pt x="904875" y="805043"/>
                  <a:pt x="911750" y="836587"/>
                  <a:pt x="914400" y="868385"/>
                </a:cubicBezTo>
                <a:cubicBezTo>
                  <a:pt x="914927" y="874713"/>
                  <a:pt x="914400" y="881085"/>
                  <a:pt x="914400" y="887435"/>
                </a:cubicBezTo>
              </a:path>
            </a:pathLst>
          </a:cu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9" y="191072"/>
            <a:ext cx="1179313" cy="44754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212" y="228328"/>
            <a:ext cx="683205" cy="409845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8559885" y="691123"/>
            <a:ext cx="3642881" cy="3047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577806" y="2804510"/>
            <a:ext cx="3639711" cy="3329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pic>
        <p:nvPicPr>
          <p:cNvPr id="2" name="туапсе 2.wmv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2584" y="3153940"/>
            <a:ext cx="3628800" cy="1876800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9264648" y="5057774"/>
            <a:ext cx="2929995" cy="1868309"/>
            <a:chOff x="9536274" y="4570183"/>
            <a:chExt cx="2572041" cy="2032990"/>
          </a:xfrm>
        </p:grpSpPr>
        <p:sp>
          <p:nvSpPr>
            <p:cNvPr id="29" name="Text Box 97"/>
            <p:cNvSpPr txBox="1">
              <a:spLocks noChangeArrowheads="1"/>
            </p:cNvSpPr>
            <p:nvPr/>
          </p:nvSpPr>
          <p:spPr bwMode="auto">
            <a:xfrm>
              <a:off x="9760728" y="6366200"/>
              <a:ext cx="1689431" cy="222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2" tIns="47989" rIns="95972" bIns="4798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</a:t>
              </a:r>
            </a:p>
          </p:txBody>
        </p:sp>
        <p:sp>
          <p:nvSpPr>
            <p:cNvPr id="30" name="Rectangle 93"/>
            <p:cNvSpPr>
              <a:spLocks noChangeArrowheads="1"/>
            </p:cNvSpPr>
            <p:nvPr/>
          </p:nvSpPr>
          <p:spPr bwMode="auto">
            <a:xfrm>
              <a:off x="9536274" y="4570183"/>
              <a:ext cx="2554327" cy="201495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72" tIns="34288" rIns="68572" bIns="34288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685670"/>
              <a:endParaRPr lang="ru-RU" altLang="ru-RU" sz="7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 Box 97"/>
            <p:cNvSpPr txBox="1">
              <a:spLocks noChangeArrowheads="1"/>
            </p:cNvSpPr>
            <p:nvPr/>
          </p:nvSpPr>
          <p:spPr bwMode="auto">
            <a:xfrm>
              <a:off x="9985707" y="4589968"/>
              <a:ext cx="1757932" cy="256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2" tIns="47989" rIns="95972" bIns="4798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9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32" name="Text Box 97"/>
            <p:cNvSpPr txBox="1">
              <a:spLocks noChangeArrowheads="1"/>
            </p:cNvSpPr>
            <p:nvPr/>
          </p:nvSpPr>
          <p:spPr bwMode="auto">
            <a:xfrm>
              <a:off x="9815488" y="6380498"/>
              <a:ext cx="1757932" cy="222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2" tIns="47989" rIns="95972" bIns="4798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33" name="Прямая соединительная линия 32"/>
            <p:cNvCxnSpPr/>
            <p:nvPr/>
          </p:nvCxnSpPr>
          <p:spPr>
            <a:xfrm>
              <a:off x="9591358" y="6043276"/>
              <a:ext cx="404963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Группа 629"/>
            <p:cNvGrpSpPr>
              <a:grpSpLocks/>
            </p:cNvGrpSpPr>
            <p:nvPr/>
          </p:nvGrpSpPr>
          <p:grpSpPr bwMode="auto">
            <a:xfrm>
              <a:off x="9546641" y="4794607"/>
              <a:ext cx="363153" cy="245728"/>
              <a:chOff x="142483" y="3760971"/>
              <a:chExt cx="346075" cy="386605"/>
            </a:xfrm>
          </p:grpSpPr>
          <p:sp>
            <p:nvSpPr>
              <p:cNvPr id="135" name="Line 281"/>
              <p:cNvSpPr>
                <a:spLocks noChangeShapeType="1"/>
              </p:cNvSpPr>
              <p:nvPr/>
            </p:nvSpPr>
            <p:spPr bwMode="auto">
              <a:xfrm>
                <a:off x="203673" y="3847248"/>
                <a:ext cx="0" cy="3003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58591">
                  <a:buClr>
                    <a:srgbClr val="000000"/>
                  </a:buClr>
                  <a:buSzPct val="100000"/>
                  <a:defRPr/>
                </a:pPr>
                <a:endParaRPr lang="ru-RU" sz="7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136" name="Freeform 285"/>
              <p:cNvSpPr>
                <a:spLocks/>
              </p:cNvSpPr>
              <p:nvPr/>
            </p:nvSpPr>
            <p:spPr bwMode="auto">
              <a:xfrm>
                <a:off x="198223" y="3795140"/>
                <a:ext cx="270456" cy="228326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2147483647 h 159"/>
                  <a:gd name="T4" fmla="*/ 2147483647 w 291"/>
                  <a:gd name="T5" fmla="*/ 2147483647 h 159"/>
                  <a:gd name="T6" fmla="*/ 2147483647 w 291"/>
                  <a:gd name="T7" fmla="*/ 2147483647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58591">
                  <a:defRPr/>
                </a:pPr>
                <a:endParaRPr lang="ru-RU" sz="7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endParaRPr>
              </a:p>
            </p:txBody>
          </p:sp>
          <p:sp>
            <p:nvSpPr>
              <p:cNvPr id="137" name="Text Box 286"/>
              <p:cNvSpPr txBox="1">
                <a:spLocks noChangeArrowheads="1"/>
              </p:cNvSpPr>
              <p:nvPr/>
            </p:nvSpPr>
            <p:spPr bwMode="auto">
              <a:xfrm>
                <a:off x="142483" y="3760971"/>
                <a:ext cx="346075" cy="2759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13933" tIns="56967" rIns="113933" bIns="56967">
                <a:spAutoFit/>
              </a:bodyPr>
              <a:lstStyle/>
              <a:p>
                <a:pPr algn="ctr" defTabSz="770539">
                  <a:defRPr/>
                </a:pPr>
                <a:endParaRPr lang="ru-RU" sz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endParaRPr>
              </a:p>
            </p:txBody>
          </p:sp>
        </p:grpSp>
        <p:sp>
          <p:nvSpPr>
            <p:cNvPr id="35" name="Text Box 97"/>
            <p:cNvSpPr txBox="1">
              <a:spLocks noChangeArrowheads="1"/>
            </p:cNvSpPr>
            <p:nvPr/>
          </p:nvSpPr>
          <p:spPr bwMode="auto">
            <a:xfrm>
              <a:off x="9927862" y="4892240"/>
              <a:ext cx="2002597" cy="239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2" tIns="47989" rIns="95972" bIns="4798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пожарно-спасательные формирования</a:t>
              </a:r>
            </a:p>
          </p:txBody>
        </p:sp>
        <p:sp>
          <p:nvSpPr>
            <p:cNvPr id="36" name="Text Box 97"/>
            <p:cNvSpPr txBox="1">
              <a:spLocks noChangeArrowheads="1"/>
            </p:cNvSpPr>
            <p:nvPr/>
          </p:nvSpPr>
          <p:spPr bwMode="auto">
            <a:xfrm>
              <a:off x="10040712" y="5935401"/>
              <a:ext cx="2067603" cy="222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199" tIns="40102" rIns="80199" bIns="4010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743">
                <a:defRPr/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линии электропередач 110 кВт</a:t>
              </a:r>
            </a:p>
          </p:txBody>
        </p:sp>
        <p:grpSp>
          <p:nvGrpSpPr>
            <p:cNvPr id="37" name="Group 316"/>
            <p:cNvGrpSpPr>
              <a:grpSpLocks/>
            </p:cNvGrpSpPr>
            <p:nvPr/>
          </p:nvGrpSpPr>
          <p:grpSpPr bwMode="auto">
            <a:xfrm>
              <a:off x="9548677" y="5144512"/>
              <a:ext cx="238343" cy="155125"/>
              <a:chOff x="4727" y="2506"/>
              <a:chExt cx="706" cy="1172"/>
            </a:xfrm>
          </p:grpSpPr>
          <p:sp>
            <p:nvSpPr>
              <p:cNvPr id="57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58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59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0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1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2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3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4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5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6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7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8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9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70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71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72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73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74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75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76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77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78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79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80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81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82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83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84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85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86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87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88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89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90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91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92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93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94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95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96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97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98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99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00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01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02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03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04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05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06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07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08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09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10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11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12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13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14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15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16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17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18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19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20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21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22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23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24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25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26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27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28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29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30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31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32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33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34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</p:grpSp>
        <p:sp>
          <p:nvSpPr>
            <p:cNvPr id="38" name="Text Box 97"/>
            <p:cNvSpPr txBox="1">
              <a:spLocks noChangeArrowheads="1"/>
            </p:cNvSpPr>
            <p:nvPr/>
          </p:nvSpPr>
          <p:spPr bwMode="auto">
            <a:xfrm>
              <a:off x="9904351" y="5119755"/>
              <a:ext cx="1971515" cy="239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2" tIns="47989" rIns="95972" bIns="4798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социально-значимый объект</a:t>
              </a:r>
            </a:p>
          </p:txBody>
        </p:sp>
        <p:grpSp>
          <p:nvGrpSpPr>
            <p:cNvPr id="39" name="Группа 119"/>
            <p:cNvGrpSpPr>
              <a:grpSpLocks/>
            </p:cNvGrpSpPr>
            <p:nvPr/>
          </p:nvGrpSpPr>
          <p:grpSpPr bwMode="auto">
            <a:xfrm>
              <a:off x="9562764" y="5377216"/>
              <a:ext cx="258427" cy="172337"/>
              <a:chOff x="214313" y="8958263"/>
              <a:chExt cx="642937" cy="500062"/>
            </a:xfrm>
          </p:grpSpPr>
          <p:sp>
            <p:nvSpPr>
              <p:cNvPr id="52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172575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57816"/>
                <a:endParaRPr lang="ru-RU" sz="7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3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3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57816"/>
                <a:endParaRPr lang="ru-RU" sz="7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54" name="Группа 21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55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56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40" name="Text Box 97"/>
            <p:cNvSpPr txBox="1">
              <a:spLocks noChangeArrowheads="1"/>
            </p:cNvSpPr>
            <p:nvPr/>
          </p:nvSpPr>
          <p:spPr bwMode="auto">
            <a:xfrm>
              <a:off x="9951856" y="5377215"/>
              <a:ext cx="2002597" cy="239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2" tIns="47989" rIns="95972" bIns="4798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больница</a:t>
              </a:r>
            </a:p>
          </p:txBody>
        </p:sp>
        <p:sp>
          <p:nvSpPr>
            <p:cNvPr id="41" name="Text Box 97"/>
            <p:cNvSpPr txBox="1">
              <a:spLocks noChangeArrowheads="1"/>
            </p:cNvSpPr>
            <p:nvPr/>
          </p:nvSpPr>
          <p:spPr bwMode="auto">
            <a:xfrm>
              <a:off x="9948365" y="5627427"/>
              <a:ext cx="1961587" cy="239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9" tIns="47991" rIns="95979" bIns="4799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МНИСС ГЛОНАС</a:t>
              </a:r>
            </a:p>
          </p:txBody>
        </p:sp>
        <p:grpSp>
          <p:nvGrpSpPr>
            <p:cNvPr id="42" name="Группа 41"/>
            <p:cNvGrpSpPr/>
            <p:nvPr/>
          </p:nvGrpSpPr>
          <p:grpSpPr>
            <a:xfrm>
              <a:off x="9562763" y="5676429"/>
              <a:ext cx="262180" cy="159147"/>
              <a:chOff x="2569102" y="4634930"/>
              <a:chExt cx="200292" cy="232563"/>
            </a:xfrm>
          </p:grpSpPr>
          <p:sp>
            <p:nvSpPr>
              <p:cNvPr id="45" name="Скругленный прямоугольник 44"/>
              <p:cNvSpPr/>
              <p:nvPr/>
            </p:nvSpPr>
            <p:spPr>
              <a:xfrm>
                <a:off x="2569102" y="4707080"/>
                <a:ext cx="200292" cy="108908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Овал 45"/>
              <p:cNvSpPr/>
              <p:nvPr/>
            </p:nvSpPr>
            <p:spPr>
              <a:xfrm>
                <a:off x="2593655" y="4744551"/>
                <a:ext cx="45719" cy="582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Овал 46"/>
              <p:cNvSpPr/>
              <p:nvPr/>
            </p:nvSpPr>
            <p:spPr>
              <a:xfrm>
                <a:off x="2698872" y="4744551"/>
                <a:ext cx="45719" cy="582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2593654" y="4821774"/>
                <a:ext cx="45719" cy="45719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Скругленный прямоугольник 48"/>
              <p:cNvSpPr/>
              <p:nvPr/>
            </p:nvSpPr>
            <p:spPr>
              <a:xfrm>
                <a:off x="2694588" y="4821774"/>
                <a:ext cx="45719" cy="45719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Скругленный прямоугольник 49"/>
              <p:cNvSpPr/>
              <p:nvPr/>
            </p:nvSpPr>
            <p:spPr>
              <a:xfrm>
                <a:off x="2595493" y="4634930"/>
                <a:ext cx="146653" cy="81211"/>
              </a:xfrm>
              <a:prstGeom prst="roundRect">
                <a:avLst>
                  <a:gd name="adj" fmla="val 3069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Скругленный прямоугольник 50"/>
              <p:cNvSpPr/>
              <p:nvPr/>
            </p:nvSpPr>
            <p:spPr>
              <a:xfrm>
                <a:off x="2607152" y="4644548"/>
                <a:ext cx="123333" cy="68297"/>
              </a:xfrm>
              <a:prstGeom prst="roundRect">
                <a:avLst>
                  <a:gd name="adj" fmla="val 3069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43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2" t="40992" r="94372" b="53233"/>
            <a:stretch/>
          </p:blipFill>
          <p:spPr bwMode="auto">
            <a:xfrm>
              <a:off x="9554025" y="6214961"/>
              <a:ext cx="307455" cy="267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 Box 97"/>
            <p:cNvSpPr txBox="1">
              <a:spLocks noChangeArrowheads="1"/>
            </p:cNvSpPr>
            <p:nvPr/>
          </p:nvSpPr>
          <p:spPr bwMode="auto">
            <a:xfrm>
              <a:off x="9985707" y="6198394"/>
              <a:ext cx="2002597" cy="239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2" tIns="47989" rIns="95972" bIns="4798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</a:t>
              </a:r>
              <a:r>
                <a:rPr lang="ru-RU" altLang="ru-RU" sz="800" b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пожаровзрывоопасный</a:t>
              </a: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объект</a:t>
              </a:r>
            </a:p>
          </p:txBody>
        </p:sp>
      </p:grpSp>
      <p:grpSp>
        <p:nvGrpSpPr>
          <p:cNvPr id="138" name="Группа 629"/>
          <p:cNvGrpSpPr>
            <a:grpSpLocks/>
          </p:cNvGrpSpPr>
          <p:nvPr/>
        </p:nvGrpSpPr>
        <p:grpSpPr bwMode="auto">
          <a:xfrm>
            <a:off x="6233011" y="1932509"/>
            <a:ext cx="249072" cy="202424"/>
            <a:chOff x="142483" y="3760971"/>
            <a:chExt cx="346075" cy="386605"/>
          </a:xfrm>
        </p:grpSpPr>
        <p:sp>
          <p:nvSpPr>
            <p:cNvPr id="139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447">
                <a:buClr>
                  <a:srgbClr val="000000"/>
                </a:buClr>
                <a:buSzPct val="100000"/>
                <a:defRPr/>
              </a:pPr>
              <a:endParaRPr lang="ru-RU" sz="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endParaRPr>
            </a:p>
          </p:txBody>
        </p:sp>
        <p:sp>
          <p:nvSpPr>
            <p:cNvPr id="140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447">
                <a:defRPr/>
              </a:pPr>
              <a:endParaRPr lang="ru-RU" sz="7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 Light"/>
              </a:endParaRPr>
            </a:p>
          </p:txBody>
        </p:sp>
        <p:sp>
          <p:nvSpPr>
            <p:cNvPr id="141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381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51911" tIns="75956" rIns="151911" bIns="75956">
              <a:spAutoFit/>
            </a:bodyPr>
            <a:lstStyle/>
            <a:p>
              <a:pPr algn="ctr" defTabSz="770423">
                <a:defRPr/>
              </a:pPr>
              <a:endParaRPr lang="ru-RU" sz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endParaRPr>
            </a:p>
          </p:txBody>
        </p:sp>
      </p:grpSp>
      <p:grpSp>
        <p:nvGrpSpPr>
          <p:cNvPr id="142" name="Group 316"/>
          <p:cNvGrpSpPr>
            <a:grpSpLocks/>
          </p:cNvGrpSpPr>
          <p:nvPr/>
        </p:nvGrpSpPr>
        <p:grpSpPr bwMode="auto">
          <a:xfrm>
            <a:off x="5982878" y="2115697"/>
            <a:ext cx="281487" cy="221311"/>
            <a:chOff x="4727" y="2506"/>
            <a:chExt cx="706" cy="1172"/>
          </a:xfrm>
        </p:grpSpPr>
        <p:sp>
          <p:nvSpPr>
            <p:cNvPr id="14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3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4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5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6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7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8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9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0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1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2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3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4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5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6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7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8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9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0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1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2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3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4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5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6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7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8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9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0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1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1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222" name="Group 316"/>
          <p:cNvGrpSpPr>
            <a:grpSpLocks/>
          </p:cNvGrpSpPr>
          <p:nvPr/>
        </p:nvGrpSpPr>
        <p:grpSpPr bwMode="auto">
          <a:xfrm>
            <a:off x="6304493" y="2529149"/>
            <a:ext cx="281487" cy="221311"/>
            <a:chOff x="4727" y="2506"/>
            <a:chExt cx="706" cy="1172"/>
          </a:xfrm>
        </p:grpSpPr>
        <p:sp>
          <p:nvSpPr>
            <p:cNvPr id="22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3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4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5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6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7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8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9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0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1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2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3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4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5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6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7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8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9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0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1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2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3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4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5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6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7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8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9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0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1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1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302" name="Group 316"/>
          <p:cNvGrpSpPr>
            <a:grpSpLocks/>
          </p:cNvGrpSpPr>
          <p:nvPr/>
        </p:nvGrpSpPr>
        <p:grpSpPr bwMode="auto">
          <a:xfrm>
            <a:off x="6394599" y="2106883"/>
            <a:ext cx="281487" cy="221311"/>
            <a:chOff x="4727" y="2506"/>
            <a:chExt cx="706" cy="1172"/>
          </a:xfrm>
        </p:grpSpPr>
        <p:sp>
          <p:nvSpPr>
            <p:cNvPr id="30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3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4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5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6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7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8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9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0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1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2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3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4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5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6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7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8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9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0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1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2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3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4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5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6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7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8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9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0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1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1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6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3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4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5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6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7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8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</p:grpSp>
      <p:pic>
        <p:nvPicPr>
          <p:cNvPr id="39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714" y="1022195"/>
            <a:ext cx="3625022" cy="1720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66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2505076" y="676275"/>
            <a:ext cx="9667875" cy="5486400"/>
          </a:xfrm>
          <a:custGeom>
            <a:avLst/>
            <a:gdLst>
              <a:gd name="connsiteX0" fmla="*/ 0 w 9667875"/>
              <a:gd name="connsiteY0" fmla="*/ 0 h 5486400"/>
              <a:gd name="connsiteX1" fmla="*/ 0 w 9667875"/>
              <a:gd name="connsiteY1" fmla="*/ 0 h 5486400"/>
              <a:gd name="connsiteX2" fmla="*/ 66675 w 9667875"/>
              <a:gd name="connsiteY2" fmla="*/ 47625 h 5486400"/>
              <a:gd name="connsiteX3" fmla="*/ 133350 w 9667875"/>
              <a:gd name="connsiteY3" fmla="*/ 114300 h 5486400"/>
              <a:gd name="connsiteX4" fmla="*/ 161925 w 9667875"/>
              <a:gd name="connsiteY4" fmla="*/ 133350 h 5486400"/>
              <a:gd name="connsiteX5" fmla="*/ 190500 w 9667875"/>
              <a:gd name="connsiteY5" fmla="*/ 161925 h 5486400"/>
              <a:gd name="connsiteX6" fmla="*/ 276225 w 9667875"/>
              <a:gd name="connsiteY6" fmla="*/ 209550 h 5486400"/>
              <a:gd name="connsiteX7" fmla="*/ 314325 w 9667875"/>
              <a:gd name="connsiteY7" fmla="*/ 257175 h 5486400"/>
              <a:gd name="connsiteX8" fmla="*/ 381000 w 9667875"/>
              <a:gd name="connsiteY8" fmla="*/ 333375 h 5486400"/>
              <a:gd name="connsiteX9" fmla="*/ 447675 w 9667875"/>
              <a:gd name="connsiteY9" fmla="*/ 400050 h 5486400"/>
              <a:gd name="connsiteX10" fmla="*/ 476250 w 9667875"/>
              <a:gd name="connsiteY10" fmla="*/ 419100 h 5486400"/>
              <a:gd name="connsiteX11" fmla="*/ 571500 w 9667875"/>
              <a:gd name="connsiteY11" fmla="*/ 447675 h 5486400"/>
              <a:gd name="connsiteX12" fmla="*/ 609600 w 9667875"/>
              <a:gd name="connsiteY12" fmla="*/ 466725 h 5486400"/>
              <a:gd name="connsiteX13" fmla="*/ 733425 w 9667875"/>
              <a:gd name="connsiteY13" fmla="*/ 485775 h 5486400"/>
              <a:gd name="connsiteX14" fmla="*/ 762000 w 9667875"/>
              <a:gd name="connsiteY14" fmla="*/ 495300 h 5486400"/>
              <a:gd name="connsiteX15" fmla="*/ 828675 w 9667875"/>
              <a:gd name="connsiteY15" fmla="*/ 504825 h 5486400"/>
              <a:gd name="connsiteX16" fmla="*/ 885825 w 9667875"/>
              <a:gd name="connsiteY16" fmla="*/ 542925 h 5486400"/>
              <a:gd name="connsiteX17" fmla="*/ 895350 w 9667875"/>
              <a:gd name="connsiteY17" fmla="*/ 571500 h 5486400"/>
              <a:gd name="connsiteX18" fmla="*/ 952500 w 9667875"/>
              <a:gd name="connsiteY18" fmla="*/ 600075 h 5486400"/>
              <a:gd name="connsiteX19" fmla="*/ 981075 w 9667875"/>
              <a:gd name="connsiteY19" fmla="*/ 619125 h 5486400"/>
              <a:gd name="connsiteX20" fmla="*/ 1047750 w 9667875"/>
              <a:gd name="connsiteY20" fmla="*/ 695325 h 5486400"/>
              <a:gd name="connsiteX21" fmla="*/ 1095375 w 9667875"/>
              <a:gd name="connsiteY21" fmla="*/ 781050 h 5486400"/>
              <a:gd name="connsiteX22" fmla="*/ 1133475 w 9667875"/>
              <a:gd name="connsiteY22" fmla="*/ 838200 h 5486400"/>
              <a:gd name="connsiteX23" fmla="*/ 1152525 w 9667875"/>
              <a:gd name="connsiteY23" fmla="*/ 866775 h 5486400"/>
              <a:gd name="connsiteX24" fmla="*/ 1181100 w 9667875"/>
              <a:gd name="connsiteY24" fmla="*/ 885825 h 5486400"/>
              <a:gd name="connsiteX25" fmla="*/ 1219200 w 9667875"/>
              <a:gd name="connsiteY25" fmla="*/ 971550 h 5486400"/>
              <a:gd name="connsiteX26" fmla="*/ 1238250 w 9667875"/>
              <a:gd name="connsiteY26" fmla="*/ 1047750 h 5486400"/>
              <a:gd name="connsiteX27" fmla="*/ 1257300 w 9667875"/>
              <a:gd name="connsiteY27" fmla="*/ 1104900 h 5486400"/>
              <a:gd name="connsiteX28" fmla="*/ 1285875 w 9667875"/>
              <a:gd name="connsiteY28" fmla="*/ 1171575 h 5486400"/>
              <a:gd name="connsiteX29" fmla="*/ 1304925 w 9667875"/>
              <a:gd name="connsiteY29" fmla="*/ 1200150 h 5486400"/>
              <a:gd name="connsiteX30" fmla="*/ 1323975 w 9667875"/>
              <a:gd name="connsiteY30" fmla="*/ 1257300 h 5486400"/>
              <a:gd name="connsiteX31" fmla="*/ 1352550 w 9667875"/>
              <a:gd name="connsiteY31" fmla="*/ 1285875 h 5486400"/>
              <a:gd name="connsiteX32" fmla="*/ 1371600 w 9667875"/>
              <a:gd name="connsiteY32" fmla="*/ 1314450 h 5486400"/>
              <a:gd name="connsiteX33" fmla="*/ 1428750 w 9667875"/>
              <a:gd name="connsiteY33" fmla="*/ 1343025 h 5486400"/>
              <a:gd name="connsiteX34" fmla="*/ 1533525 w 9667875"/>
              <a:gd name="connsiteY34" fmla="*/ 1314450 h 5486400"/>
              <a:gd name="connsiteX35" fmla="*/ 1552575 w 9667875"/>
              <a:gd name="connsiteY35" fmla="*/ 1285875 h 5486400"/>
              <a:gd name="connsiteX36" fmla="*/ 1628775 w 9667875"/>
              <a:gd name="connsiteY36" fmla="*/ 1190625 h 5486400"/>
              <a:gd name="connsiteX37" fmla="*/ 1685925 w 9667875"/>
              <a:gd name="connsiteY37" fmla="*/ 1162050 h 5486400"/>
              <a:gd name="connsiteX38" fmla="*/ 1771650 w 9667875"/>
              <a:gd name="connsiteY38" fmla="*/ 1171575 h 5486400"/>
              <a:gd name="connsiteX39" fmla="*/ 1800225 w 9667875"/>
              <a:gd name="connsiteY39" fmla="*/ 1228725 h 5486400"/>
              <a:gd name="connsiteX40" fmla="*/ 1847850 w 9667875"/>
              <a:gd name="connsiteY40" fmla="*/ 1285875 h 5486400"/>
              <a:gd name="connsiteX41" fmla="*/ 1914525 w 9667875"/>
              <a:gd name="connsiteY41" fmla="*/ 1352550 h 5486400"/>
              <a:gd name="connsiteX42" fmla="*/ 1962150 w 9667875"/>
              <a:gd name="connsiteY42" fmla="*/ 1400175 h 5486400"/>
              <a:gd name="connsiteX43" fmla="*/ 1981200 w 9667875"/>
              <a:gd name="connsiteY43" fmla="*/ 1428750 h 5486400"/>
              <a:gd name="connsiteX44" fmla="*/ 2038350 w 9667875"/>
              <a:gd name="connsiteY44" fmla="*/ 1466850 h 5486400"/>
              <a:gd name="connsiteX45" fmla="*/ 2066925 w 9667875"/>
              <a:gd name="connsiteY45" fmla="*/ 1485900 h 5486400"/>
              <a:gd name="connsiteX46" fmla="*/ 2085975 w 9667875"/>
              <a:gd name="connsiteY46" fmla="*/ 1514475 h 5486400"/>
              <a:gd name="connsiteX47" fmla="*/ 2114550 w 9667875"/>
              <a:gd name="connsiteY47" fmla="*/ 1524000 h 5486400"/>
              <a:gd name="connsiteX48" fmla="*/ 2143125 w 9667875"/>
              <a:gd name="connsiteY48" fmla="*/ 1543050 h 5486400"/>
              <a:gd name="connsiteX49" fmla="*/ 2171700 w 9667875"/>
              <a:gd name="connsiteY49" fmla="*/ 1571625 h 5486400"/>
              <a:gd name="connsiteX50" fmla="*/ 2200275 w 9667875"/>
              <a:gd name="connsiteY50" fmla="*/ 1590675 h 5486400"/>
              <a:gd name="connsiteX51" fmla="*/ 2257425 w 9667875"/>
              <a:gd name="connsiteY51" fmla="*/ 1638300 h 5486400"/>
              <a:gd name="connsiteX52" fmla="*/ 2305050 w 9667875"/>
              <a:gd name="connsiteY52" fmla="*/ 1724025 h 5486400"/>
              <a:gd name="connsiteX53" fmla="*/ 2333625 w 9667875"/>
              <a:gd name="connsiteY53" fmla="*/ 1743075 h 5486400"/>
              <a:gd name="connsiteX54" fmla="*/ 2371725 w 9667875"/>
              <a:gd name="connsiteY54" fmla="*/ 1800225 h 5486400"/>
              <a:gd name="connsiteX55" fmla="*/ 2390775 w 9667875"/>
              <a:gd name="connsiteY55" fmla="*/ 1828800 h 5486400"/>
              <a:gd name="connsiteX56" fmla="*/ 2419350 w 9667875"/>
              <a:gd name="connsiteY56" fmla="*/ 1857375 h 5486400"/>
              <a:gd name="connsiteX57" fmla="*/ 2466975 w 9667875"/>
              <a:gd name="connsiteY57" fmla="*/ 1914525 h 5486400"/>
              <a:gd name="connsiteX58" fmla="*/ 2476500 w 9667875"/>
              <a:gd name="connsiteY58" fmla="*/ 1943100 h 5486400"/>
              <a:gd name="connsiteX59" fmla="*/ 2543175 w 9667875"/>
              <a:gd name="connsiteY59" fmla="*/ 2028825 h 5486400"/>
              <a:gd name="connsiteX60" fmla="*/ 2581275 w 9667875"/>
              <a:gd name="connsiteY60" fmla="*/ 2076450 h 5486400"/>
              <a:gd name="connsiteX61" fmla="*/ 2600325 w 9667875"/>
              <a:gd name="connsiteY61" fmla="*/ 2105025 h 5486400"/>
              <a:gd name="connsiteX62" fmla="*/ 2628900 w 9667875"/>
              <a:gd name="connsiteY62" fmla="*/ 2114550 h 5486400"/>
              <a:gd name="connsiteX63" fmla="*/ 2686050 w 9667875"/>
              <a:gd name="connsiteY63" fmla="*/ 2152650 h 5486400"/>
              <a:gd name="connsiteX64" fmla="*/ 2714625 w 9667875"/>
              <a:gd name="connsiteY64" fmla="*/ 2171700 h 5486400"/>
              <a:gd name="connsiteX65" fmla="*/ 2743200 w 9667875"/>
              <a:gd name="connsiteY65" fmla="*/ 2190750 h 5486400"/>
              <a:gd name="connsiteX66" fmla="*/ 2752725 w 9667875"/>
              <a:gd name="connsiteY66" fmla="*/ 2219325 h 5486400"/>
              <a:gd name="connsiteX67" fmla="*/ 2809875 w 9667875"/>
              <a:gd name="connsiteY67" fmla="*/ 2257425 h 5486400"/>
              <a:gd name="connsiteX68" fmla="*/ 2828925 w 9667875"/>
              <a:gd name="connsiteY68" fmla="*/ 2286000 h 5486400"/>
              <a:gd name="connsiteX69" fmla="*/ 2857500 w 9667875"/>
              <a:gd name="connsiteY69" fmla="*/ 2305050 h 5486400"/>
              <a:gd name="connsiteX70" fmla="*/ 2895600 w 9667875"/>
              <a:gd name="connsiteY70" fmla="*/ 2362200 h 5486400"/>
              <a:gd name="connsiteX71" fmla="*/ 2914650 w 9667875"/>
              <a:gd name="connsiteY71" fmla="*/ 2390775 h 5486400"/>
              <a:gd name="connsiteX72" fmla="*/ 2971800 w 9667875"/>
              <a:gd name="connsiteY72" fmla="*/ 2428875 h 5486400"/>
              <a:gd name="connsiteX73" fmla="*/ 2990850 w 9667875"/>
              <a:gd name="connsiteY73" fmla="*/ 2457450 h 5486400"/>
              <a:gd name="connsiteX74" fmla="*/ 3048000 w 9667875"/>
              <a:gd name="connsiteY74" fmla="*/ 2505075 h 5486400"/>
              <a:gd name="connsiteX75" fmla="*/ 3095625 w 9667875"/>
              <a:gd name="connsiteY75" fmla="*/ 2552700 h 5486400"/>
              <a:gd name="connsiteX76" fmla="*/ 3114675 w 9667875"/>
              <a:gd name="connsiteY76" fmla="*/ 2581275 h 5486400"/>
              <a:gd name="connsiteX77" fmla="*/ 3143250 w 9667875"/>
              <a:gd name="connsiteY77" fmla="*/ 2590800 h 5486400"/>
              <a:gd name="connsiteX78" fmla="*/ 3181350 w 9667875"/>
              <a:gd name="connsiteY78" fmla="*/ 2628900 h 5486400"/>
              <a:gd name="connsiteX79" fmla="*/ 3219450 w 9667875"/>
              <a:gd name="connsiteY79" fmla="*/ 2676525 h 5486400"/>
              <a:gd name="connsiteX80" fmla="*/ 3257550 w 9667875"/>
              <a:gd name="connsiteY80" fmla="*/ 2733675 h 5486400"/>
              <a:gd name="connsiteX81" fmla="*/ 3286125 w 9667875"/>
              <a:gd name="connsiteY81" fmla="*/ 2762250 h 5486400"/>
              <a:gd name="connsiteX82" fmla="*/ 3352800 w 9667875"/>
              <a:gd name="connsiteY82" fmla="*/ 2838450 h 5486400"/>
              <a:gd name="connsiteX83" fmla="*/ 3371850 w 9667875"/>
              <a:gd name="connsiteY83" fmla="*/ 2867025 h 5486400"/>
              <a:gd name="connsiteX84" fmla="*/ 3429000 w 9667875"/>
              <a:gd name="connsiteY84" fmla="*/ 2895600 h 5486400"/>
              <a:gd name="connsiteX85" fmla="*/ 3448050 w 9667875"/>
              <a:gd name="connsiteY85" fmla="*/ 2924175 h 5486400"/>
              <a:gd name="connsiteX86" fmla="*/ 3476625 w 9667875"/>
              <a:gd name="connsiteY86" fmla="*/ 2943225 h 5486400"/>
              <a:gd name="connsiteX87" fmla="*/ 3514725 w 9667875"/>
              <a:gd name="connsiteY87" fmla="*/ 3000375 h 5486400"/>
              <a:gd name="connsiteX88" fmla="*/ 3562350 w 9667875"/>
              <a:gd name="connsiteY88" fmla="*/ 3057525 h 5486400"/>
              <a:gd name="connsiteX89" fmla="*/ 3590925 w 9667875"/>
              <a:gd name="connsiteY89" fmla="*/ 3086100 h 5486400"/>
              <a:gd name="connsiteX90" fmla="*/ 3638550 w 9667875"/>
              <a:gd name="connsiteY90" fmla="*/ 3124200 h 5486400"/>
              <a:gd name="connsiteX91" fmla="*/ 3676650 w 9667875"/>
              <a:gd name="connsiteY91" fmla="*/ 3181350 h 5486400"/>
              <a:gd name="connsiteX92" fmla="*/ 3733800 w 9667875"/>
              <a:gd name="connsiteY92" fmla="*/ 3219450 h 5486400"/>
              <a:gd name="connsiteX93" fmla="*/ 3762375 w 9667875"/>
              <a:gd name="connsiteY93" fmla="*/ 3238500 h 5486400"/>
              <a:gd name="connsiteX94" fmla="*/ 3790950 w 9667875"/>
              <a:gd name="connsiteY94" fmla="*/ 3248025 h 5486400"/>
              <a:gd name="connsiteX95" fmla="*/ 3819525 w 9667875"/>
              <a:gd name="connsiteY95" fmla="*/ 3267075 h 5486400"/>
              <a:gd name="connsiteX96" fmla="*/ 3886200 w 9667875"/>
              <a:gd name="connsiteY96" fmla="*/ 3286125 h 5486400"/>
              <a:gd name="connsiteX97" fmla="*/ 3943350 w 9667875"/>
              <a:gd name="connsiteY97" fmla="*/ 3314700 h 5486400"/>
              <a:gd name="connsiteX98" fmla="*/ 4000500 w 9667875"/>
              <a:gd name="connsiteY98" fmla="*/ 3333750 h 5486400"/>
              <a:gd name="connsiteX99" fmla="*/ 4124325 w 9667875"/>
              <a:gd name="connsiteY99" fmla="*/ 3352800 h 5486400"/>
              <a:gd name="connsiteX100" fmla="*/ 4210050 w 9667875"/>
              <a:gd name="connsiteY100" fmla="*/ 3371850 h 5486400"/>
              <a:gd name="connsiteX101" fmla="*/ 4629150 w 9667875"/>
              <a:gd name="connsiteY101" fmla="*/ 3362325 h 5486400"/>
              <a:gd name="connsiteX102" fmla="*/ 4667250 w 9667875"/>
              <a:gd name="connsiteY102" fmla="*/ 3352800 h 5486400"/>
              <a:gd name="connsiteX103" fmla="*/ 4791075 w 9667875"/>
              <a:gd name="connsiteY103" fmla="*/ 3362325 h 5486400"/>
              <a:gd name="connsiteX104" fmla="*/ 4838700 w 9667875"/>
              <a:gd name="connsiteY104" fmla="*/ 3400425 h 5486400"/>
              <a:gd name="connsiteX105" fmla="*/ 4867275 w 9667875"/>
              <a:gd name="connsiteY105" fmla="*/ 3409950 h 5486400"/>
              <a:gd name="connsiteX106" fmla="*/ 4914900 w 9667875"/>
              <a:gd name="connsiteY106" fmla="*/ 3829050 h 5486400"/>
              <a:gd name="connsiteX107" fmla="*/ 4933950 w 9667875"/>
              <a:gd name="connsiteY107" fmla="*/ 3895725 h 5486400"/>
              <a:gd name="connsiteX108" fmla="*/ 4962525 w 9667875"/>
              <a:gd name="connsiteY108" fmla="*/ 3905250 h 5486400"/>
              <a:gd name="connsiteX109" fmla="*/ 4991100 w 9667875"/>
              <a:gd name="connsiteY109" fmla="*/ 3924300 h 5486400"/>
              <a:gd name="connsiteX110" fmla="*/ 5019675 w 9667875"/>
              <a:gd name="connsiteY110" fmla="*/ 3933825 h 5486400"/>
              <a:gd name="connsiteX111" fmla="*/ 5048250 w 9667875"/>
              <a:gd name="connsiteY111" fmla="*/ 3952875 h 5486400"/>
              <a:gd name="connsiteX112" fmla="*/ 5105400 w 9667875"/>
              <a:gd name="connsiteY112" fmla="*/ 3971925 h 5486400"/>
              <a:gd name="connsiteX113" fmla="*/ 5305425 w 9667875"/>
              <a:gd name="connsiteY113" fmla="*/ 3990975 h 5486400"/>
              <a:gd name="connsiteX114" fmla="*/ 5343525 w 9667875"/>
              <a:gd name="connsiteY114" fmla="*/ 4000500 h 5486400"/>
              <a:gd name="connsiteX115" fmla="*/ 5400675 w 9667875"/>
              <a:gd name="connsiteY115" fmla="*/ 4019550 h 5486400"/>
              <a:gd name="connsiteX116" fmla="*/ 5429250 w 9667875"/>
              <a:gd name="connsiteY116" fmla="*/ 4029075 h 5486400"/>
              <a:gd name="connsiteX117" fmla="*/ 5467350 w 9667875"/>
              <a:gd name="connsiteY117" fmla="*/ 4038600 h 5486400"/>
              <a:gd name="connsiteX118" fmla="*/ 5553075 w 9667875"/>
              <a:gd name="connsiteY118" fmla="*/ 4076700 h 5486400"/>
              <a:gd name="connsiteX119" fmla="*/ 5581650 w 9667875"/>
              <a:gd name="connsiteY119" fmla="*/ 4086225 h 5486400"/>
              <a:gd name="connsiteX120" fmla="*/ 5857875 w 9667875"/>
              <a:gd name="connsiteY120" fmla="*/ 4286250 h 5486400"/>
              <a:gd name="connsiteX121" fmla="*/ 5972175 w 9667875"/>
              <a:gd name="connsiteY121" fmla="*/ 4381500 h 5486400"/>
              <a:gd name="connsiteX122" fmla="*/ 5991225 w 9667875"/>
              <a:gd name="connsiteY122" fmla="*/ 4438650 h 5486400"/>
              <a:gd name="connsiteX123" fmla="*/ 6000750 w 9667875"/>
              <a:gd name="connsiteY123" fmla="*/ 4467225 h 5486400"/>
              <a:gd name="connsiteX124" fmla="*/ 6010275 w 9667875"/>
              <a:gd name="connsiteY124" fmla="*/ 4495800 h 5486400"/>
              <a:gd name="connsiteX125" fmla="*/ 6067425 w 9667875"/>
              <a:gd name="connsiteY125" fmla="*/ 4524375 h 5486400"/>
              <a:gd name="connsiteX126" fmla="*/ 6124575 w 9667875"/>
              <a:gd name="connsiteY126" fmla="*/ 4552950 h 5486400"/>
              <a:gd name="connsiteX127" fmla="*/ 6219825 w 9667875"/>
              <a:gd name="connsiteY127" fmla="*/ 4562475 h 5486400"/>
              <a:gd name="connsiteX128" fmla="*/ 6276975 w 9667875"/>
              <a:gd name="connsiteY128" fmla="*/ 4591050 h 5486400"/>
              <a:gd name="connsiteX129" fmla="*/ 6286500 w 9667875"/>
              <a:gd name="connsiteY129" fmla="*/ 4619625 h 5486400"/>
              <a:gd name="connsiteX130" fmla="*/ 6315075 w 9667875"/>
              <a:gd name="connsiteY130" fmla="*/ 4629150 h 5486400"/>
              <a:gd name="connsiteX131" fmla="*/ 6343650 w 9667875"/>
              <a:gd name="connsiteY131" fmla="*/ 4648200 h 5486400"/>
              <a:gd name="connsiteX132" fmla="*/ 6400800 w 9667875"/>
              <a:gd name="connsiteY132" fmla="*/ 4667250 h 5486400"/>
              <a:gd name="connsiteX133" fmla="*/ 6553200 w 9667875"/>
              <a:gd name="connsiteY133" fmla="*/ 4667250 h 5486400"/>
              <a:gd name="connsiteX134" fmla="*/ 6581775 w 9667875"/>
              <a:gd name="connsiteY134" fmla="*/ 4686300 h 5486400"/>
              <a:gd name="connsiteX135" fmla="*/ 6610350 w 9667875"/>
              <a:gd name="connsiteY135" fmla="*/ 4743450 h 5486400"/>
              <a:gd name="connsiteX136" fmla="*/ 6638925 w 9667875"/>
              <a:gd name="connsiteY136" fmla="*/ 4762500 h 5486400"/>
              <a:gd name="connsiteX137" fmla="*/ 6677025 w 9667875"/>
              <a:gd name="connsiteY137" fmla="*/ 4819650 h 5486400"/>
              <a:gd name="connsiteX138" fmla="*/ 6696075 w 9667875"/>
              <a:gd name="connsiteY138" fmla="*/ 4848225 h 5486400"/>
              <a:gd name="connsiteX139" fmla="*/ 6753225 w 9667875"/>
              <a:gd name="connsiteY139" fmla="*/ 4876800 h 5486400"/>
              <a:gd name="connsiteX140" fmla="*/ 6877050 w 9667875"/>
              <a:gd name="connsiteY140" fmla="*/ 4886325 h 5486400"/>
              <a:gd name="connsiteX141" fmla="*/ 6896100 w 9667875"/>
              <a:gd name="connsiteY141" fmla="*/ 4914900 h 5486400"/>
              <a:gd name="connsiteX142" fmla="*/ 6905625 w 9667875"/>
              <a:gd name="connsiteY142" fmla="*/ 5029200 h 5486400"/>
              <a:gd name="connsiteX143" fmla="*/ 6915150 w 9667875"/>
              <a:gd name="connsiteY143" fmla="*/ 5057775 h 5486400"/>
              <a:gd name="connsiteX144" fmla="*/ 6943725 w 9667875"/>
              <a:gd name="connsiteY144" fmla="*/ 5076825 h 5486400"/>
              <a:gd name="connsiteX145" fmla="*/ 6991350 w 9667875"/>
              <a:gd name="connsiteY145" fmla="*/ 5086350 h 5486400"/>
              <a:gd name="connsiteX146" fmla="*/ 7058025 w 9667875"/>
              <a:gd name="connsiteY146" fmla="*/ 5095875 h 5486400"/>
              <a:gd name="connsiteX147" fmla="*/ 7086600 w 9667875"/>
              <a:gd name="connsiteY147" fmla="*/ 5191125 h 5486400"/>
              <a:gd name="connsiteX148" fmla="*/ 7115175 w 9667875"/>
              <a:gd name="connsiteY148" fmla="*/ 5210175 h 5486400"/>
              <a:gd name="connsiteX149" fmla="*/ 7172325 w 9667875"/>
              <a:gd name="connsiteY149" fmla="*/ 5229225 h 5486400"/>
              <a:gd name="connsiteX150" fmla="*/ 7200900 w 9667875"/>
              <a:gd name="connsiteY150" fmla="*/ 5238750 h 5486400"/>
              <a:gd name="connsiteX151" fmla="*/ 7229475 w 9667875"/>
              <a:gd name="connsiteY151" fmla="*/ 5257800 h 5486400"/>
              <a:gd name="connsiteX152" fmla="*/ 7267575 w 9667875"/>
              <a:gd name="connsiteY152" fmla="*/ 5305425 h 5486400"/>
              <a:gd name="connsiteX153" fmla="*/ 7286625 w 9667875"/>
              <a:gd name="connsiteY153" fmla="*/ 5334000 h 5486400"/>
              <a:gd name="connsiteX154" fmla="*/ 7315200 w 9667875"/>
              <a:gd name="connsiteY154" fmla="*/ 5343525 h 5486400"/>
              <a:gd name="connsiteX155" fmla="*/ 7343775 w 9667875"/>
              <a:gd name="connsiteY155" fmla="*/ 5362575 h 5486400"/>
              <a:gd name="connsiteX156" fmla="*/ 7419975 w 9667875"/>
              <a:gd name="connsiteY156" fmla="*/ 5457825 h 5486400"/>
              <a:gd name="connsiteX157" fmla="*/ 7477125 w 9667875"/>
              <a:gd name="connsiteY157" fmla="*/ 5476875 h 5486400"/>
              <a:gd name="connsiteX158" fmla="*/ 7505700 w 9667875"/>
              <a:gd name="connsiteY158" fmla="*/ 5486400 h 5486400"/>
              <a:gd name="connsiteX159" fmla="*/ 7600950 w 9667875"/>
              <a:gd name="connsiteY159" fmla="*/ 5476875 h 5486400"/>
              <a:gd name="connsiteX160" fmla="*/ 7686675 w 9667875"/>
              <a:gd name="connsiteY160" fmla="*/ 5457825 h 5486400"/>
              <a:gd name="connsiteX161" fmla="*/ 7772400 w 9667875"/>
              <a:gd name="connsiteY161" fmla="*/ 5419725 h 5486400"/>
              <a:gd name="connsiteX162" fmla="*/ 7839075 w 9667875"/>
              <a:gd name="connsiteY162" fmla="*/ 5400675 h 5486400"/>
              <a:gd name="connsiteX163" fmla="*/ 7924800 w 9667875"/>
              <a:gd name="connsiteY163" fmla="*/ 5353050 h 5486400"/>
              <a:gd name="connsiteX164" fmla="*/ 7953375 w 9667875"/>
              <a:gd name="connsiteY164" fmla="*/ 5295900 h 5486400"/>
              <a:gd name="connsiteX165" fmla="*/ 7972425 w 9667875"/>
              <a:gd name="connsiteY165" fmla="*/ 5238750 h 5486400"/>
              <a:gd name="connsiteX166" fmla="*/ 8153400 w 9667875"/>
              <a:gd name="connsiteY166" fmla="*/ 5210175 h 5486400"/>
              <a:gd name="connsiteX167" fmla="*/ 8239125 w 9667875"/>
              <a:gd name="connsiteY167" fmla="*/ 5191125 h 5486400"/>
              <a:gd name="connsiteX168" fmla="*/ 8267700 w 9667875"/>
              <a:gd name="connsiteY168" fmla="*/ 5162550 h 5486400"/>
              <a:gd name="connsiteX169" fmla="*/ 8296275 w 9667875"/>
              <a:gd name="connsiteY169" fmla="*/ 5153025 h 5486400"/>
              <a:gd name="connsiteX170" fmla="*/ 8324850 w 9667875"/>
              <a:gd name="connsiteY170" fmla="*/ 5133975 h 5486400"/>
              <a:gd name="connsiteX171" fmla="*/ 8382000 w 9667875"/>
              <a:gd name="connsiteY171" fmla="*/ 5114925 h 5486400"/>
              <a:gd name="connsiteX172" fmla="*/ 8410575 w 9667875"/>
              <a:gd name="connsiteY172" fmla="*/ 5095875 h 5486400"/>
              <a:gd name="connsiteX173" fmla="*/ 8477250 w 9667875"/>
              <a:gd name="connsiteY173" fmla="*/ 5076825 h 5486400"/>
              <a:gd name="connsiteX174" fmla="*/ 8534400 w 9667875"/>
              <a:gd name="connsiteY174" fmla="*/ 5057775 h 5486400"/>
              <a:gd name="connsiteX175" fmla="*/ 8582025 w 9667875"/>
              <a:gd name="connsiteY175" fmla="*/ 5048250 h 5486400"/>
              <a:gd name="connsiteX176" fmla="*/ 8639175 w 9667875"/>
              <a:gd name="connsiteY176" fmla="*/ 5029200 h 5486400"/>
              <a:gd name="connsiteX177" fmla="*/ 8667750 w 9667875"/>
              <a:gd name="connsiteY177" fmla="*/ 5019675 h 5486400"/>
              <a:gd name="connsiteX178" fmla="*/ 8734425 w 9667875"/>
              <a:gd name="connsiteY178" fmla="*/ 5000625 h 5486400"/>
              <a:gd name="connsiteX179" fmla="*/ 8763000 w 9667875"/>
              <a:gd name="connsiteY179" fmla="*/ 4981575 h 5486400"/>
              <a:gd name="connsiteX180" fmla="*/ 8801100 w 9667875"/>
              <a:gd name="connsiteY180" fmla="*/ 4972050 h 5486400"/>
              <a:gd name="connsiteX181" fmla="*/ 8829675 w 9667875"/>
              <a:gd name="connsiteY181" fmla="*/ 4962525 h 5486400"/>
              <a:gd name="connsiteX182" fmla="*/ 8943975 w 9667875"/>
              <a:gd name="connsiteY182" fmla="*/ 4953000 h 5486400"/>
              <a:gd name="connsiteX183" fmla="*/ 8982075 w 9667875"/>
              <a:gd name="connsiteY183" fmla="*/ 4943475 h 5486400"/>
              <a:gd name="connsiteX184" fmla="*/ 9105900 w 9667875"/>
              <a:gd name="connsiteY184" fmla="*/ 4924425 h 5486400"/>
              <a:gd name="connsiteX185" fmla="*/ 9172575 w 9667875"/>
              <a:gd name="connsiteY185" fmla="*/ 4905375 h 5486400"/>
              <a:gd name="connsiteX186" fmla="*/ 9201150 w 9667875"/>
              <a:gd name="connsiteY186" fmla="*/ 4895850 h 5486400"/>
              <a:gd name="connsiteX187" fmla="*/ 9305925 w 9667875"/>
              <a:gd name="connsiteY187" fmla="*/ 4876800 h 5486400"/>
              <a:gd name="connsiteX188" fmla="*/ 9363075 w 9667875"/>
              <a:gd name="connsiteY188" fmla="*/ 4914900 h 5486400"/>
              <a:gd name="connsiteX189" fmla="*/ 9505950 w 9667875"/>
              <a:gd name="connsiteY189" fmla="*/ 4943475 h 5486400"/>
              <a:gd name="connsiteX190" fmla="*/ 9534525 w 9667875"/>
              <a:gd name="connsiteY190" fmla="*/ 4953000 h 5486400"/>
              <a:gd name="connsiteX191" fmla="*/ 9591675 w 9667875"/>
              <a:gd name="connsiteY191" fmla="*/ 4991100 h 5486400"/>
              <a:gd name="connsiteX192" fmla="*/ 9620250 w 9667875"/>
              <a:gd name="connsiteY192" fmla="*/ 5010150 h 5486400"/>
              <a:gd name="connsiteX193" fmla="*/ 9667875 w 9667875"/>
              <a:gd name="connsiteY193" fmla="*/ 5019675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9667875" h="5486400">
                <a:moveTo>
                  <a:pt x="0" y="0"/>
                </a:moveTo>
                <a:lnTo>
                  <a:pt x="0" y="0"/>
                </a:lnTo>
                <a:cubicBezTo>
                  <a:pt x="22225" y="15875"/>
                  <a:pt x="45938" y="29850"/>
                  <a:pt x="66675" y="47625"/>
                </a:cubicBezTo>
                <a:cubicBezTo>
                  <a:pt x="90539" y="68080"/>
                  <a:pt x="107198" y="96865"/>
                  <a:pt x="133350" y="114300"/>
                </a:cubicBezTo>
                <a:cubicBezTo>
                  <a:pt x="142875" y="120650"/>
                  <a:pt x="153131" y="126021"/>
                  <a:pt x="161925" y="133350"/>
                </a:cubicBezTo>
                <a:cubicBezTo>
                  <a:pt x="172273" y="141974"/>
                  <a:pt x="179867" y="153655"/>
                  <a:pt x="190500" y="161925"/>
                </a:cubicBezTo>
                <a:cubicBezTo>
                  <a:pt x="239628" y="200136"/>
                  <a:pt x="233111" y="195179"/>
                  <a:pt x="276225" y="209550"/>
                </a:cubicBezTo>
                <a:cubicBezTo>
                  <a:pt x="297675" y="273900"/>
                  <a:pt x="267927" y="204149"/>
                  <a:pt x="314325" y="257175"/>
                </a:cubicBezTo>
                <a:cubicBezTo>
                  <a:pt x="392113" y="346075"/>
                  <a:pt x="316706" y="290512"/>
                  <a:pt x="381000" y="333375"/>
                </a:cubicBezTo>
                <a:cubicBezTo>
                  <a:pt x="397765" y="383670"/>
                  <a:pt x="382171" y="356381"/>
                  <a:pt x="447675" y="400050"/>
                </a:cubicBezTo>
                <a:cubicBezTo>
                  <a:pt x="457200" y="406400"/>
                  <a:pt x="465144" y="416324"/>
                  <a:pt x="476250" y="419100"/>
                </a:cubicBezTo>
                <a:cubicBezTo>
                  <a:pt x="503595" y="425936"/>
                  <a:pt x="548310" y="436080"/>
                  <a:pt x="571500" y="447675"/>
                </a:cubicBezTo>
                <a:cubicBezTo>
                  <a:pt x="584200" y="454025"/>
                  <a:pt x="596000" y="462645"/>
                  <a:pt x="609600" y="466725"/>
                </a:cubicBezTo>
                <a:cubicBezTo>
                  <a:pt x="621614" y="470329"/>
                  <a:pt x="725844" y="484692"/>
                  <a:pt x="733425" y="485775"/>
                </a:cubicBezTo>
                <a:cubicBezTo>
                  <a:pt x="742950" y="488950"/>
                  <a:pt x="752155" y="493331"/>
                  <a:pt x="762000" y="495300"/>
                </a:cubicBezTo>
                <a:cubicBezTo>
                  <a:pt x="784015" y="499703"/>
                  <a:pt x="807721" y="496766"/>
                  <a:pt x="828675" y="504825"/>
                </a:cubicBezTo>
                <a:cubicBezTo>
                  <a:pt x="850044" y="513044"/>
                  <a:pt x="885825" y="542925"/>
                  <a:pt x="885825" y="542925"/>
                </a:cubicBezTo>
                <a:cubicBezTo>
                  <a:pt x="889000" y="552450"/>
                  <a:pt x="889078" y="563660"/>
                  <a:pt x="895350" y="571500"/>
                </a:cubicBezTo>
                <a:cubicBezTo>
                  <a:pt x="913548" y="594248"/>
                  <a:pt x="929493" y="588571"/>
                  <a:pt x="952500" y="600075"/>
                </a:cubicBezTo>
                <a:cubicBezTo>
                  <a:pt x="962739" y="605195"/>
                  <a:pt x="971550" y="612775"/>
                  <a:pt x="981075" y="619125"/>
                </a:cubicBezTo>
                <a:cubicBezTo>
                  <a:pt x="1025525" y="685800"/>
                  <a:pt x="1000125" y="663575"/>
                  <a:pt x="1047750" y="695325"/>
                </a:cubicBezTo>
                <a:cubicBezTo>
                  <a:pt x="1064515" y="745620"/>
                  <a:pt x="1051706" y="715546"/>
                  <a:pt x="1095375" y="781050"/>
                </a:cubicBezTo>
                <a:lnTo>
                  <a:pt x="1133475" y="838200"/>
                </a:lnTo>
                <a:cubicBezTo>
                  <a:pt x="1139825" y="847725"/>
                  <a:pt x="1143000" y="860425"/>
                  <a:pt x="1152525" y="866775"/>
                </a:cubicBezTo>
                <a:lnTo>
                  <a:pt x="1181100" y="885825"/>
                </a:lnTo>
                <a:cubicBezTo>
                  <a:pt x="1230247" y="1033267"/>
                  <a:pt x="1173917" y="880984"/>
                  <a:pt x="1219200" y="971550"/>
                </a:cubicBezTo>
                <a:cubicBezTo>
                  <a:pt x="1230760" y="994671"/>
                  <a:pt x="1231729" y="1023839"/>
                  <a:pt x="1238250" y="1047750"/>
                </a:cubicBezTo>
                <a:cubicBezTo>
                  <a:pt x="1243534" y="1067123"/>
                  <a:pt x="1249390" y="1086443"/>
                  <a:pt x="1257300" y="1104900"/>
                </a:cubicBezTo>
                <a:cubicBezTo>
                  <a:pt x="1266825" y="1127125"/>
                  <a:pt x="1275061" y="1149948"/>
                  <a:pt x="1285875" y="1171575"/>
                </a:cubicBezTo>
                <a:cubicBezTo>
                  <a:pt x="1290995" y="1181814"/>
                  <a:pt x="1300276" y="1189689"/>
                  <a:pt x="1304925" y="1200150"/>
                </a:cubicBezTo>
                <a:cubicBezTo>
                  <a:pt x="1313080" y="1218500"/>
                  <a:pt x="1309776" y="1243101"/>
                  <a:pt x="1323975" y="1257300"/>
                </a:cubicBezTo>
                <a:cubicBezTo>
                  <a:pt x="1333500" y="1266825"/>
                  <a:pt x="1343926" y="1275527"/>
                  <a:pt x="1352550" y="1285875"/>
                </a:cubicBezTo>
                <a:cubicBezTo>
                  <a:pt x="1359879" y="1294669"/>
                  <a:pt x="1363505" y="1306355"/>
                  <a:pt x="1371600" y="1314450"/>
                </a:cubicBezTo>
                <a:cubicBezTo>
                  <a:pt x="1390064" y="1332914"/>
                  <a:pt x="1405509" y="1335278"/>
                  <a:pt x="1428750" y="1343025"/>
                </a:cubicBezTo>
                <a:cubicBezTo>
                  <a:pt x="1473825" y="1337391"/>
                  <a:pt x="1502651" y="1345324"/>
                  <a:pt x="1533525" y="1314450"/>
                </a:cubicBezTo>
                <a:cubicBezTo>
                  <a:pt x="1541620" y="1306355"/>
                  <a:pt x="1546895" y="1295814"/>
                  <a:pt x="1552575" y="1285875"/>
                </a:cubicBezTo>
                <a:cubicBezTo>
                  <a:pt x="1572497" y="1251012"/>
                  <a:pt x="1582791" y="1205953"/>
                  <a:pt x="1628775" y="1190625"/>
                </a:cubicBezTo>
                <a:cubicBezTo>
                  <a:pt x="1668210" y="1177480"/>
                  <a:pt x="1648996" y="1186669"/>
                  <a:pt x="1685925" y="1162050"/>
                </a:cubicBezTo>
                <a:cubicBezTo>
                  <a:pt x="1714500" y="1165225"/>
                  <a:pt x="1744630" y="1161750"/>
                  <a:pt x="1771650" y="1171575"/>
                </a:cubicBezTo>
                <a:cubicBezTo>
                  <a:pt x="1788332" y="1177641"/>
                  <a:pt x="1794042" y="1216358"/>
                  <a:pt x="1800225" y="1228725"/>
                </a:cubicBezTo>
                <a:cubicBezTo>
                  <a:pt x="1820647" y="1269569"/>
                  <a:pt x="1818358" y="1247957"/>
                  <a:pt x="1847850" y="1285875"/>
                </a:cubicBezTo>
                <a:cubicBezTo>
                  <a:pt x="1901345" y="1354654"/>
                  <a:pt x="1859921" y="1334349"/>
                  <a:pt x="1914525" y="1352550"/>
                </a:cubicBezTo>
                <a:cubicBezTo>
                  <a:pt x="1965325" y="1428750"/>
                  <a:pt x="1898650" y="1336675"/>
                  <a:pt x="1962150" y="1400175"/>
                </a:cubicBezTo>
                <a:cubicBezTo>
                  <a:pt x="1970245" y="1408270"/>
                  <a:pt x="1972585" y="1421212"/>
                  <a:pt x="1981200" y="1428750"/>
                </a:cubicBezTo>
                <a:cubicBezTo>
                  <a:pt x="1998430" y="1443827"/>
                  <a:pt x="2019300" y="1454150"/>
                  <a:pt x="2038350" y="1466850"/>
                </a:cubicBezTo>
                <a:lnTo>
                  <a:pt x="2066925" y="1485900"/>
                </a:lnTo>
                <a:cubicBezTo>
                  <a:pt x="2073275" y="1495425"/>
                  <a:pt x="2077036" y="1507324"/>
                  <a:pt x="2085975" y="1514475"/>
                </a:cubicBezTo>
                <a:cubicBezTo>
                  <a:pt x="2093815" y="1520747"/>
                  <a:pt x="2105570" y="1519510"/>
                  <a:pt x="2114550" y="1524000"/>
                </a:cubicBezTo>
                <a:cubicBezTo>
                  <a:pt x="2124789" y="1529120"/>
                  <a:pt x="2134331" y="1535721"/>
                  <a:pt x="2143125" y="1543050"/>
                </a:cubicBezTo>
                <a:cubicBezTo>
                  <a:pt x="2153473" y="1551674"/>
                  <a:pt x="2161352" y="1563001"/>
                  <a:pt x="2171700" y="1571625"/>
                </a:cubicBezTo>
                <a:cubicBezTo>
                  <a:pt x="2180494" y="1578954"/>
                  <a:pt x="2191481" y="1583346"/>
                  <a:pt x="2200275" y="1590675"/>
                </a:cubicBezTo>
                <a:cubicBezTo>
                  <a:pt x="2273614" y="1651791"/>
                  <a:pt x="2186479" y="1591002"/>
                  <a:pt x="2257425" y="1638300"/>
                </a:cubicBezTo>
                <a:cubicBezTo>
                  <a:pt x="2267351" y="1668077"/>
                  <a:pt x="2276977" y="1705310"/>
                  <a:pt x="2305050" y="1724025"/>
                </a:cubicBezTo>
                <a:lnTo>
                  <a:pt x="2333625" y="1743075"/>
                </a:lnTo>
                <a:lnTo>
                  <a:pt x="2371725" y="1800225"/>
                </a:lnTo>
                <a:cubicBezTo>
                  <a:pt x="2378075" y="1809750"/>
                  <a:pt x="2382680" y="1820705"/>
                  <a:pt x="2390775" y="1828800"/>
                </a:cubicBezTo>
                <a:cubicBezTo>
                  <a:pt x="2400300" y="1838325"/>
                  <a:pt x="2410726" y="1847027"/>
                  <a:pt x="2419350" y="1857375"/>
                </a:cubicBezTo>
                <a:cubicBezTo>
                  <a:pt x="2485655" y="1936941"/>
                  <a:pt x="2383493" y="1831043"/>
                  <a:pt x="2466975" y="1914525"/>
                </a:cubicBezTo>
                <a:cubicBezTo>
                  <a:pt x="2470150" y="1924050"/>
                  <a:pt x="2471624" y="1934323"/>
                  <a:pt x="2476500" y="1943100"/>
                </a:cubicBezTo>
                <a:cubicBezTo>
                  <a:pt x="2504983" y="1994369"/>
                  <a:pt x="2508465" y="1994115"/>
                  <a:pt x="2543175" y="2028825"/>
                </a:cubicBezTo>
                <a:cubicBezTo>
                  <a:pt x="2561718" y="2084455"/>
                  <a:pt x="2538191" y="2033366"/>
                  <a:pt x="2581275" y="2076450"/>
                </a:cubicBezTo>
                <a:cubicBezTo>
                  <a:pt x="2589370" y="2084545"/>
                  <a:pt x="2591386" y="2097874"/>
                  <a:pt x="2600325" y="2105025"/>
                </a:cubicBezTo>
                <a:cubicBezTo>
                  <a:pt x="2608165" y="2111297"/>
                  <a:pt x="2620123" y="2109674"/>
                  <a:pt x="2628900" y="2114550"/>
                </a:cubicBezTo>
                <a:cubicBezTo>
                  <a:pt x="2648914" y="2125669"/>
                  <a:pt x="2667000" y="2139950"/>
                  <a:pt x="2686050" y="2152650"/>
                </a:cubicBezTo>
                <a:lnTo>
                  <a:pt x="2714625" y="2171700"/>
                </a:lnTo>
                <a:lnTo>
                  <a:pt x="2743200" y="2190750"/>
                </a:lnTo>
                <a:cubicBezTo>
                  <a:pt x="2746375" y="2200275"/>
                  <a:pt x="2745625" y="2212225"/>
                  <a:pt x="2752725" y="2219325"/>
                </a:cubicBezTo>
                <a:cubicBezTo>
                  <a:pt x="2768914" y="2235514"/>
                  <a:pt x="2809875" y="2257425"/>
                  <a:pt x="2809875" y="2257425"/>
                </a:cubicBezTo>
                <a:cubicBezTo>
                  <a:pt x="2816225" y="2266950"/>
                  <a:pt x="2820830" y="2277905"/>
                  <a:pt x="2828925" y="2286000"/>
                </a:cubicBezTo>
                <a:cubicBezTo>
                  <a:pt x="2837020" y="2294095"/>
                  <a:pt x="2849962" y="2296435"/>
                  <a:pt x="2857500" y="2305050"/>
                </a:cubicBezTo>
                <a:cubicBezTo>
                  <a:pt x="2872577" y="2322280"/>
                  <a:pt x="2882900" y="2343150"/>
                  <a:pt x="2895600" y="2362200"/>
                </a:cubicBezTo>
                <a:cubicBezTo>
                  <a:pt x="2901950" y="2371725"/>
                  <a:pt x="2905125" y="2384425"/>
                  <a:pt x="2914650" y="2390775"/>
                </a:cubicBezTo>
                <a:lnTo>
                  <a:pt x="2971800" y="2428875"/>
                </a:lnTo>
                <a:cubicBezTo>
                  <a:pt x="2978150" y="2438400"/>
                  <a:pt x="2982755" y="2449355"/>
                  <a:pt x="2990850" y="2457450"/>
                </a:cubicBezTo>
                <a:cubicBezTo>
                  <a:pt x="3065775" y="2532375"/>
                  <a:pt x="2969979" y="2411450"/>
                  <a:pt x="3048000" y="2505075"/>
                </a:cubicBezTo>
                <a:cubicBezTo>
                  <a:pt x="3087688" y="2552700"/>
                  <a:pt x="3043238" y="2517775"/>
                  <a:pt x="3095625" y="2552700"/>
                </a:cubicBezTo>
                <a:cubicBezTo>
                  <a:pt x="3101975" y="2562225"/>
                  <a:pt x="3105736" y="2574124"/>
                  <a:pt x="3114675" y="2581275"/>
                </a:cubicBezTo>
                <a:cubicBezTo>
                  <a:pt x="3122515" y="2587547"/>
                  <a:pt x="3136150" y="2583700"/>
                  <a:pt x="3143250" y="2590800"/>
                </a:cubicBezTo>
                <a:cubicBezTo>
                  <a:pt x="3194050" y="2641600"/>
                  <a:pt x="3105150" y="2603500"/>
                  <a:pt x="3181350" y="2628900"/>
                </a:cubicBezTo>
                <a:cubicBezTo>
                  <a:pt x="3202800" y="2693250"/>
                  <a:pt x="3173052" y="2623499"/>
                  <a:pt x="3219450" y="2676525"/>
                </a:cubicBezTo>
                <a:cubicBezTo>
                  <a:pt x="3234527" y="2693755"/>
                  <a:pt x="3241361" y="2717486"/>
                  <a:pt x="3257550" y="2733675"/>
                </a:cubicBezTo>
                <a:cubicBezTo>
                  <a:pt x="3267075" y="2743200"/>
                  <a:pt x="3277855" y="2751617"/>
                  <a:pt x="3286125" y="2762250"/>
                </a:cubicBezTo>
                <a:cubicBezTo>
                  <a:pt x="3345962" y="2839183"/>
                  <a:pt x="3297482" y="2801571"/>
                  <a:pt x="3352800" y="2838450"/>
                </a:cubicBezTo>
                <a:cubicBezTo>
                  <a:pt x="3359150" y="2847975"/>
                  <a:pt x="3363755" y="2858930"/>
                  <a:pt x="3371850" y="2867025"/>
                </a:cubicBezTo>
                <a:cubicBezTo>
                  <a:pt x="3390314" y="2885489"/>
                  <a:pt x="3405759" y="2887853"/>
                  <a:pt x="3429000" y="2895600"/>
                </a:cubicBezTo>
                <a:cubicBezTo>
                  <a:pt x="3435350" y="2905125"/>
                  <a:pt x="3439955" y="2916080"/>
                  <a:pt x="3448050" y="2924175"/>
                </a:cubicBezTo>
                <a:cubicBezTo>
                  <a:pt x="3456145" y="2932270"/>
                  <a:pt x="3469087" y="2934610"/>
                  <a:pt x="3476625" y="2943225"/>
                </a:cubicBezTo>
                <a:cubicBezTo>
                  <a:pt x="3491702" y="2960455"/>
                  <a:pt x="3498536" y="2984186"/>
                  <a:pt x="3514725" y="3000375"/>
                </a:cubicBezTo>
                <a:cubicBezTo>
                  <a:pt x="3598207" y="3083857"/>
                  <a:pt x="3496045" y="2977959"/>
                  <a:pt x="3562350" y="3057525"/>
                </a:cubicBezTo>
                <a:cubicBezTo>
                  <a:pt x="3570974" y="3067873"/>
                  <a:pt x="3582301" y="3075752"/>
                  <a:pt x="3590925" y="3086100"/>
                </a:cubicBezTo>
                <a:cubicBezTo>
                  <a:pt x="3624066" y="3125870"/>
                  <a:pt x="3591640" y="3108563"/>
                  <a:pt x="3638550" y="3124200"/>
                </a:cubicBezTo>
                <a:cubicBezTo>
                  <a:pt x="3651250" y="3143250"/>
                  <a:pt x="3657600" y="3168650"/>
                  <a:pt x="3676650" y="3181350"/>
                </a:cubicBezTo>
                <a:lnTo>
                  <a:pt x="3733800" y="3219450"/>
                </a:lnTo>
                <a:cubicBezTo>
                  <a:pt x="3743325" y="3225800"/>
                  <a:pt x="3751515" y="3234880"/>
                  <a:pt x="3762375" y="3238500"/>
                </a:cubicBezTo>
                <a:cubicBezTo>
                  <a:pt x="3771900" y="3241675"/>
                  <a:pt x="3781970" y="3243535"/>
                  <a:pt x="3790950" y="3248025"/>
                </a:cubicBezTo>
                <a:cubicBezTo>
                  <a:pt x="3801189" y="3253145"/>
                  <a:pt x="3809286" y="3261955"/>
                  <a:pt x="3819525" y="3267075"/>
                </a:cubicBezTo>
                <a:cubicBezTo>
                  <a:pt x="3834750" y="3274688"/>
                  <a:pt x="3871958" y="3282056"/>
                  <a:pt x="3886200" y="3286125"/>
                </a:cubicBezTo>
                <a:cubicBezTo>
                  <a:pt x="3959149" y="3306968"/>
                  <a:pt x="3868209" y="3281304"/>
                  <a:pt x="3943350" y="3314700"/>
                </a:cubicBezTo>
                <a:cubicBezTo>
                  <a:pt x="3961700" y="3322855"/>
                  <a:pt x="3980809" y="3329812"/>
                  <a:pt x="4000500" y="3333750"/>
                </a:cubicBezTo>
                <a:cubicBezTo>
                  <a:pt x="4109696" y="3355589"/>
                  <a:pt x="3974395" y="3329734"/>
                  <a:pt x="4124325" y="3352800"/>
                </a:cubicBezTo>
                <a:cubicBezTo>
                  <a:pt x="4155765" y="3357637"/>
                  <a:pt x="4179711" y="3364265"/>
                  <a:pt x="4210050" y="3371850"/>
                </a:cubicBezTo>
                <a:lnTo>
                  <a:pt x="4629150" y="3362325"/>
                </a:lnTo>
                <a:cubicBezTo>
                  <a:pt x="4642230" y="3361780"/>
                  <a:pt x="4654159" y="3352800"/>
                  <a:pt x="4667250" y="3352800"/>
                </a:cubicBezTo>
                <a:cubicBezTo>
                  <a:pt x="4708647" y="3352800"/>
                  <a:pt x="4749800" y="3359150"/>
                  <a:pt x="4791075" y="3362325"/>
                </a:cubicBezTo>
                <a:cubicBezTo>
                  <a:pt x="4862899" y="3386266"/>
                  <a:pt x="4777152" y="3351186"/>
                  <a:pt x="4838700" y="3400425"/>
                </a:cubicBezTo>
                <a:cubicBezTo>
                  <a:pt x="4846540" y="3406697"/>
                  <a:pt x="4857750" y="3406775"/>
                  <a:pt x="4867275" y="3409950"/>
                </a:cubicBezTo>
                <a:cubicBezTo>
                  <a:pt x="4973998" y="3570034"/>
                  <a:pt x="4895944" y="3430969"/>
                  <a:pt x="4914900" y="3829050"/>
                </a:cubicBezTo>
                <a:cubicBezTo>
                  <a:pt x="4914912" y="3829310"/>
                  <a:pt x="4929449" y="3891224"/>
                  <a:pt x="4933950" y="3895725"/>
                </a:cubicBezTo>
                <a:cubicBezTo>
                  <a:pt x="4941050" y="3902825"/>
                  <a:pt x="4953545" y="3900760"/>
                  <a:pt x="4962525" y="3905250"/>
                </a:cubicBezTo>
                <a:cubicBezTo>
                  <a:pt x="4972764" y="3910370"/>
                  <a:pt x="4980861" y="3919180"/>
                  <a:pt x="4991100" y="3924300"/>
                </a:cubicBezTo>
                <a:cubicBezTo>
                  <a:pt x="5000080" y="3928790"/>
                  <a:pt x="5010695" y="3929335"/>
                  <a:pt x="5019675" y="3933825"/>
                </a:cubicBezTo>
                <a:cubicBezTo>
                  <a:pt x="5029914" y="3938945"/>
                  <a:pt x="5037789" y="3948226"/>
                  <a:pt x="5048250" y="3952875"/>
                </a:cubicBezTo>
                <a:cubicBezTo>
                  <a:pt x="5066600" y="3961030"/>
                  <a:pt x="5086350" y="3965575"/>
                  <a:pt x="5105400" y="3971925"/>
                </a:cubicBezTo>
                <a:cubicBezTo>
                  <a:pt x="5188276" y="3999550"/>
                  <a:pt x="5123950" y="3980893"/>
                  <a:pt x="5305425" y="3990975"/>
                </a:cubicBezTo>
                <a:cubicBezTo>
                  <a:pt x="5318125" y="3994150"/>
                  <a:pt x="5330986" y="3996738"/>
                  <a:pt x="5343525" y="4000500"/>
                </a:cubicBezTo>
                <a:cubicBezTo>
                  <a:pt x="5362759" y="4006270"/>
                  <a:pt x="5381625" y="4013200"/>
                  <a:pt x="5400675" y="4019550"/>
                </a:cubicBezTo>
                <a:cubicBezTo>
                  <a:pt x="5410200" y="4022725"/>
                  <a:pt x="5419510" y="4026640"/>
                  <a:pt x="5429250" y="4029075"/>
                </a:cubicBezTo>
                <a:lnTo>
                  <a:pt x="5467350" y="4038600"/>
                </a:lnTo>
                <a:cubicBezTo>
                  <a:pt x="5512633" y="4068789"/>
                  <a:pt x="5485065" y="4054030"/>
                  <a:pt x="5553075" y="4076700"/>
                </a:cubicBezTo>
                <a:lnTo>
                  <a:pt x="5581650" y="4086225"/>
                </a:lnTo>
                <a:lnTo>
                  <a:pt x="5857875" y="4286250"/>
                </a:lnTo>
                <a:cubicBezTo>
                  <a:pt x="5896080" y="4312994"/>
                  <a:pt x="5951247" y="4334412"/>
                  <a:pt x="5972175" y="4381500"/>
                </a:cubicBezTo>
                <a:cubicBezTo>
                  <a:pt x="5980330" y="4399850"/>
                  <a:pt x="5984875" y="4419600"/>
                  <a:pt x="5991225" y="4438650"/>
                </a:cubicBezTo>
                <a:lnTo>
                  <a:pt x="6000750" y="4467225"/>
                </a:lnTo>
                <a:cubicBezTo>
                  <a:pt x="6003925" y="4476750"/>
                  <a:pt x="6001921" y="4490231"/>
                  <a:pt x="6010275" y="4495800"/>
                </a:cubicBezTo>
                <a:cubicBezTo>
                  <a:pt x="6092167" y="4550395"/>
                  <a:pt x="5988555" y="4484940"/>
                  <a:pt x="6067425" y="4524375"/>
                </a:cubicBezTo>
                <a:cubicBezTo>
                  <a:pt x="6098820" y="4540073"/>
                  <a:pt x="6089993" y="4547630"/>
                  <a:pt x="6124575" y="4552950"/>
                </a:cubicBezTo>
                <a:cubicBezTo>
                  <a:pt x="6156112" y="4557802"/>
                  <a:pt x="6188075" y="4559300"/>
                  <a:pt x="6219825" y="4562475"/>
                </a:cubicBezTo>
                <a:cubicBezTo>
                  <a:pt x="6238649" y="4568750"/>
                  <a:pt x="6263546" y="4574264"/>
                  <a:pt x="6276975" y="4591050"/>
                </a:cubicBezTo>
                <a:cubicBezTo>
                  <a:pt x="6283247" y="4598890"/>
                  <a:pt x="6279400" y="4612525"/>
                  <a:pt x="6286500" y="4619625"/>
                </a:cubicBezTo>
                <a:cubicBezTo>
                  <a:pt x="6293600" y="4626725"/>
                  <a:pt x="6306095" y="4624660"/>
                  <a:pt x="6315075" y="4629150"/>
                </a:cubicBezTo>
                <a:cubicBezTo>
                  <a:pt x="6325314" y="4634270"/>
                  <a:pt x="6333189" y="4643551"/>
                  <a:pt x="6343650" y="4648200"/>
                </a:cubicBezTo>
                <a:cubicBezTo>
                  <a:pt x="6362000" y="4656355"/>
                  <a:pt x="6400800" y="4667250"/>
                  <a:pt x="6400800" y="4667250"/>
                </a:cubicBezTo>
                <a:cubicBezTo>
                  <a:pt x="6458950" y="4661435"/>
                  <a:pt x="6498662" y="4649071"/>
                  <a:pt x="6553200" y="4667250"/>
                </a:cubicBezTo>
                <a:cubicBezTo>
                  <a:pt x="6564060" y="4670870"/>
                  <a:pt x="6572250" y="4679950"/>
                  <a:pt x="6581775" y="4686300"/>
                </a:cubicBezTo>
                <a:cubicBezTo>
                  <a:pt x="6589522" y="4709541"/>
                  <a:pt x="6591886" y="4724986"/>
                  <a:pt x="6610350" y="4743450"/>
                </a:cubicBezTo>
                <a:cubicBezTo>
                  <a:pt x="6618445" y="4751545"/>
                  <a:pt x="6629400" y="4756150"/>
                  <a:pt x="6638925" y="4762500"/>
                </a:cubicBezTo>
                <a:lnTo>
                  <a:pt x="6677025" y="4819650"/>
                </a:lnTo>
                <a:cubicBezTo>
                  <a:pt x="6683375" y="4829175"/>
                  <a:pt x="6686550" y="4841875"/>
                  <a:pt x="6696075" y="4848225"/>
                </a:cubicBezTo>
                <a:cubicBezTo>
                  <a:pt x="6715711" y="4861315"/>
                  <a:pt x="6728957" y="4873767"/>
                  <a:pt x="6753225" y="4876800"/>
                </a:cubicBezTo>
                <a:cubicBezTo>
                  <a:pt x="6794302" y="4881935"/>
                  <a:pt x="6835775" y="4883150"/>
                  <a:pt x="6877050" y="4886325"/>
                </a:cubicBezTo>
                <a:cubicBezTo>
                  <a:pt x="6883400" y="4895850"/>
                  <a:pt x="6893855" y="4903675"/>
                  <a:pt x="6896100" y="4914900"/>
                </a:cubicBezTo>
                <a:cubicBezTo>
                  <a:pt x="6903598" y="4952390"/>
                  <a:pt x="6900572" y="4991303"/>
                  <a:pt x="6905625" y="5029200"/>
                </a:cubicBezTo>
                <a:cubicBezTo>
                  <a:pt x="6906952" y="5039152"/>
                  <a:pt x="6908878" y="5049935"/>
                  <a:pt x="6915150" y="5057775"/>
                </a:cubicBezTo>
                <a:cubicBezTo>
                  <a:pt x="6922301" y="5066714"/>
                  <a:pt x="6933006" y="5072805"/>
                  <a:pt x="6943725" y="5076825"/>
                </a:cubicBezTo>
                <a:cubicBezTo>
                  <a:pt x="6958884" y="5082509"/>
                  <a:pt x="6975381" y="5083688"/>
                  <a:pt x="6991350" y="5086350"/>
                </a:cubicBezTo>
                <a:cubicBezTo>
                  <a:pt x="7013495" y="5090041"/>
                  <a:pt x="7035800" y="5092700"/>
                  <a:pt x="7058025" y="5095875"/>
                </a:cubicBezTo>
                <a:cubicBezTo>
                  <a:pt x="7061838" y="5111126"/>
                  <a:pt x="7079643" y="5186487"/>
                  <a:pt x="7086600" y="5191125"/>
                </a:cubicBezTo>
                <a:cubicBezTo>
                  <a:pt x="7096125" y="5197475"/>
                  <a:pt x="7104714" y="5205526"/>
                  <a:pt x="7115175" y="5210175"/>
                </a:cubicBezTo>
                <a:cubicBezTo>
                  <a:pt x="7133525" y="5218330"/>
                  <a:pt x="7153275" y="5222875"/>
                  <a:pt x="7172325" y="5229225"/>
                </a:cubicBezTo>
                <a:cubicBezTo>
                  <a:pt x="7181850" y="5232400"/>
                  <a:pt x="7192546" y="5233181"/>
                  <a:pt x="7200900" y="5238750"/>
                </a:cubicBezTo>
                <a:lnTo>
                  <a:pt x="7229475" y="5257800"/>
                </a:lnTo>
                <a:cubicBezTo>
                  <a:pt x="7248018" y="5313430"/>
                  <a:pt x="7224491" y="5262341"/>
                  <a:pt x="7267575" y="5305425"/>
                </a:cubicBezTo>
                <a:cubicBezTo>
                  <a:pt x="7275670" y="5313520"/>
                  <a:pt x="7277686" y="5326849"/>
                  <a:pt x="7286625" y="5334000"/>
                </a:cubicBezTo>
                <a:cubicBezTo>
                  <a:pt x="7294465" y="5340272"/>
                  <a:pt x="7306220" y="5339035"/>
                  <a:pt x="7315200" y="5343525"/>
                </a:cubicBezTo>
                <a:cubicBezTo>
                  <a:pt x="7325439" y="5348645"/>
                  <a:pt x="7334250" y="5356225"/>
                  <a:pt x="7343775" y="5362575"/>
                </a:cubicBezTo>
                <a:cubicBezTo>
                  <a:pt x="7361968" y="5417154"/>
                  <a:pt x="7355349" y="5436283"/>
                  <a:pt x="7419975" y="5457825"/>
                </a:cubicBezTo>
                <a:lnTo>
                  <a:pt x="7477125" y="5476875"/>
                </a:lnTo>
                <a:lnTo>
                  <a:pt x="7505700" y="5486400"/>
                </a:lnTo>
                <a:cubicBezTo>
                  <a:pt x="7537450" y="5483225"/>
                  <a:pt x="7569322" y="5481092"/>
                  <a:pt x="7600950" y="5476875"/>
                </a:cubicBezTo>
                <a:cubicBezTo>
                  <a:pt x="7626862" y="5473420"/>
                  <a:pt x="7660806" y="5464292"/>
                  <a:pt x="7686675" y="5457825"/>
                </a:cubicBezTo>
                <a:cubicBezTo>
                  <a:pt x="7724204" y="5432806"/>
                  <a:pt x="7717992" y="5433327"/>
                  <a:pt x="7772400" y="5419725"/>
                </a:cubicBezTo>
                <a:cubicBezTo>
                  <a:pt x="7781368" y="5417483"/>
                  <a:pt x="7827895" y="5406886"/>
                  <a:pt x="7839075" y="5400675"/>
                </a:cubicBezTo>
                <a:cubicBezTo>
                  <a:pt x="7937331" y="5346088"/>
                  <a:pt x="7860142" y="5374603"/>
                  <a:pt x="7924800" y="5353050"/>
                </a:cubicBezTo>
                <a:cubicBezTo>
                  <a:pt x="7959538" y="5248837"/>
                  <a:pt x="7904136" y="5406687"/>
                  <a:pt x="7953375" y="5295900"/>
                </a:cubicBezTo>
                <a:cubicBezTo>
                  <a:pt x="7961530" y="5277550"/>
                  <a:pt x="7953375" y="5245100"/>
                  <a:pt x="7972425" y="5238750"/>
                </a:cubicBezTo>
                <a:cubicBezTo>
                  <a:pt x="8068848" y="5206609"/>
                  <a:pt x="8009554" y="5221240"/>
                  <a:pt x="8153400" y="5210175"/>
                </a:cubicBezTo>
                <a:cubicBezTo>
                  <a:pt x="8160315" y="5209022"/>
                  <a:pt x="8223493" y="5201546"/>
                  <a:pt x="8239125" y="5191125"/>
                </a:cubicBezTo>
                <a:cubicBezTo>
                  <a:pt x="8250333" y="5183653"/>
                  <a:pt x="8256492" y="5170022"/>
                  <a:pt x="8267700" y="5162550"/>
                </a:cubicBezTo>
                <a:cubicBezTo>
                  <a:pt x="8276054" y="5156981"/>
                  <a:pt x="8287295" y="5157515"/>
                  <a:pt x="8296275" y="5153025"/>
                </a:cubicBezTo>
                <a:cubicBezTo>
                  <a:pt x="8306514" y="5147905"/>
                  <a:pt x="8314389" y="5138624"/>
                  <a:pt x="8324850" y="5133975"/>
                </a:cubicBezTo>
                <a:cubicBezTo>
                  <a:pt x="8343200" y="5125820"/>
                  <a:pt x="8365292" y="5126064"/>
                  <a:pt x="8382000" y="5114925"/>
                </a:cubicBezTo>
                <a:cubicBezTo>
                  <a:pt x="8391525" y="5108575"/>
                  <a:pt x="8400336" y="5100995"/>
                  <a:pt x="8410575" y="5095875"/>
                </a:cubicBezTo>
                <a:cubicBezTo>
                  <a:pt x="8426580" y="5087872"/>
                  <a:pt x="8461991" y="5081403"/>
                  <a:pt x="8477250" y="5076825"/>
                </a:cubicBezTo>
                <a:cubicBezTo>
                  <a:pt x="8496484" y="5071055"/>
                  <a:pt x="8514709" y="5061713"/>
                  <a:pt x="8534400" y="5057775"/>
                </a:cubicBezTo>
                <a:cubicBezTo>
                  <a:pt x="8550275" y="5054600"/>
                  <a:pt x="8566406" y="5052510"/>
                  <a:pt x="8582025" y="5048250"/>
                </a:cubicBezTo>
                <a:cubicBezTo>
                  <a:pt x="8601398" y="5042966"/>
                  <a:pt x="8620125" y="5035550"/>
                  <a:pt x="8639175" y="5029200"/>
                </a:cubicBezTo>
                <a:cubicBezTo>
                  <a:pt x="8648700" y="5026025"/>
                  <a:pt x="8658010" y="5022110"/>
                  <a:pt x="8667750" y="5019675"/>
                </a:cubicBezTo>
                <a:cubicBezTo>
                  <a:pt x="8679957" y="5016623"/>
                  <a:pt x="8720760" y="5007457"/>
                  <a:pt x="8734425" y="5000625"/>
                </a:cubicBezTo>
                <a:cubicBezTo>
                  <a:pt x="8744664" y="4995505"/>
                  <a:pt x="8752478" y="4986084"/>
                  <a:pt x="8763000" y="4981575"/>
                </a:cubicBezTo>
                <a:cubicBezTo>
                  <a:pt x="8775032" y="4976418"/>
                  <a:pt x="8788513" y="4975646"/>
                  <a:pt x="8801100" y="4972050"/>
                </a:cubicBezTo>
                <a:cubicBezTo>
                  <a:pt x="8810754" y="4969292"/>
                  <a:pt x="8819723" y="4963852"/>
                  <a:pt x="8829675" y="4962525"/>
                </a:cubicBezTo>
                <a:cubicBezTo>
                  <a:pt x="8867572" y="4957472"/>
                  <a:pt x="8905875" y="4956175"/>
                  <a:pt x="8943975" y="4953000"/>
                </a:cubicBezTo>
                <a:cubicBezTo>
                  <a:pt x="8956675" y="4949825"/>
                  <a:pt x="8969238" y="4946042"/>
                  <a:pt x="8982075" y="4943475"/>
                </a:cubicBezTo>
                <a:cubicBezTo>
                  <a:pt x="9015115" y="4936867"/>
                  <a:pt x="9073877" y="4929000"/>
                  <a:pt x="9105900" y="4924425"/>
                </a:cubicBezTo>
                <a:cubicBezTo>
                  <a:pt x="9174413" y="4901587"/>
                  <a:pt x="9088854" y="4929295"/>
                  <a:pt x="9172575" y="4905375"/>
                </a:cubicBezTo>
                <a:cubicBezTo>
                  <a:pt x="9182229" y="4902617"/>
                  <a:pt x="9191625" y="4899025"/>
                  <a:pt x="9201150" y="4895850"/>
                </a:cubicBezTo>
                <a:cubicBezTo>
                  <a:pt x="9231462" y="4850382"/>
                  <a:pt x="9220592" y="4848356"/>
                  <a:pt x="9305925" y="4876800"/>
                </a:cubicBezTo>
                <a:cubicBezTo>
                  <a:pt x="9327645" y="4884040"/>
                  <a:pt x="9341355" y="4907660"/>
                  <a:pt x="9363075" y="4914900"/>
                </a:cubicBezTo>
                <a:cubicBezTo>
                  <a:pt x="9447500" y="4943042"/>
                  <a:pt x="9400267" y="4931732"/>
                  <a:pt x="9505950" y="4943475"/>
                </a:cubicBezTo>
                <a:cubicBezTo>
                  <a:pt x="9515475" y="4946650"/>
                  <a:pt x="9525748" y="4948124"/>
                  <a:pt x="9534525" y="4953000"/>
                </a:cubicBezTo>
                <a:cubicBezTo>
                  <a:pt x="9554539" y="4964119"/>
                  <a:pt x="9572625" y="4978400"/>
                  <a:pt x="9591675" y="4991100"/>
                </a:cubicBezTo>
                <a:cubicBezTo>
                  <a:pt x="9601200" y="4997450"/>
                  <a:pt x="9609144" y="5007374"/>
                  <a:pt x="9620250" y="5010150"/>
                </a:cubicBezTo>
                <a:cubicBezTo>
                  <a:pt x="9661430" y="5020445"/>
                  <a:pt x="9645259" y="5019675"/>
                  <a:pt x="9667875" y="5019675"/>
                </a:cubicBezTo>
              </a:path>
            </a:pathLst>
          </a:cu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30078\Desktop\Сочи\аш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682261"/>
            <a:ext cx="12192001" cy="617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1" y="0"/>
            <a:ext cx="12240684" cy="682261"/>
          </a:xfrm>
          <a:prstGeom prst="rect">
            <a:avLst/>
          </a:prstGeom>
          <a:solidFill>
            <a:srgbClr val="5B9BD5">
              <a:lumMod val="50000"/>
            </a:srgbClr>
          </a:solidFill>
          <a:ln w="9525">
            <a:noFill/>
            <a:miter lim="800000"/>
            <a:headEnd/>
            <a:tailEnd/>
          </a:ln>
        </p:spPr>
        <p:txBody>
          <a:bodyPr lIns="62134" tIns="31069" rIns="62134" bIns="31069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8726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FFFFFF"/>
                </a:solidFill>
              </a:rPr>
              <a:t>ИНФОРМАЦИОННЫЕ МАТЕРИАЛЫ ПО АВТОМОБИЛЬНОЙ ДОРОГЕ А-147 </a:t>
            </a:r>
          </a:p>
          <a:p>
            <a:pPr defTabSz="8726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FFFFFF"/>
                </a:solidFill>
              </a:rPr>
              <a:t>В МО СОЧИ КРАСНОДАРСКОМ КРАЕ  (РИСК НАРУШЕНИЯ ТРАНСПОРТНОГО СООБЩЕНИЯ НА </a:t>
            </a:r>
            <a:r>
              <a:rPr lang="ru-RU" sz="1600" dirty="0" smtClean="0">
                <a:solidFill>
                  <a:srgbClr val="FFFFFF"/>
                </a:solidFill>
              </a:rPr>
              <a:t>24.11.2020</a:t>
            </a:r>
            <a:r>
              <a:rPr lang="ru-RU" sz="1600" dirty="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374" name="Аше.wmv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59884" y="3137235"/>
            <a:ext cx="3657632" cy="1876800"/>
          </a:xfrm>
          <a:prstGeom prst="rect">
            <a:avLst/>
          </a:prstGeom>
        </p:spPr>
      </p:pic>
      <p:sp>
        <p:nvSpPr>
          <p:cNvPr id="375" name="AutoShape 24"/>
          <p:cNvSpPr>
            <a:spLocks noChangeArrowheads="1"/>
          </p:cNvSpPr>
          <p:nvPr/>
        </p:nvSpPr>
        <p:spPr bwMode="auto">
          <a:xfrm>
            <a:off x="570581" y="2227395"/>
            <a:ext cx="3548153" cy="865007"/>
          </a:xfrm>
          <a:prstGeom prst="wedgeRectCallout">
            <a:avLst>
              <a:gd name="adj1" fmla="val 72091"/>
              <a:gd name="adj2" fmla="val -7978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116650" tIns="58331" rIns="116650" bIns="58331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95 по 96 км (риск образования гололедицы, боковой ветер)</a:t>
            </a:r>
            <a:endParaRPr lang="en-US" altLang="ru-RU" sz="16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" name="Text Box 182"/>
          <p:cNvSpPr txBox="1">
            <a:spLocks noChangeArrowheads="1"/>
          </p:cNvSpPr>
          <p:nvPr/>
        </p:nvSpPr>
        <p:spPr bwMode="auto">
          <a:xfrm>
            <a:off x="7187948" y="4756534"/>
            <a:ext cx="605629" cy="34304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890" tIns="47943" rIns="95890" bIns="47943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Аше</a:t>
            </a:r>
          </a:p>
        </p:txBody>
      </p:sp>
      <p:sp>
        <p:nvSpPr>
          <p:cNvPr id="382" name="TextBox 381"/>
          <p:cNvSpPr txBox="1"/>
          <p:nvPr/>
        </p:nvSpPr>
        <p:spPr>
          <a:xfrm>
            <a:off x="5640236" y="2822919"/>
            <a:ext cx="511067" cy="2694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3991" tIns="41998" rIns="83991" bIns="41998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1200" dirty="0"/>
              <a:t>А147</a:t>
            </a:r>
          </a:p>
        </p:txBody>
      </p:sp>
      <p:sp>
        <p:nvSpPr>
          <p:cNvPr id="3" name="Полилиния 2"/>
          <p:cNvSpPr/>
          <p:nvPr/>
        </p:nvSpPr>
        <p:spPr>
          <a:xfrm>
            <a:off x="2581276" y="704851"/>
            <a:ext cx="2133733" cy="1638300"/>
          </a:xfrm>
          <a:custGeom>
            <a:avLst/>
            <a:gdLst>
              <a:gd name="connsiteX0" fmla="*/ 0 w 2133733"/>
              <a:gd name="connsiteY0" fmla="*/ 0 h 1638300"/>
              <a:gd name="connsiteX1" fmla="*/ 0 w 2133733"/>
              <a:gd name="connsiteY1" fmla="*/ 0 h 1638300"/>
              <a:gd name="connsiteX2" fmla="*/ 95250 w 2133733"/>
              <a:gd name="connsiteY2" fmla="*/ 95250 h 1638300"/>
              <a:gd name="connsiteX3" fmla="*/ 152400 w 2133733"/>
              <a:gd name="connsiteY3" fmla="*/ 133350 h 1638300"/>
              <a:gd name="connsiteX4" fmla="*/ 180975 w 2133733"/>
              <a:gd name="connsiteY4" fmla="*/ 152400 h 1638300"/>
              <a:gd name="connsiteX5" fmla="*/ 238125 w 2133733"/>
              <a:gd name="connsiteY5" fmla="*/ 200025 h 1638300"/>
              <a:gd name="connsiteX6" fmla="*/ 276225 w 2133733"/>
              <a:gd name="connsiteY6" fmla="*/ 257175 h 1638300"/>
              <a:gd name="connsiteX7" fmla="*/ 295275 w 2133733"/>
              <a:gd name="connsiteY7" fmla="*/ 285750 h 1638300"/>
              <a:gd name="connsiteX8" fmla="*/ 333375 w 2133733"/>
              <a:gd name="connsiteY8" fmla="*/ 371475 h 1638300"/>
              <a:gd name="connsiteX9" fmla="*/ 419100 w 2133733"/>
              <a:gd name="connsiteY9" fmla="*/ 409575 h 1638300"/>
              <a:gd name="connsiteX10" fmla="*/ 447675 w 2133733"/>
              <a:gd name="connsiteY10" fmla="*/ 419100 h 1638300"/>
              <a:gd name="connsiteX11" fmla="*/ 476250 w 2133733"/>
              <a:gd name="connsiteY11" fmla="*/ 428625 h 1638300"/>
              <a:gd name="connsiteX12" fmla="*/ 533400 w 2133733"/>
              <a:gd name="connsiteY12" fmla="*/ 457200 h 1638300"/>
              <a:gd name="connsiteX13" fmla="*/ 581025 w 2133733"/>
              <a:gd name="connsiteY13" fmla="*/ 466725 h 1638300"/>
              <a:gd name="connsiteX14" fmla="*/ 609600 w 2133733"/>
              <a:gd name="connsiteY14" fmla="*/ 476250 h 1638300"/>
              <a:gd name="connsiteX15" fmla="*/ 647700 w 2133733"/>
              <a:gd name="connsiteY15" fmla="*/ 485775 h 1638300"/>
              <a:gd name="connsiteX16" fmla="*/ 676275 w 2133733"/>
              <a:gd name="connsiteY16" fmla="*/ 495300 h 1638300"/>
              <a:gd name="connsiteX17" fmla="*/ 714375 w 2133733"/>
              <a:gd name="connsiteY17" fmla="*/ 504825 h 1638300"/>
              <a:gd name="connsiteX18" fmla="*/ 771525 w 2133733"/>
              <a:gd name="connsiteY18" fmla="*/ 523875 h 1638300"/>
              <a:gd name="connsiteX19" fmla="*/ 838200 w 2133733"/>
              <a:gd name="connsiteY19" fmla="*/ 609600 h 1638300"/>
              <a:gd name="connsiteX20" fmla="*/ 895350 w 2133733"/>
              <a:gd name="connsiteY20" fmla="*/ 647700 h 1638300"/>
              <a:gd name="connsiteX21" fmla="*/ 904875 w 2133733"/>
              <a:gd name="connsiteY21" fmla="*/ 676275 h 1638300"/>
              <a:gd name="connsiteX22" fmla="*/ 933450 w 2133733"/>
              <a:gd name="connsiteY22" fmla="*/ 685800 h 1638300"/>
              <a:gd name="connsiteX23" fmla="*/ 962025 w 2133733"/>
              <a:gd name="connsiteY23" fmla="*/ 704850 h 1638300"/>
              <a:gd name="connsiteX24" fmla="*/ 981075 w 2133733"/>
              <a:gd name="connsiteY24" fmla="*/ 733425 h 1638300"/>
              <a:gd name="connsiteX25" fmla="*/ 1038225 w 2133733"/>
              <a:gd name="connsiteY25" fmla="*/ 771525 h 1638300"/>
              <a:gd name="connsiteX26" fmla="*/ 1076325 w 2133733"/>
              <a:gd name="connsiteY26" fmla="*/ 819150 h 1638300"/>
              <a:gd name="connsiteX27" fmla="*/ 1095375 w 2133733"/>
              <a:gd name="connsiteY27" fmla="*/ 876300 h 1638300"/>
              <a:gd name="connsiteX28" fmla="*/ 1123950 w 2133733"/>
              <a:gd name="connsiteY28" fmla="*/ 962025 h 1638300"/>
              <a:gd name="connsiteX29" fmla="*/ 1133475 w 2133733"/>
              <a:gd name="connsiteY29" fmla="*/ 990600 h 1638300"/>
              <a:gd name="connsiteX30" fmla="*/ 1190625 w 2133733"/>
              <a:gd name="connsiteY30" fmla="*/ 1076325 h 1638300"/>
              <a:gd name="connsiteX31" fmla="*/ 1209675 w 2133733"/>
              <a:gd name="connsiteY31" fmla="*/ 1104900 h 1638300"/>
              <a:gd name="connsiteX32" fmla="*/ 1219200 w 2133733"/>
              <a:gd name="connsiteY32" fmla="*/ 1133475 h 1638300"/>
              <a:gd name="connsiteX33" fmla="*/ 1238250 w 2133733"/>
              <a:gd name="connsiteY33" fmla="*/ 1228725 h 1638300"/>
              <a:gd name="connsiteX34" fmla="*/ 1247775 w 2133733"/>
              <a:gd name="connsiteY34" fmla="*/ 1257300 h 1638300"/>
              <a:gd name="connsiteX35" fmla="*/ 1276350 w 2133733"/>
              <a:gd name="connsiteY35" fmla="*/ 1276350 h 1638300"/>
              <a:gd name="connsiteX36" fmla="*/ 1295400 w 2133733"/>
              <a:gd name="connsiteY36" fmla="*/ 1304925 h 1638300"/>
              <a:gd name="connsiteX37" fmla="*/ 1352550 w 2133733"/>
              <a:gd name="connsiteY37" fmla="*/ 1323975 h 1638300"/>
              <a:gd name="connsiteX38" fmla="*/ 1400175 w 2133733"/>
              <a:gd name="connsiteY38" fmla="*/ 1314450 h 1638300"/>
              <a:gd name="connsiteX39" fmla="*/ 1428750 w 2133733"/>
              <a:gd name="connsiteY39" fmla="*/ 1257300 h 1638300"/>
              <a:gd name="connsiteX40" fmla="*/ 1447800 w 2133733"/>
              <a:gd name="connsiteY40" fmla="*/ 1228725 h 1638300"/>
              <a:gd name="connsiteX41" fmla="*/ 1466850 w 2133733"/>
              <a:gd name="connsiteY41" fmla="*/ 1171575 h 1638300"/>
              <a:gd name="connsiteX42" fmla="*/ 1590675 w 2133733"/>
              <a:gd name="connsiteY42" fmla="*/ 1152525 h 1638300"/>
              <a:gd name="connsiteX43" fmla="*/ 1666875 w 2133733"/>
              <a:gd name="connsiteY43" fmla="*/ 1162050 h 1638300"/>
              <a:gd name="connsiteX44" fmla="*/ 1695450 w 2133733"/>
              <a:gd name="connsiteY44" fmla="*/ 1190625 h 1638300"/>
              <a:gd name="connsiteX45" fmla="*/ 1762125 w 2133733"/>
              <a:gd name="connsiteY45" fmla="*/ 1266825 h 1638300"/>
              <a:gd name="connsiteX46" fmla="*/ 1771650 w 2133733"/>
              <a:gd name="connsiteY46" fmla="*/ 1295400 h 1638300"/>
              <a:gd name="connsiteX47" fmla="*/ 1828800 w 2133733"/>
              <a:gd name="connsiteY47" fmla="*/ 1333500 h 1638300"/>
              <a:gd name="connsiteX48" fmla="*/ 1876425 w 2133733"/>
              <a:gd name="connsiteY48" fmla="*/ 1381125 h 1638300"/>
              <a:gd name="connsiteX49" fmla="*/ 1895475 w 2133733"/>
              <a:gd name="connsiteY49" fmla="*/ 1409700 h 1638300"/>
              <a:gd name="connsiteX50" fmla="*/ 1924050 w 2133733"/>
              <a:gd name="connsiteY50" fmla="*/ 1438275 h 1638300"/>
              <a:gd name="connsiteX51" fmla="*/ 1943100 w 2133733"/>
              <a:gd name="connsiteY51" fmla="*/ 1466850 h 1638300"/>
              <a:gd name="connsiteX52" fmla="*/ 1971675 w 2133733"/>
              <a:gd name="connsiteY52" fmla="*/ 1476375 h 1638300"/>
              <a:gd name="connsiteX53" fmla="*/ 2019300 w 2133733"/>
              <a:gd name="connsiteY53" fmla="*/ 1524000 h 1638300"/>
              <a:gd name="connsiteX54" fmla="*/ 2076450 w 2133733"/>
              <a:gd name="connsiteY54" fmla="*/ 1543050 h 1638300"/>
              <a:gd name="connsiteX55" fmla="*/ 2095500 w 2133733"/>
              <a:gd name="connsiteY55" fmla="*/ 1571625 h 1638300"/>
              <a:gd name="connsiteX56" fmla="*/ 2124075 w 2133733"/>
              <a:gd name="connsiteY56" fmla="*/ 1590675 h 1638300"/>
              <a:gd name="connsiteX57" fmla="*/ 2133600 w 2133733"/>
              <a:gd name="connsiteY57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133733" h="1638300">
                <a:moveTo>
                  <a:pt x="0" y="0"/>
                </a:moveTo>
                <a:lnTo>
                  <a:pt x="0" y="0"/>
                </a:lnTo>
                <a:cubicBezTo>
                  <a:pt x="31750" y="31750"/>
                  <a:pt x="57890" y="70343"/>
                  <a:pt x="95250" y="95250"/>
                </a:cubicBezTo>
                <a:lnTo>
                  <a:pt x="152400" y="133350"/>
                </a:lnTo>
                <a:cubicBezTo>
                  <a:pt x="161925" y="139700"/>
                  <a:pt x="172880" y="144305"/>
                  <a:pt x="180975" y="152400"/>
                </a:cubicBezTo>
                <a:cubicBezTo>
                  <a:pt x="217645" y="189070"/>
                  <a:pt x="198342" y="173503"/>
                  <a:pt x="238125" y="200025"/>
                </a:cubicBezTo>
                <a:lnTo>
                  <a:pt x="276225" y="257175"/>
                </a:lnTo>
                <a:cubicBezTo>
                  <a:pt x="282575" y="266700"/>
                  <a:pt x="291655" y="274890"/>
                  <a:pt x="295275" y="285750"/>
                </a:cubicBezTo>
                <a:cubicBezTo>
                  <a:pt x="304706" y="314044"/>
                  <a:pt x="310734" y="348834"/>
                  <a:pt x="333375" y="371475"/>
                </a:cubicBezTo>
                <a:cubicBezTo>
                  <a:pt x="356016" y="394116"/>
                  <a:pt x="390806" y="400144"/>
                  <a:pt x="419100" y="409575"/>
                </a:cubicBezTo>
                <a:lnTo>
                  <a:pt x="447675" y="419100"/>
                </a:lnTo>
                <a:cubicBezTo>
                  <a:pt x="457200" y="422275"/>
                  <a:pt x="467896" y="423056"/>
                  <a:pt x="476250" y="428625"/>
                </a:cubicBezTo>
                <a:cubicBezTo>
                  <a:pt x="504186" y="447249"/>
                  <a:pt x="501852" y="449313"/>
                  <a:pt x="533400" y="457200"/>
                </a:cubicBezTo>
                <a:cubicBezTo>
                  <a:pt x="549106" y="461127"/>
                  <a:pt x="565319" y="462798"/>
                  <a:pt x="581025" y="466725"/>
                </a:cubicBezTo>
                <a:cubicBezTo>
                  <a:pt x="590765" y="469160"/>
                  <a:pt x="599946" y="473492"/>
                  <a:pt x="609600" y="476250"/>
                </a:cubicBezTo>
                <a:cubicBezTo>
                  <a:pt x="622187" y="479846"/>
                  <a:pt x="635113" y="482179"/>
                  <a:pt x="647700" y="485775"/>
                </a:cubicBezTo>
                <a:cubicBezTo>
                  <a:pt x="657354" y="488533"/>
                  <a:pt x="666621" y="492542"/>
                  <a:pt x="676275" y="495300"/>
                </a:cubicBezTo>
                <a:cubicBezTo>
                  <a:pt x="688862" y="498896"/>
                  <a:pt x="701836" y="501063"/>
                  <a:pt x="714375" y="504825"/>
                </a:cubicBezTo>
                <a:cubicBezTo>
                  <a:pt x="733609" y="510595"/>
                  <a:pt x="771525" y="523875"/>
                  <a:pt x="771525" y="523875"/>
                </a:cubicBezTo>
                <a:cubicBezTo>
                  <a:pt x="793686" y="557117"/>
                  <a:pt x="807209" y="585496"/>
                  <a:pt x="838200" y="609600"/>
                </a:cubicBezTo>
                <a:cubicBezTo>
                  <a:pt x="856272" y="623656"/>
                  <a:pt x="895350" y="647700"/>
                  <a:pt x="895350" y="647700"/>
                </a:cubicBezTo>
                <a:cubicBezTo>
                  <a:pt x="898525" y="657225"/>
                  <a:pt x="897775" y="669175"/>
                  <a:pt x="904875" y="676275"/>
                </a:cubicBezTo>
                <a:cubicBezTo>
                  <a:pt x="911975" y="683375"/>
                  <a:pt x="924470" y="681310"/>
                  <a:pt x="933450" y="685800"/>
                </a:cubicBezTo>
                <a:cubicBezTo>
                  <a:pt x="943689" y="690920"/>
                  <a:pt x="952500" y="698500"/>
                  <a:pt x="962025" y="704850"/>
                </a:cubicBezTo>
                <a:cubicBezTo>
                  <a:pt x="968375" y="714375"/>
                  <a:pt x="972460" y="725887"/>
                  <a:pt x="981075" y="733425"/>
                </a:cubicBezTo>
                <a:cubicBezTo>
                  <a:pt x="998305" y="748502"/>
                  <a:pt x="1038225" y="771525"/>
                  <a:pt x="1038225" y="771525"/>
                </a:cubicBezTo>
                <a:cubicBezTo>
                  <a:pt x="1072963" y="875738"/>
                  <a:pt x="1014777" y="720673"/>
                  <a:pt x="1076325" y="819150"/>
                </a:cubicBezTo>
                <a:cubicBezTo>
                  <a:pt x="1086968" y="836178"/>
                  <a:pt x="1089025" y="857250"/>
                  <a:pt x="1095375" y="876300"/>
                </a:cubicBezTo>
                <a:lnTo>
                  <a:pt x="1123950" y="962025"/>
                </a:lnTo>
                <a:cubicBezTo>
                  <a:pt x="1127125" y="971550"/>
                  <a:pt x="1127906" y="982246"/>
                  <a:pt x="1133475" y="990600"/>
                </a:cubicBezTo>
                <a:lnTo>
                  <a:pt x="1190625" y="1076325"/>
                </a:lnTo>
                <a:cubicBezTo>
                  <a:pt x="1196975" y="1085850"/>
                  <a:pt x="1206055" y="1094040"/>
                  <a:pt x="1209675" y="1104900"/>
                </a:cubicBezTo>
                <a:cubicBezTo>
                  <a:pt x="1212850" y="1114425"/>
                  <a:pt x="1216942" y="1123692"/>
                  <a:pt x="1219200" y="1133475"/>
                </a:cubicBezTo>
                <a:cubicBezTo>
                  <a:pt x="1226481" y="1165025"/>
                  <a:pt x="1228011" y="1198008"/>
                  <a:pt x="1238250" y="1228725"/>
                </a:cubicBezTo>
                <a:cubicBezTo>
                  <a:pt x="1241425" y="1238250"/>
                  <a:pt x="1241503" y="1249460"/>
                  <a:pt x="1247775" y="1257300"/>
                </a:cubicBezTo>
                <a:cubicBezTo>
                  <a:pt x="1254926" y="1266239"/>
                  <a:pt x="1266825" y="1270000"/>
                  <a:pt x="1276350" y="1276350"/>
                </a:cubicBezTo>
                <a:cubicBezTo>
                  <a:pt x="1282700" y="1285875"/>
                  <a:pt x="1285692" y="1298858"/>
                  <a:pt x="1295400" y="1304925"/>
                </a:cubicBezTo>
                <a:cubicBezTo>
                  <a:pt x="1312428" y="1315568"/>
                  <a:pt x="1352550" y="1323975"/>
                  <a:pt x="1352550" y="1323975"/>
                </a:cubicBezTo>
                <a:cubicBezTo>
                  <a:pt x="1368425" y="1320800"/>
                  <a:pt x="1386119" y="1322482"/>
                  <a:pt x="1400175" y="1314450"/>
                </a:cubicBezTo>
                <a:cubicBezTo>
                  <a:pt x="1419283" y="1303531"/>
                  <a:pt x="1420439" y="1273923"/>
                  <a:pt x="1428750" y="1257300"/>
                </a:cubicBezTo>
                <a:cubicBezTo>
                  <a:pt x="1433870" y="1247061"/>
                  <a:pt x="1443151" y="1239186"/>
                  <a:pt x="1447800" y="1228725"/>
                </a:cubicBezTo>
                <a:cubicBezTo>
                  <a:pt x="1455955" y="1210375"/>
                  <a:pt x="1447159" y="1175513"/>
                  <a:pt x="1466850" y="1171575"/>
                </a:cubicBezTo>
                <a:cubicBezTo>
                  <a:pt x="1539576" y="1157030"/>
                  <a:pt x="1498411" y="1164058"/>
                  <a:pt x="1590675" y="1152525"/>
                </a:cubicBezTo>
                <a:cubicBezTo>
                  <a:pt x="1616075" y="1155700"/>
                  <a:pt x="1642818" y="1153302"/>
                  <a:pt x="1666875" y="1162050"/>
                </a:cubicBezTo>
                <a:cubicBezTo>
                  <a:pt x="1679534" y="1166653"/>
                  <a:pt x="1687180" y="1179992"/>
                  <a:pt x="1695450" y="1190625"/>
                </a:cubicBezTo>
                <a:cubicBezTo>
                  <a:pt x="1755287" y="1267558"/>
                  <a:pt x="1706807" y="1229946"/>
                  <a:pt x="1762125" y="1266825"/>
                </a:cubicBezTo>
                <a:cubicBezTo>
                  <a:pt x="1765300" y="1276350"/>
                  <a:pt x="1764550" y="1288300"/>
                  <a:pt x="1771650" y="1295400"/>
                </a:cubicBezTo>
                <a:cubicBezTo>
                  <a:pt x="1787839" y="1311589"/>
                  <a:pt x="1828800" y="1333500"/>
                  <a:pt x="1828800" y="1333500"/>
                </a:cubicBezTo>
                <a:cubicBezTo>
                  <a:pt x="1879600" y="1409700"/>
                  <a:pt x="1812925" y="1317625"/>
                  <a:pt x="1876425" y="1381125"/>
                </a:cubicBezTo>
                <a:cubicBezTo>
                  <a:pt x="1884520" y="1389220"/>
                  <a:pt x="1888146" y="1400906"/>
                  <a:pt x="1895475" y="1409700"/>
                </a:cubicBezTo>
                <a:cubicBezTo>
                  <a:pt x="1904099" y="1420048"/>
                  <a:pt x="1915426" y="1427927"/>
                  <a:pt x="1924050" y="1438275"/>
                </a:cubicBezTo>
                <a:cubicBezTo>
                  <a:pt x="1931379" y="1447069"/>
                  <a:pt x="1934161" y="1459699"/>
                  <a:pt x="1943100" y="1466850"/>
                </a:cubicBezTo>
                <a:cubicBezTo>
                  <a:pt x="1950940" y="1473122"/>
                  <a:pt x="1962150" y="1473200"/>
                  <a:pt x="1971675" y="1476375"/>
                </a:cubicBezTo>
                <a:cubicBezTo>
                  <a:pt x="1989054" y="1502443"/>
                  <a:pt x="1989221" y="1510632"/>
                  <a:pt x="2019300" y="1524000"/>
                </a:cubicBezTo>
                <a:cubicBezTo>
                  <a:pt x="2037650" y="1532155"/>
                  <a:pt x="2076450" y="1543050"/>
                  <a:pt x="2076450" y="1543050"/>
                </a:cubicBezTo>
                <a:cubicBezTo>
                  <a:pt x="2082800" y="1552575"/>
                  <a:pt x="2087405" y="1563530"/>
                  <a:pt x="2095500" y="1571625"/>
                </a:cubicBezTo>
                <a:cubicBezTo>
                  <a:pt x="2103595" y="1579720"/>
                  <a:pt x="2116924" y="1581736"/>
                  <a:pt x="2124075" y="1590675"/>
                </a:cubicBezTo>
                <a:cubicBezTo>
                  <a:pt x="2135608" y="1605091"/>
                  <a:pt x="2133600" y="1621975"/>
                  <a:pt x="2133600" y="1638300"/>
                </a:cubicBezTo>
              </a:path>
            </a:pathLst>
          </a:cu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1024" name="Полилиния 1023"/>
          <p:cNvSpPr/>
          <p:nvPr/>
        </p:nvSpPr>
        <p:spPr>
          <a:xfrm>
            <a:off x="5210177" y="2743200"/>
            <a:ext cx="733425" cy="857251"/>
          </a:xfrm>
          <a:custGeom>
            <a:avLst/>
            <a:gdLst>
              <a:gd name="connsiteX0" fmla="*/ 0 w 733425"/>
              <a:gd name="connsiteY0" fmla="*/ 0 h 857250"/>
              <a:gd name="connsiteX1" fmla="*/ 0 w 733425"/>
              <a:gd name="connsiteY1" fmla="*/ 0 h 857250"/>
              <a:gd name="connsiteX2" fmla="*/ 28575 w 733425"/>
              <a:gd name="connsiteY2" fmla="*/ 76200 h 857250"/>
              <a:gd name="connsiteX3" fmla="*/ 38100 w 733425"/>
              <a:gd name="connsiteY3" fmla="*/ 104775 h 857250"/>
              <a:gd name="connsiteX4" fmla="*/ 57150 w 733425"/>
              <a:gd name="connsiteY4" fmla="*/ 133350 h 857250"/>
              <a:gd name="connsiteX5" fmla="*/ 66675 w 733425"/>
              <a:gd name="connsiteY5" fmla="*/ 161925 h 857250"/>
              <a:gd name="connsiteX6" fmla="*/ 104775 w 733425"/>
              <a:gd name="connsiteY6" fmla="*/ 219075 h 857250"/>
              <a:gd name="connsiteX7" fmla="*/ 123825 w 733425"/>
              <a:gd name="connsiteY7" fmla="*/ 247650 h 857250"/>
              <a:gd name="connsiteX8" fmla="*/ 152400 w 733425"/>
              <a:gd name="connsiteY8" fmla="*/ 266700 h 857250"/>
              <a:gd name="connsiteX9" fmla="*/ 171450 w 733425"/>
              <a:gd name="connsiteY9" fmla="*/ 295275 h 857250"/>
              <a:gd name="connsiteX10" fmla="*/ 200025 w 733425"/>
              <a:gd name="connsiteY10" fmla="*/ 304800 h 857250"/>
              <a:gd name="connsiteX11" fmla="*/ 228600 w 733425"/>
              <a:gd name="connsiteY11" fmla="*/ 323850 h 857250"/>
              <a:gd name="connsiteX12" fmla="*/ 247650 w 733425"/>
              <a:gd name="connsiteY12" fmla="*/ 352425 h 857250"/>
              <a:gd name="connsiteX13" fmla="*/ 304800 w 733425"/>
              <a:gd name="connsiteY13" fmla="*/ 390525 h 857250"/>
              <a:gd name="connsiteX14" fmla="*/ 323850 w 733425"/>
              <a:gd name="connsiteY14" fmla="*/ 419100 h 857250"/>
              <a:gd name="connsiteX15" fmla="*/ 352425 w 733425"/>
              <a:gd name="connsiteY15" fmla="*/ 438150 h 857250"/>
              <a:gd name="connsiteX16" fmla="*/ 361950 w 733425"/>
              <a:gd name="connsiteY16" fmla="*/ 466725 h 857250"/>
              <a:gd name="connsiteX17" fmla="*/ 400050 w 733425"/>
              <a:gd name="connsiteY17" fmla="*/ 523875 h 857250"/>
              <a:gd name="connsiteX18" fmla="*/ 419100 w 733425"/>
              <a:gd name="connsiteY18" fmla="*/ 552450 h 857250"/>
              <a:gd name="connsiteX19" fmla="*/ 476250 w 733425"/>
              <a:gd name="connsiteY19" fmla="*/ 609600 h 857250"/>
              <a:gd name="connsiteX20" fmla="*/ 495300 w 733425"/>
              <a:gd name="connsiteY20" fmla="*/ 638175 h 857250"/>
              <a:gd name="connsiteX21" fmla="*/ 552450 w 733425"/>
              <a:gd name="connsiteY21" fmla="*/ 676275 h 857250"/>
              <a:gd name="connsiteX22" fmla="*/ 571500 w 733425"/>
              <a:gd name="connsiteY22" fmla="*/ 704850 h 857250"/>
              <a:gd name="connsiteX23" fmla="*/ 600075 w 733425"/>
              <a:gd name="connsiteY23" fmla="*/ 714375 h 857250"/>
              <a:gd name="connsiteX24" fmla="*/ 628650 w 733425"/>
              <a:gd name="connsiteY24" fmla="*/ 742950 h 857250"/>
              <a:gd name="connsiteX25" fmla="*/ 647700 w 733425"/>
              <a:gd name="connsiteY25" fmla="*/ 771525 h 857250"/>
              <a:gd name="connsiteX26" fmla="*/ 676275 w 733425"/>
              <a:gd name="connsiteY26" fmla="*/ 800100 h 857250"/>
              <a:gd name="connsiteX27" fmla="*/ 695325 w 733425"/>
              <a:gd name="connsiteY27" fmla="*/ 828675 h 857250"/>
              <a:gd name="connsiteX28" fmla="*/ 723900 w 733425"/>
              <a:gd name="connsiteY28" fmla="*/ 847725 h 857250"/>
              <a:gd name="connsiteX29" fmla="*/ 733425 w 733425"/>
              <a:gd name="connsiteY29" fmla="*/ 857250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33425" h="857250">
                <a:moveTo>
                  <a:pt x="0" y="0"/>
                </a:moveTo>
                <a:lnTo>
                  <a:pt x="0" y="0"/>
                </a:lnTo>
                <a:cubicBezTo>
                  <a:pt x="9525" y="25400"/>
                  <a:pt x="19304" y="50706"/>
                  <a:pt x="28575" y="76200"/>
                </a:cubicBezTo>
                <a:cubicBezTo>
                  <a:pt x="32006" y="85636"/>
                  <a:pt x="33610" y="95795"/>
                  <a:pt x="38100" y="104775"/>
                </a:cubicBezTo>
                <a:cubicBezTo>
                  <a:pt x="43220" y="115014"/>
                  <a:pt x="52030" y="123111"/>
                  <a:pt x="57150" y="133350"/>
                </a:cubicBezTo>
                <a:cubicBezTo>
                  <a:pt x="61640" y="142330"/>
                  <a:pt x="61799" y="153148"/>
                  <a:pt x="66675" y="161925"/>
                </a:cubicBezTo>
                <a:cubicBezTo>
                  <a:pt x="77794" y="181939"/>
                  <a:pt x="92075" y="200025"/>
                  <a:pt x="104775" y="219075"/>
                </a:cubicBezTo>
                <a:cubicBezTo>
                  <a:pt x="111125" y="228600"/>
                  <a:pt x="114300" y="241300"/>
                  <a:pt x="123825" y="247650"/>
                </a:cubicBezTo>
                <a:lnTo>
                  <a:pt x="152400" y="266700"/>
                </a:lnTo>
                <a:cubicBezTo>
                  <a:pt x="158750" y="276225"/>
                  <a:pt x="162511" y="288124"/>
                  <a:pt x="171450" y="295275"/>
                </a:cubicBezTo>
                <a:cubicBezTo>
                  <a:pt x="179290" y="301547"/>
                  <a:pt x="191045" y="300310"/>
                  <a:pt x="200025" y="304800"/>
                </a:cubicBezTo>
                <a:cubicBezTo>
                  <a:pt x="210264" y="309920"/>
                  <a:pt x="219075" y="317500"/>
                  <a:pt x="228600" y="323850"/>
                </a:cubicBezTo>
                <a:cubicBezTo>
                  <a:pt x="234950" y="333375"/>
                  <a:pt x="239035" y="344887"/>
                  <a:pt x="247650" y="352425"/>
                </a:cubicBezTo>
                <a:cubicBezTo>
                  <a:pt x="264880" y="367502"/>
                  <a:pt x="304800" y="390525"/>
                  <a:pt x="304800" y="390525"/>
                </a:cubicBezTo>
                <a:cubicBezTo>
                  <a:pt x="311150" y="400050"/>
                  <a:pt x="315755" y="411005"/>
                  <a:pt x="323850" y="419100"/>
                </a:cubicBezTo>
                <a:cubicBezTo>
                  <a:pt x="331945" y="427195"/>
                  <a:pt x="345274" y="429211"/>
                  <a:pt x="352425" y="438150"/>
                </a:cubicBezTo>
                <a:cubicBezTo>
                  <a:pt x="358697" y="445990"/>
                  <a:pt x="357074" y="457948"/>
                  <a:pt x="361950" y="466725"/>
                </a:cubicBezTo>
                <a:cubicBezTo>
                  <a:pt x="373069" y="486739"/>
                  <a:pt x="387350" y="504825"/>
                  <a:pt x="400050" y="523875"/>
                </a:cubicBezTo>
                <a:cubicBezTo>
                  <a:pt x="406400" y="533400"/>
                  <a:pt x="411005" y="544355"/>
                  <a:pt x="419100" y="552450"/>
                </a:cubicBezTo>
                <a:cubicBezTo>
                  <a:pt x="438150" y="571500"/>
                  <a:pt x="461306" y="587184"/>
                  <a:pt x="476250" y="609600"/>
                </a:cubicBezTo>
                <a:cubicBezTo>
                  <a:pt x="482600" y="619125"/>
                  <a:pt x="486685" y="630637"/>
                  <a:pt x="495300" y="638175"/>
                </a:cubicBezTo>
                <a:cubicBezTo>
                  <a:pt x="512530" y="653252"/>
                  <a:pt x="552450" y="676275"/>
                  <a:pt x="552450" y="676275"/>
                </a:cubicBezTo>
                <a:cubicBezTo>
                  <a:pt x="558800" y="685800"/>
                  <a:pt x="562561" y="697699"/>
                  <a:pt x="571500" y="704850"/>
                </a:cubicBezTo>
                <a:cubicBezTo>
                  <a:pt x="579340" y="711122"/>
                  <a:pt x="591721" y="708806"/>
                  <a:pt x="600075" y="714375"/>
                </a:cubicBezTo>
                <a:cubicBezTo>
                  <a:pt x="611283" y="721847"/>
                  <a:pt x="620026" y="732602"/>
                  <a:pt x="628650" y="742950"/>
                </a:cubicBezTo>
                <a:cubicBezTo>
                  <a:pt x="635979" y="751744"/>
                  <a:pt x="640371" y="762731"/>
                  <a:pt x="647700" y="771525"/>
                </a:cubicBezTo>
                <a:cubicBezTo>
                  <a:pt x="656324" y="781873"/>
                  <a:pt x="667651" y="789752"/>
                  <a:pt x="676275" y="800100"/>
                </a:cubicBezTo>
                <a:cubicBezTo>
                  <a:pt x="683604" y="808894"/>
                  <a:pt x="687230" y="820580"/>
                  <a:pt x="695325" y="828675"/>
                </a:cubicBezTo>
                <a:cubicBezTo>
                  <a:pt x="703420" y="836770"/>
                  <a:pt x="714742" y="840856"/>
                  <a:pt x="723900" y="847725"/>
                </a:cubicBezTo>
                <a:cubicBezTo>
                  <a:pt x="727492" y="850419"/>
                  <a:pt x="730250" y="854075"/>
                  <a:pt x="733425" y="857250"/>
                </a:cubicBezTo>
              </a:path>
            </a:pathLst>
          </a:cu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1025" name="Полилиния 1024"/>
          <p:cNvSpPr/>
          <p:nvPr/>
        </p:nvSpPr>
        <p:spPr>
          <a:xfrm>
            <a:off x="7639051" y="4610101"/>
            <a:ext cx="3667803" cy="2352675"/>
          </a:xfrm>
          <a:custGeom>
            <a:avLst/>
            <a:gdLst>
              <a:gd name="connsiteX0" fmla="*/ 0 w 3667803"/>
              <a:gd name="connsiteY0" fmla="*/ 0 h 2352675"/>
              <a:gd name="connsiteX1" fmla="*/ 0 w 3667803"/>
              <a:gd name="connsiteY1" fmla="*/ 0 h 2352675"/>
              <a:gd name="connsiteX2" fmla="*/ 209550 w 3667803"/>
              <a:gd name="connsiteY2" fmla="*/ 38100 h 2352675"/>
              <a:gd name="connsiteX3" fmla="*/ 238125 w 3667803"/>
              <a:gd name="connsiteY3" fmla="*/ 47625 h 2352675"/>
              <a:gd name="connsiteX4" fmla="*/ 333375 w 3667803"/>
              <a:gd name="connsiteY4" fmla="*/ 66675 h 2352675"/>
              <a:gd name="connsiteX5" fmla="*/ 390525 w 3667803"/>
              <a:gd name="connsiteY5" fmla="*/ 85725 h 2352675"/>
              <a:gd name="connsiteX6" fmla="*/ 419100 w 3667803"/>
              <a:gd name="connsiteY6" fmla="*/ 95250 h 2352675"/>
              <a:gd name="connsiteX7" fmla="*/ 476250 w 3667803"/>
              <a:gd name="connsiteY7" fmla="*/ 123825 h 2352675"/>
              <a:gd name="connsiteX8" fmla="*/ 533400 w 3667803"/>
              <a:gd name="connsiteY8" fmla="*/ 161925 h 2352675"/>
              <a:gd name="connsiteX9" fmla="*/ 676275 w 3667803"/>
              <a:gd name="connsiteY9" fmla="*/ 257175 h 2352675"/>
              <a:gd name="connsiteX10" fmla="*/ 762000 w 3667803"/>
              <a:gd name="connsiteY10" fmla="*/ 314325 h 2352675"/>
              <a:gd name="connsiteX11" fmla="*/ 790575 w 3667803"/>
              <a:gd name="connsiteY11" fmla="*/ 333375 h 2352675"/>
              <a:gd name="connsiteX12" fmla="*/ 857250 w 3667803"/>
              <a:gd name="connsiteY12" fmla="*/ 419100 h 2352675"/>
              <a:gd name="connsiteX13" fmla="*/ 876300 w 3667803"/>
              <a:gd name="connsiteY13" fmla="*/ 447675 h 2352675"/>
              <a:gd name="connsiteX14" fmla="*/ 895350 w 3667803"/>
              <a:gd name="connsiteY14" fmla="*/ 476250 h 2352675"/>
              <a:gd name="connsiteX15" fmla="*/ 914400 w 3667803"/>
              <a:gd name="connsiteY15" fmla="*/ 552450 h 2352675"/>
              <a:gd name="connsiteX16" fmla="*/ 923925 w 3667803"/>
              <a:gd name="connsiteY16" fmla="*/ 581025 h 2352675"/>
              <a:gd name="connsiteX17" fmla="*/ 952500 w 3667803"/>
              <a:gd name="connsiteY17" fmla="*/ 590550 h 2352675"/>
              <a:gd name="connsiteX18" fmla="*/ 1076325 w 3667803"/>
              <a:gd name="connsiteY18" fmla="*/ 600075 h 2352675"/>
              <a:gd name="connsiteX19" fmla="*/ 1143000 w 3667803"/>
              <a:gd name="connsiteY19" fmla="*/ 666750 h 2352675"/>
              <a:gd name="connsiteX20" fmla="*/ 1152525 w 3667803"/>
              <a:gd name="connsiteY20" fmla="*/ 695325 h 2352675"/>
              <a:gd name="connsiteX21" fmla="*/ 1209675 w 3667803"/>
              <a:gd name="connsiteY21" fmla="*/ 714375 h 2352675"/>
              <a:gd name="connsiteX22" fmla="*/ 1238250 w 3667803"/>
              <a:gd name="connsiteY22" fmla="*/ 723900 h 2352675"/>
              <a:gd name="connsiteX23" fmla="*/ 1438275 w 3667803"/>
              <a:gd name="connsiteY23" fmla="*/ 723900 h 2352675"/>
              <a:gd name="connsiteX24" fmla="*/ 1447800 w 3667803"/>
              <a:gd name="connsiteY24" fmla="*/ 752475 h 2352675"/>
              <a:gd name="connsiteX25" fmla="*/ 1457325 w 3667803"/>
              <a:gd name="connsiteY25" fmla="*/ 809625 h 2352675"/>
              <a:gd name="connsiteX26" fmla="*/ 1504950 w 3667803"/>
              <a:gd name="connsiteY26" fmla="*/ 847725 h 2352675"/>
              <a:gd name="connsiteX27" fmla="*/ 1552575 w 3667803"/>
              <a:gd name="connsiteY27" fmla="*/ 904875 h 2352675"/>
              <a:gd name="connsiteX28" fmla="*/ 1571625 w 3667803"/>
              <a:gd name="connsiteY28" fmla="*/ 933450 h 2352675"/>
              <a:gd name="connsiteX29" fmla="*/ 1628775 w 3667803"/>
              <a:gd name="connsiteY29" fmla="*/ 971550 h 2352675"/>
              <a:gd name="connsiteX30" fmla="*/ 1790700 w 3667803"/>
              <a:gd name="connsiteY30" fmla="*/ 971550 h 2352675"/>
              <a:gd name="connsiteX31" fmla="*/ 1819275 w 3667803"/>
              <a:gd name="connsiteY31" fmla="*/ 1028700 h 2352675"/>
              <a:gd name="connsiteX32" fmla="*/ 1809750 w 3667803"/>
              <a:gd name="connsiteY32" fmla="*/ 1066800 h 2352675"/>
              <a:gd name="connsiteX33" fmla="*/ 1800225 w 3667803"/>
              <a:gd name="connsiteY33" fmla="*/ 1095375 h 2352675"/>
              <a:gd name="connsiteX34" fmla="*/ 1809750 w 3667803"/>
              <a:gd name="connsiteY34" fmla="*/ 1152525 h 2352675"/>
              <a:gd name="connsiteX35" fmla="*/ 1924050 w 3667803"/>
              <a:gd name="connsiteY35" fmla="*/ 1162050 h 2352675"/>
              <a:gd name="connsiteX36" fmla="*/ 1943100 w 3667803"/>
              <a:gd name="connsiteY36" fmla="*/ 1190625 h 2352675"/>
              <a:gd name="connsiteX37" fmla="*/ 1952625 w 3667803"/>
              <a:gd name="connsiteY37" fmla="*/ 1257300 h 2352675"/>
              <a:gd name="connsiteX38" fmla="*/ 1981200 w 3667803"/>
              <a:gd name="connsiteY38" fmla="*/ 1276350 h 2352675"/>
              <a:gd name="connsiteX39" fmla="*/ 2105025 w 3667803"/>
              <a:gd name="connsiteY39" fmla="*/ 1295400 h 2352675"/>
              <a:gd name="connsiteX40" fmla="*/ 2124075 w 3667803"/>
              <a:gd name="connsiteY40" fmla="*/ 1323975 h 2352675"/>
              <a:gd name="connsiteX41" fmla="*/ 2162175 w 3667803"/>
              <a:gd name="connsiteY41" fmla="*/ 1409700 h 2352675"/>
              <a:gd name="connsiteX42" fmla="*/ 2257425 w 3667803"/>
              <a:gd name="connsiteY42" fmla="*/ 1438275 h 2352675"/>
              <a:gd name="connsiteX43" fmla="*/ 2295525 w 3667803"/>
              <a:gd name="connsiteY43" fmla="*/ 1562100 h 2352675"/>
              <a:gd name="connsiteX44" fmla="*/ 2324100 w 3667803"/>
              <a:gd name="connsiteY44" fmla="*/ 1581150 h 2352675"/>
              <a:gd name="connsiteX45" fmla="*/ 2381250 w 3667803"/>
              <a:gd name="connsiteY45" fmla="*/ 1571625 h 2352675"/>
              <a:gd name="connsiteX46" fmla="*/ 2438400 w 3667803"/>
              <a:gd name="connsiteY46" fmla="*/ 1552575 h 2352675"/>
              <a:gd name="connsiteX47" fmla="*/ 2466975 w 3667803"/>
              <a:gd name="connsiteY47" fmla="*/ 1524000 h 2352675"/>
              <a:gd name="connsiteX48" fmla="*/ 2552700 w 3667803"/>
              <a:gd name="connsiteY48" fmla="*/ 1514475 h 2352675"/>
              <a:gd name="connsiteX49" fmla="*/ 2638425 w 3667803"/>
              <a:gd name="connsiteY49" fmla="*/ 1495425 h 2352675"/>
              <a:gd name="connsiteX50" fmla="*/ 2705100 w 3667803"/>
              <a:gd name="connsiteY50" fmla="*/ 1457325 h 2352675"/>
              <a:gd name="connsiteX51" fmla="*/ 2733675 w 3667803"/>
              <a:gd name="connsiteY51" fmla="*/ 1438275 h 2352675"/>
              <a:gd name="connsiteX52" fmla="*/ 2762250 w 3667803"/>
              <a:gd name="connsiteY52" fmla="*/ 1428750 h 2352675"/>
              <a:gd name="connsiteX53" fmla="*/ 2781300 w 3667803"/>
              <a:gd name="connsiteY53" fmla="*/ 1400175 h 2352675"/>
              <a:gd name="connsiteX54" fmla="*/ 2790825 w 3667803"/>
              <a:gd name="connsiteY54" fmla="*/ 1362075 h 2352675"/>
              <a:gd name="connsiteX55" fmla="*/ 2819400 w 3667803"/>
              <a:gd name="connsiteY55" fmla="*/ 1352550 h 2352675"/>
              <a:gd name="connsiteX56" fmla="*/ 2886075 w 3667803"/>
              <a:gd name="connsiteY56" fmla="*/ 1333500 h 2352675"/>
              <a:gd name="connsiteX57" fmla="*/ 2895600 w 3667803"/>
              <a:gd name="connsiteY57" fmla="*/ 1304925 h 2352675"/>
              <a:gd name="connsiteX58" fmla="*/ 2924175 w 3667803"/>
              <a:gd name="connsiteY58" fmla="*/ 1285875 h 2352675"/>
              <a:gd name="connsiteX59" fmla="*/ 3095625 w 3667803"/>
              <a:gd name="connsiteY59" fmla="*/ 1257300 h 2352675"/>
              <a:gd name="connsiteX60" fmla="*/ 3200400 w 3667803"/>
              <a:gd name="connsiteY60" fmla="*/ 1238250 h 2352675"/>
              <a:gd name="connsiteX61" fmla="*/ 3228975 w 3667803"/>
              <a:gd name="connsiteY61" fmla="*/ 1228725 h 2352675"/>
              <a:gd name="connsiteX62" fmla="*/ 3238500 w 3667803"/>
              <a:gd name="connsiteY62" fmla="*/ 1200150 h 2352675"/>
              <a:gd name="connsiteX63" fmla="*/ 3324225 w 3667803"/>
              <a:gd name="connsiteY63" fmla="*/ 1133475 h 2352675"/>
              <a:gd name="connsiteX64" fmla="*/ 3381375 w 3667803"/>
              <a:gd name="connsiteY64" fmla="*/ 1104900 h 2352675"/>
              <a:gd name="connsiteX65" fmla="*/ 3438525 w 3667803"/>
              <a:gd name="connsiteY65" fmla="*/ 1095375 h 2352675"/>
              <a:gd name="connsiteX66" fmla="*/ 3467100 w 3667803"/>
              <a:gd name="connsiteY66" fmla="*/ 1085850 h 2352675"/>
              <a:gd name="connsiteX67" fmla="*/ 3533775 w 3667803"/>
              <a:gd name="connsiteY67" fmla="*/ 1076325 h 2352675"/>
              <a:gd name="connsiteX68" fmla="*/ 3571875 w 3667803"/>
              <a:gd name="connsiteY68" fmla="*/ 1066800 h 2352675"/>
              <a:gd name="connsiteX69" fmla="*/ 3648075 w 3667803"/>
              <a:gd name="connsiteY69" fmla="*/ 1047750 h 2352675"/>
              <a:gd name="connsiteX70" fmla="*/ 3667125 w 3667803"/>
              <a:gd name="connsiteY70" fmla="*/ 1076325 h 2352675"/>
              <a:gd name="connsiteX71" fmla="*/ 3600450 w 3667803"/>
              <a:gd name="connsiteY71" fmla="*/ 1114425 h 2352675"/>
              <a:gd name="connsiteX72" fmla="*/ 3505200 w 3667803"/>
              <a:gd name="connsiteY72" fmla="*/ 1123950 h 2352675"/>
              <a:gd name="connsiteX73" fmla="*/ 3400425 w 3667803"/>
              <a:gd name="connsiteY73" fmla="*/ 1143000 h 2352675"/>
              <a:gd name="connsiteX74" fmla="*/ 3371850 w 3667803"/>
              <a:gd name="connsiteY74" fmla="*/ 1162050 h 2352675"/>
              <a:gd name="connsiteX75" fmla="*/ 3314700 w 3667803"/>
              <a:gd name="connsiteY75" fmla="*/ 1209675 h 2352675"/>
              <a:gd name="connsiteX76" fmla="*/ 3276600 w 3667803"/>
              <a:gd name="connsiteY76" fmla="*/ 1295400 h 2352675"/>
              <a:gd name="connsiteX77" fmla="*/ 3248025 w 3667803"/>
              <a:gd name="connsiteY77" fmla="*/ 1314450 h 2352675"/>
              <a:gd name="connsiteX78" fmla="*/ 3181350 w 3667803"/>
              <a:gd name="connsiteY78" fmla="*/ 1390650 h 2352675"/>
              <a:gd name="connsiteX79" fmla="*/ 3162300 w 3667803"/>
              <a:gd name="connsiteY79" fmla="*/ 1419225 h 2352675"/>
              <a:gd name="connsiteX80" fmla="*/ 3133725 w 3667803"/>
              <a:gd name="connsiteY80" fmla="*/ 1428750 h 2352675"/>
              <a:gd name="connsiteX81" fmla="*/ 3105150 w 3667803"/>
              <a:gd name="connsiteY81" fmla="*/ 1447800 h 2352675"/>
              <a:gd name="connsiteX82" fmla="*/ 3076575 w 3667803"/>
              <a:gd name="connsiteY82" fmla="*/ 1504950 h 2352675"/>
              <a:gd name="connsiteX83" fmla="*/ 3067050 w 3667803"/>
              <a:gd name="connsiteY83" fmla="*/ 1533525 h 2352675"/>
              <a:gd name="connsiteX84" fmla="*/ 3038475 w 3667803"/>
              <a:gd name="connsiteY84" fmla="*/ 1552575 h 2352675"/>
              <a:gd name="connsiteX85" fmla="*/ 3009900 w 3667803"/>
              <a:gd name="connsiteY85" fmla="*/ 1609725 h 2352675"/>
              <a:gd name="connsiteX86" fmla="*/ 2952750 w 3667803"/>
              <a:gd name="connsiteY86" fmla="*/ 1628775 h 2352675"/>
              <a:gd name="connsiteX87" fmla="*/ 2895600 w 3667803"/>
              <a:gd name="connsiteY87" fmla="*/ 1647825 h 2352675"/>
              <a:gd name="connsiteX88" fmla="*/ 2867025 w 3667803"/>
              <a:gd name="connsiteY88" fmla="*/ 1657350 h 2352675"/>
              <a:gd name="connsiteX89" fmla="*/ 2838450 w 3667803"/>
              <a:gd name="connsiteY89" fmla="*/ 1676400 h 2352675"/>
              <a:gd name="connsiteX90" fmla="*/ 2819400 w 3667803"/>
              <a:gd name="connsiteY90" fmla="*/ 1704975 h 2352675"/>
              <a:gd name="connsiteX91" fmla="*/ 2838450 w 3667803"/>
              <a:gd name="connsiteY91" fmla="*/ 1781175 h 2352675"/>
              <a:gd name="connsiteX92" fmla="*/ 2828925 w 3667803"/>
              <a:gd name="connsiteY92" fmla="*/ 1914525 h 2352675"/>
              <a:gd name="connsiteX93" fmla="*/ 2819400 w 3667803"/>
              <a:gd name="connsiteY93" fmla="*/ 1971675 h 2352675"/>
              <a:gd name="connsiteX94" fmla="*/ 2790825 w 3667803"/>
              <a:gd name="connsiteY94" fmla="*/ 1990725 h 2352675"/>
              <a:gd name="connsiteX95" fmla="*/ 2676525 w 3667803"/>
              <a:gd name="connsiteY95" fmla="*/ 2009775 h 2352675"/>
              <a:gd name="connsiteX96" fmla="*/ 2647950 w 3667803"/>
              <a:gd name="connsiteY96" fmla="*/ 2038350 h 2352675"/>
              <a:gd name="connsiteX97" fmla="*/ 2676525 w 3667803"/>
              <a:gd name="connsiteY97" fmla="*/ 2133600 h 2352675"/>
              <a:gd name="connsiteX98" fmla="*/ 2705100 w 3667803"/>
              <a:gd name="connsiteY98" fmla="*/ 2152650 h 2352675"/>
              <a:gd name="connsiteX99" fmla="*/ 2733675 w 3667803"/>
              <a:gd name="connsiteY99" fmla="*/ 2162175 h 2352675"/>
              <a:gd name="connsiteX100" fmla="*/ 2762250 w 3667803"/>
              <a:gd name="connsiteY100" fmla="*/ 2190750 h 2352675"/>
              <a:gd name="connsiteX101" fmla="*/ 2771775 w 3667803"/>
              <a:gd name="connsiteY101" fmla="*/ 2219325 h 2352675"/>
              <a:gd name="connsiteX102" fmla="*/ 2809875 w 3667803"/>
              <a:gd name="connsiteY102" fmla="*/ 2276475 h 2352675"/>
              <a:gd name="connsiteX103" fmla="*/ 2809875 w 3667803"/>
              <a:gd name="connsiteY103" fmla="*/ 2276475 h 2352675"/>
              <a:gd name="connsiteX104" fmla="*/ 2838450 w 3667803"/>
              <a:gd name="connsiteY104" fmla="*/ 2305050 h 2352675"/>
              <a:gd name="connsiteX105" fmla="*/ 2867025 w 3667803"/>
              <a:gd name="connsiteY105" fmla="*/ 2352675 h 235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667803" h="2352675">
                <a:moveTo>
                  <a:pt x="0" y="0"/>
                </a:moveTo>
                <a:lnTo>
                  <a:pt x="0" y="0"/>
                </a:lnTo>
                <a:cubicBezTo>
                  <a:pt x="164890" y="32978"/>
                  <a:pt x="94795" y="21706"/>
                  <a:pt x="209550" y="38100"/>
                </a:cubicBezTo>
                <a:cubicBezTo>
                  <a:pt x="219075" y="41275"/>
                  <a:pt x="228342" y="45367"/>
                  <a:pt x="238125" y="47625"/>
                </a:cubicBezTo>
                <a:cubicBezTo>
                  <a:pt x="269675" y="54906"/>
                  <a:pt x="302658" y="56436"/>
                  <a:pt x="333375" y="66675"/>
                </a:cubicBezTo>
                <a:lnTo>
                  <a:pt x="390525" y="85725"/>
                </a:lnTo>
                <a:cubicBezTo>
                  <a:pt x="400050" y="88900"/>
                  <a:pt x="410746" y="89681"/>
                  <a:pt x="419100" y="95250"/>
                </a:cubicBezTo>
                <a:cubicBezTo>
                  <a:pt x="545955" y="179820"/>
                  <a:pt x="357944" y="58100"/>
                  <a:pt x="476250" y="123825"/>
                </a:cubicBezTo>
                <a:cubicBezTo>
                  <a:pt x="496264" y="134944"/>
                  <a:pt x="514350" y="149225"/>
                  <a:pt x="533400" y="161925"/>
                </a:cubicBezTo>
                <a:lnTo>
                  <a:pt x="676275" y="257175"/>
                </a:lnTo>
                <a:lnTo>
                  <a:pt x="762000" y="314325"/>
                </a:lnTo>
                <a:cubicBezTo>
                  <a:pt x="771525" y="320675"/>
                  <a:pt x="782480" y="325280"/>
                  <a:pt x="790575" y="333375"/>
                </a:cubicBezTo>
                <a:cubicBezTo>
                  <a:pt x="835339" y="378139"/>
                  <a:pt x="811678" y="350742"/>
                  <a:pt x="857250" y="419100"/>
                </a:cubicBezTo>
                <a:lnTo>
                  <a:pt x="876300" y="447675"/>
                </a:lnTo>
                <a:cubicBezTo>
                  <a:pt x="882650" y="457200"/>
                  <a:pt x="891730" y="465390"/>
                  <a:pt x="895350" y="476250"/>
                </a:cubicBezTo>
                <a:cubicBezTo>
                  <a:pt x="917123" y="541569"/>
                  <a:pt x="891412" y="460498"/>
                  <a:pt x="914400" y="552450"/>
                </a:cubicBezTo>
                <a:cubicBezTo>
                  <a:pt x="916835" y="562190"/>
                  <a:pt x="916825" y="573925"/>
                  <a:pt x="923925" y="581025"/>
                </a:cubicBezTo>
                <a:cubicBezTo>
                  <a:pt x="931025" y="588125"/>
                  <a:pt x="942537" y="589305"/>
                  <a:pt x="952500" y="590550"/>
                </a:cubicBezTo>
                <a:cubicBezTo>
                  <a:pt x="993577" y="595685"/>
                  <a:pt x="1035050" y="596900"/>
                  <a:pt x="1076325" y="600075"/>
                </a:cubicBezTo>
                <a:cubicBezTo>
                  <a:pt x="1115848" y="613249"/>
                  <a:pt x="1123895" y="609434"/>
                  <a:pt x="1143000" y="666750"/>
                </a:cubicBezTo>
                <a:cubicBezTo>
                  <a:pt x="1146175" y="676275"/>
                  <a:pt x="1144355" y="689489"/>
                  <a:pt x="1152525" y="695325"/>
                </a:cubicBezTo>
                <a:cubicBezTo>
                  <a:pt x="1168865" y="706997"/>
                  <a:pt x="1190625" y="708025"/>
                  <a:pt x="1209675" y="714375"/>
                </a:cubicBezTo>
                <a:lnTo>
                  <a:pt x="1238250" y="723900"/>
                </a:lnTo>
                <a:cubicBezTo>
                  <a:pt x="1304384" y="716552"/>
                  <a:pt x="1371905" y="703478"/>
                  <a:pt x="1438275" y="723900"/>
                </a:cubicBezTo>
                <a:cubicBezTo>
                  <a:pt x="1447871" y="726853"/>
                  <a:pt x="1445622" y="742674"/>
                  <a:pt x="1447800" y="752475"/>
                </a:cubicBezTo>
                <a:cubicBezTo>
                  <a:pt x="1451990" y="771328"/>
                  <a:pt x="1451218" y="791303"/>
                  <a:pt x="1457325" y="809625"/>
                </a:cubicBezTo>
                <a:cubicBezTo>
                  <a:pt x="1468096" y="841938"/>
                  <a:pt x="1477661" y="838629"/>
                  <a:pt x="1504950" y="847725"/>
                </a:cubicBezTo>
                <a:cubicBezTo>
                  <a:pt x="1552248" y="918671"/>
                  <a:pt x="1491459" y="831536"/>
                  <a:pt x="1552575" y="904875"/>
                </a:cubicBezTo>
                <a:cubicBezTo>
                  <a:pt x="1559904" y="913669"/>
                  <a:pt x="1563010" y="925912"/>
                  <a:pt x="1571625" y="933450"/>
                </a:cubicBezTo>
                <a:cubicBezTo>
                  <a:pt x="1588855" y="948527"/>
                  <a:pt x="1628775" y="971550"/>
                  <a:pt x="1628775" y="971550"/>
                </a:cubicBezTo>
                <a:cubicBezTo>
                  <a:pt x="1682354" y="964853"/>
                  <a:pt x="1736984" y="952017"/>
                  <a:pt x="1790700" y="971550"/>
                </a:cubicBezTo>
                <a:cubicBezTo>
                  <a:pt x="1804708" y="976644"/>
                  <a:pt x="1815437" y="1017186"/>
                  <a:pt x="1819275" y="1028700"/>
                </a:cubicBezTo>
                <a:cubicBezTo>
                  <a:pt x="1816100" y="1041400"/>
                  <a:pt x="1813346" y="1054213"/>
                  <a:pt x="1809750" y="1066800"/>
                </a:cubicBezTo>
                <a:cubicBezTo>
                  <a:pt x="1806992" y="1076454"/>
                  <a:pt x="1800225" y="1085335"/>
                  <a:pt x="1800225" y="1095375"/>
                </a:cubicBezTo>
                <a:cubicBezTo>
                  <a:pt x="1800225" y="1114688"/>
                  <a:pt x="1792746" y="1143369"/>
                  <a:pt x="1809750" y="1152525"/>
                </a:cubicBezTo>
                <a:cubicBezTo>
                  <a:pt x="1843412" y="1170651"/>
                  <a:pt x="1885950" y="1158875"/>
                  <a:pt x="1924050" y="1162050"/>
                </a:cubicBezTo>
                <a:cubicBezTo>
                  <a:pt x="1930400" y="1171575"/>
                  <a:pt x="1939811" y="1179660"/>
                  <a:pt x="1943100" y="1190625"/>
                </a:cubicBezTo>
                <a:cubicBezTo>
                  <a:pt x="1949551" y="1212129"/>
                  <a:pt x="1943507" y="1236784"/>
                  <a:pt x="1952625" y="1257300"/>
                </a:cubicBezTo>
                <a:cubicBezTo>
                  <a:pt x="1957274" y="1267761"/>
                  <a:pt x="1970961" y="1271230"/>
                  <a:pt x="1981200" y="1276350"/>
                </a:cubicBezTo>
                <a:cubicBezTo>
                  <a:pt x="2015527" y="1293513"/>
                  <a:pt x="2077708" y="1292668"/>
                  <a:pt x="2105025" y="1295400"/>
                </a:cubicBezTo>
                <a:cubicBezTo>
                  <a:pt x="2111375" y="1304925"/>
                  <a:pt x="2119426" y="1313514"/>
                  <a:pt x="2124075" y="1323975"/>
                </a:cubicBezTo>
                <a:cubicBezTo>
                  <a:pt x="2128694" y="1334368"/>
                  <a:pt x="2142277" y="1397264"/>
                  <a:pt x="2162175" y="1409700"/>
                </a:cubicBezTo>
                <a:cubicBezTo>
                  <a:pt x="2177635" y="1419362"/>
                  <a:pt x="2235119" y="1432699"/>
                  <a:pt x="2257425" y="1438275"/>
                </a:cubicBezTo>
                <a:cubicBezTo>
                  <a:pt x="2265635" y="1479324"/>
                  <a:pt x="2263141" y="1529716"/>
                  <a:pt x="2295525" y="1562100"/>
                </a:cubicBezTo>
                <a:cubicBezTo>
                  <a:pt x="2303620" y="1570195"/>
                  <a:pt x="2314575" y="1574800"/>
                  <a:pt x="2324100" y="1581150"/>
                </a:cubicBezTo>
                <a:cubicBezTo>
                  <a:pt x="2343150" y="1577975"/>
                  <a:pt x="2362514" y="1576309"/>
                  <a:pt x="2381250" y="1571625"/>
                </a:cubicBezTo>
                <a:cubicBezTo>
                  <a:pt x="2400731" y="1566755"/>
                  <a:pt x="2438400" y="1552575"/>
                  <a:pt x="2438400" y="1552575"/>
                </a:cubicBezTo>
                <a:cubicBezTo>
                  <a:pt x="2447925" y="1543050"/>
                  <a:pt x="2454196" y="1528260"/>
                  <a:pt x="2466975" y="1524000"/>
                </a:cubicBezTo>
                <a:cubicBezTo>
                  <a:pt x="2494250" y="1514908"/>
                  <a:pt x="2524201" y="1518275"/>
                  <a:pt x="2552700" y="1514475"/>
                </a:cubicBezTo>
                <a:cubicBezTo>
                  <a:pt x="2608578" y="1507025"/>
                  <a:pt x="2597338" y="1509121"/>
                  <a:pt x="2638425" y="1495425"/>
                </a:cubicBezTo>
                <a:cubicBezTo>
                  <a:pt x="2692710" y="1441140"/>
                  <a:pt x="2637942" y="1486107"/>
                  <a:pt x="2705100" y="1457325"/>
                </a:cubicBezTo>
                <a:cubicBezTo>
                  <a:pt x="2715622" y="1452816"/>
                  <a:pt x="2723436" y="1443395"/>
                  <a:pt x="2733675" y="1438275"/>
                </a:cubicBezTo>
                <a:cubicBezTo>
                  <a:pt x="2742655" y="1433785"/>
                  <a:pt x="2752725" y="1431925"/>
                  <a:pt x="2762250" y="1428750"/>
                </a:cubicBezTo>
                <a:cubicBezTo>
                  <a:pt x="2768600" y="1419225"/>
                  <a:pt x="2776791" y="1410697"/>
                  <a:pt x="2781300" y="1400175"/>
                </a:cubicBezTo>
                <a:cubicBezTo>
                  <a:pt x="2786457" y="1388143"/>
                  <a:pt x="2782647" y="1372297"/>
                  <a:pt x="2790825" y="1362075"/>
                </a:cubicBezTo>
                <a:cubicBezTo>
                  <a:pt x="2797097" y="1354235"/>
                  <a:pt x="2809746" y="1355308"/>
                  <a:pt x="2819400" y="1352550"/>
                </a:cubicBezTo>
                <a:cubicBezTo>
                  <a:pt x="2903121" y="1328630"/>
                  <a:pt x="2817562" y="1356338"/>
                  <a:pt x="2886075" y="1333500"/>
                </a:cubicBezTo>
                <a:cubicBezTo>
                  <a:pt x="2889250" y="1323975"/>
                  <a:pt x="2889328" y="1312765"/>
                  <a:pt x="2895600" y="1304925"/>
                </a:cubicBezTo>
                <a:cubicBezTo>
                  <a:pt x="2902751" y="1295986"/>
                  <a:pt x="2913714" y="1290524"/>
                  <a:pt x="2924175" y="1285875"/>
                </a:cubicBezTo>
                <a:cubicBezTo>
                  <a:pt x="2988850" y="1257130"/>
                  <a:pt x="3016042" y="1263932"/>
                  <a:pt x="3095625" y="1257300"/>
                </a:cubicBezTo>
                <a:cubicBezTo>
                  <a:pt x="3161158" y="1235456"/>
                  <a:pt x="3081926" y="1259791"/>
                  <a:pt x="3200400" y="1238250"/>
                </a:cubicBezTo>
                <a:cubicBezTo>
                  <a:pt x="3210278" y="1236454"/>
                  <a:pt x="3219450" y="1231900"/>
                  <a:pt x="3228975" y="1228725"/>
                </a:cubicBezTo>
                <a:cubicBezTo>
                  <a:pt x="3232150" y="1219200"/>
                  <a:pt x="3232931" y="1208504"/>
                  <a:pt x="3238500" y="1200150"/>
                </a:cubicBezTo>
                <a:cubicBezTo>
                  <a:pt x="3256406" y="1173291"/>
                  <a:pt x="3301518" y="1148613"/>
                  <a:pt x="3324225" y="1133475"/>
                </a:cubicBezTo>
                <a:cubicBezTo>
                  <a:pt x="3349913" y="1116350"/>
                  <a:pt x="3351799" y="1111473"/>
                  <a:pt x="3381375" y="1104900"/>
                </a:cubicBezTo>
                <a:cubicBezTo>
                  <a:pt x="3400228" y="1100710"/>
                  <a:pt x="3419672" y="1099565"/>
                  <a:pt x="3438525" y="1095375"/>
                </a:cubicBezTo>
                <a:cubicBezTo>
                  <a:pt x="3448326" y="1093197"/>
                  <a:pt x="3457255" y="1087819"/>
                  <a:pt x="3467100" y="1085850"/>
                </a:cubicBezTo>
                <a:cubicBezTo>
                  <a:pt x="3489115" y="1081447"/>
                  <a:pt x="3511686" y="1080341"/>
                  <a:pt x="3533775" y="1076325"/>
                </a:cubicBezTo>
                <a:cubicBezTo>
                  <a:pt x="3546655" y="1073983"/>
                  <a:pt x="3559096" y="1069640"/>
                  <a:pt x="3571875" y="1066800"/>
                </a:cubicBezTo>
                <a:cubicBezTo>
                  <a:pt x="3640839" y="1051475"/>
                  <a:pt x="3597013" y="1064771"/>
                  <a:pt x="3648075" y="1047750"/>
                </a:cubicBezTo>
                <a:cubicBezTo>
                  <a:pt x="3654425" y="1057275"/>
                  <a:pt x="3665243" y="1065033"/>
                  <a:pt x="3667125" y="1076325"/>
                </a:cubicBezTo>
                <a:cubicBezTo>
                  <a:pt x="3674225" y="1118928"/>
                  <a:pt x="3623776" y="1111509"/>
                  <a:pt x="3600450" y="1114425"/>
                </a:cubicBezTo>
                <a:cubicBezTo>
                  <a:pt x="3568788" y="1118383"/>
                  <a:pt x="3536862" y="1119992"/>
                  <a:pt x="3505200" y="1123950"/>
                </a:cubicBezTo>
                <a:cubicBezTo>
                  <a:pt x="3472703" y="1128012"/>
                  <a:pt x="3432936" y="1136498"/>
                  <a:pt x="3400425" y="1143000"/>
                </a:cubicBezTo>
                <a:cubicBezTo>
                  <a:pt x="3390900" y="1149350"/>
                  <a:pt x="3380644" y="1154721"/>
                  <a:pt x="3371850" y="1162050"/>
                </a:cubicBezTo>
                <a:cubicBezTo>
                  <a:pt x="3298511" y="1223166"/>
                  <a:pt x="3385646" y="1162377"/>
                  <a:pt x="3314700" y="1209675"/>
                </a:cubicBezTo>
                <a:cubicBezTo>
                  <a:pt x="3305269" y="1237969"/>
                  <a:pt x="3299241" y="1272759"/>
                  <a:pt x="3276600" y="1295400"/>
                </a:cubicBezTo>
                <a:cubicBezTo>
                  <a:pt x="3268505" y="1303495"/>
                  <a:pt x="3257550" y="1308100"/>
                  <a:pt x="3248025" y="1314450"/>
                </a:cubicBezTo>
                <a:cubicBezTo>
                  <a:pt x="3203575" y="1381125"/>
                  <a:pt x="3228975" y="1358900"/>
                  <a:pt x="3181350" y="1390650"/>
                </a:cubicBezTo>
                <a:cubicBezTo>
                  <a:pt x="3175000" y="1400175"/>
                  <a:pt x="3171239" y="1412074"/>
                  <a:pt x="3162300" y="1419225"/>
                </a:cubicBezTo>
                <a:cubicBezTo>
                  <a:pt x="3154460" y="1425497"/>
                  <a:pt x="3142705" y="1424260"/>
                  <a:pt x="3133725" y="1428750"/>
                </a:cubicBezTo>
                <a:cubicBezTo>
                  <a:pt x="3123486" y="1433870"/>
                  <a:pt x="3114675" y="1441450"/>
                  <a:pt x="3105150" y="1447800"/>
                </a:cubicBezTo>
                <a:cubicBezTo>
                  <a:pt x="3081209" y="1519624"/>
                  <a:pt x="3113504" y="1431092"/>
                  <a:pt x="3076575" y="1504950"/>
                </a:cubicBezTo>
                <a:cubicBezTo>
                  <a:pt x="3072085" y="1513930"/>
                  <a:pt x="3073322" y="1525685"/>
                  <a:pt x="3067050" y="1533525"/>
                </a:cubicBezTo>
                <a:cubicBezTo>
                  <a:pt x="3059899" y="1542464"/>
                  <a:pt x="3048000" y="1546225"/>
                  <a:pt x="3038475" y="1552575"/>
                </a:cubicBezTo>
                <a:cubicBezTo>
                  <a:pt x="3033285" y="1568145"/>
                  <a:pt x="3025449" y="1600007"/>
                  <a:pt x="3009900" y="1609725"/>
                </a:cubicBezTo>
                <a:cubicBezTo>
                  <a:pt x="2992872" y="1620368"/>
                  <a:pt x="2971800" y="1622425"/>
                  <a:pt x="2952750" y="1628775"/>
                </a:cubicBezTo>
                <a:lnTo>
                  <a:pt x="2895600" y="1647825"/>
                </a:lnTo>
                <a:cubicBezTo>
                  <a:pt x="2886075" y="1651000"/>
                  <a:pt x="2875379" y="1651781"/>
                  <a:pt x="2867025" y="1657350"/>
                </a:cubicBezTo>
                <a:lnTo>
                  <a:pt x="2838450" y="1676400"/>
                </a:lnTo>
                <a:cubicBezTo>
                  <a:pt x="2832100" y="1685925"/>
                  <a:pt x="2820820" y="1693616"/>
                  <a:pt x="2819400" y="1704975"/>
                </a:cubicBezTo>
                <a:cubicBezTo>
                  <a:pt x="2817310" y="1721694"/>
                  <a:pt x="2832230" y="1762514"/>
                  <a:pt x="2838450" y="1781175"/>
                </a:cubicBezTo>
                <a:cubicBezTo>
                  <a:pt x="2835275" y="1825625"/>
                  <a:pt x="2833359" y="1870183"/>
                  <a:pt x="2828925" y="1914525"/>
                </a:cubicBezTo>
                <a:cubicBezTo>
                  <a:pt x="2827003" y="1933742"/>
                  <a:pt x="2828037" y="1954401"/>
                  <a:pt x="2819400" y="1971675"/>
                </a:cubicBezTo>
                <a:cubicBezTo>
                  <a:pt x="2814280" y="1981914"/>
                  <a:pt x="2801544" y="1986705"/>
                  <a:pt x="2790825" y="1990725"/>
                </a:cubicBezTo>
                <a:cubicBezTo>
                  <a:pt x="2773683" y="1997153"/>
                  <a:pt x="2686426" y="2008361"/>
                  <a:pt x="2676525" y="2009775"/>
                </a:cubicBezTo>
                <a:cubicBezTo>
                  <a:pt x="2667000" y="2019300"/>
                  <a:pt x="2650592" y="2025141"/>
                  <a:pt x="2647950" y="2038350"/>
                </a:cubicBezTo>
                <a:cubicBezTo>
                  <a:pt x="2641955" y="2068327"/>
                  <a:pt x="2653761" y="2110836"/>
                  <a:pt x="2676525" y="2133600"/>
                </a:cubicBezTo>
                <a:cubicBezTo>
                  <a:pt x="2684620" y="2141695"/>
                  <a:pt x="2694861" y="2147530"/>
                  <a:pt x="2705100" y="2152650"/>
                </a:cubicBezTo>
                <a:cubicBezTo>
                  <a:pt x="2714080" y="2157140"/>
                  <a:pt x="2724150" y="2159000"/>
                  <a:pt x="2733675" y="2162175"/>
                </a:cubicBezTo>
                <a:cubicBezTo>
                  <a:pt x="2743200" y="2171700"/>
                  <a:pt x="2754778" y="2179542"/>
                  <a:pt x="2762250" y="2190750"/>
                </a:cubicBezTo>
                <a:cubicBezTo>
                  <a:pt x="2767819" y="2199104"/>
                  <a:pt x="2766899" y="2210548"/>
                  <a:pt x="2771775" y="2219325"/>
                </a:cubicBezTo>
                <a:cubicBezTo>
                  <a:pt x="2782894" y="2239339"/>
                  <a:pt x="2797175" y="2257425"/>
                  <a:pt x="2809875" y="2276475"/>
                </a:cubicBezTo>
                <a:lnTo>
                  <a:pt x="2809875" y="2276475"/>
                </a:lnTo>
                <a:cubicBezTo>
                  <a:pt x="2819400" y="2286000"/>
                  <a:pt x="2829826" y="2294702"/>
                  <a:pt x="2838450" y="2305050"/>
                </a:cubicBezTo>
                <a:cubicBezTo>
                  <a:pt x="2852818" y="2322291"/>
                  <a:pt x="2857727" y="2334078"/>
                  <a:pt x="2867025" y="2352675"/>
                </a:cubicBezTo>
              </a:path>
            </a:pathLst>
          </a:cu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376" name="Text Box 182"/>
          <p:cNvSpPr txBox="1">
            <a:spLocks noChangeArrowheads="1"/>
          </p:cNvSpPr>
          <p:nvPr/>
        </p:nvSpPr>
        <p:spPr bwMode="auto">
          <a:xfrm>
            <a:off x="4375702" y="1959022"/>
            <a:ext cx="1404375" cy="34304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890" tIns="47943" rIns="95890" bIns="47943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Голубая дача</a:t>
            </a:r>
          </a:p>
        </p:txBody>
      </p:sp>
      <p:sp>
        <p:nvSpPr>
          <p:cNvPr id="387" name="AutoShape 24"/>
          <p:cNvSpPr>
            <a:spLocks noChangeArrowheads="1"/>
          </p:cNvSpPr>
          <p:nvPr/>
        </p:nvSpPr>
        <p:spPr bwMode="auto">
          <a:xfrm>
            <a:off x="5323557" y="5549165"/>
            <a:ext cx="3548153" cy="865007"/>
          </a:xfrm>
          <a:prstGeom prst="wedgeRectCallout">
            <a:avLst>
              <a:gd name="adj1" fmla="val -21598"/>
              <a:gd name="adj2" fmla="val -212792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116650" tIns="58331" rIns="116650" bIns="58331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97 по 98 км (риск образования гололедицы, боковой ветер)</a:t>
            </a:r>
            <a:endParaRPr lang="en-US" altLang="ru-RU" sz="16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2" y="0"/>
            <a:ext cx="1179313" cy="447547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8559885" y="691123"/>
            <a:ext cx="3642881" cy="3047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577806" y="2804510"/>
            <a:ext cx="3639711" cy="3329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32" name="Полилиния 31"/>
          <p:cNvSpPr/>
          <p:nvPr/>
        </p:nvSpPr>
        <p:spPr>
          <a:xfrm>
            <a:off x="9220200" y="5132369"/>
            <a:ext cx="1019360" cy="887435"/>
          </a:xfrm>
          <a:custGeom>
            <a:avLst/>
            <a:gdLst>
              <a:gd name="connsiteX0" fmla="*/ 0 w 1019360"/>
              <a:gd name="connsiteY0" fmla="*/ 11135 h 887435"/>
              <a:gd name="connsiteX1" fmla="*/ 0 w 1019360"/>
              <a:gd name="connsiteY1" fmla="*/ 11135 h 887435"/>
              <a:gd name="connsiteX2" fmla="*/ 85725 w 1019360"/>
              <a:gd name="connsiteY2" fmla="*/ 20660 h 887435"/>
              <a:gd name="connsiteX3" fmla="*/ 142875 w 1019360"/>
              <a:gd name="connsiteY3" fmla="*/ 39710 h 887435"/>
              <a:gd name="connsiteX4" fmla="*/ 209550 w 1019360"/>
              <a:gd name="connsiteY4" fmla="*/ 58760 h 887435"/>
              <a:gd name="connsiteX5" fmla="*/ 247650 w 1019360"/>
              <a:gd name="connsiteY5" fmla="*/ 106385 h 887435"/>
              <a:gd name="connsiteX6" fmla="*/ 276225 w 1019360"/>
              <a:gd name="connsiteY6" fmla="*/ 125435 h 887435"/>
              <a:gd name="connsiteX7" fmla="*/ 304800 w 1019360"/>
              <a:gd name="connsiteY7" fmla="*/ 154010 h 887435"/>
              <a:gd name="connsiteX8" fmla="*/ 333375 w 1019360"/>
              <a:gd name="connsiteY8" fmla="*/ 173060 h 887435"/>
              <a:gd name="connsiteX9" fmla="*/ 390525 w 1019360"/>
              <a:gd name="connsiteY9" fmla="*/ 192110 h 887435"/>
              <a:gd name="connsiteX10" fmla="*/ 428625 w 1019360"/>
              <a:gd name="connsiteY10" fmla="*/ 182585 h 887435"/>
              <a:gd name="connsiteX11" fmla="*/ 447675 w 1019360"/>
              <a:gd name="connsiteY11" fmla="*/ 125435 h 887435"/>
              <a:gd name="connsiteX12" fmla="*/ 457200 w 1019360"/>
              <a:gd name="connsiteY12" fmla="*/ 96860 h 887435"/>
              <a:gd name="connsiteX13" fmla="*/ 485775 w 1019360"/>
              <a:gd name="connsiteY13" fmla="*/ 77810 h 887435"/>
              <a:gd name="connsiteX14" fmla="*/ 533400 w 1019360"/>
              <a:gd name="connsiteY14" fmla="*/ 68285 h 887435"/>
              <a:gd name="connsiteX15" fmla="*/ 571500 w 1019360"/>
              <a:gd name="connsiteY15" fmla="*/ 58760 h 887435"/>
              <a:gd name="connsiteX16" fmla="*/ 600075 w 1019360"/>
              <a:gd name="connsiteY16" fmla="*/ 30185 h 887435"/>
              <a:gd name="connsiteX17" fmla="*/ 609600 w 1019360"/>
              <a:gd name="connsiteY17" fmla="*/ 1610 h 887435"/>
              <a:gd name="connsiteX18" fmla="*/ 771525 w 1019360"/>
              <a:gd name="connsiteY18" fmla="*/ 11135 h 887435"/>
              <a:gd name="connsiteX19" fmla="*/ 809625 w 1019360"/>
              <a:gd name="connsiteY19" fmla="*/ 49235 h 887435"/>
              <a:gd name="connsiteX20" fmla="*/ 838200 w 1019360"/>
              <a:gd name="connsiteY20" fmla="*/ 58760 h 887435"/>
              <a:gd name="connsiteX21" fmla="*/ 1019175 w 1019360"/>
              <a:gd name="connsiteY21" fmla="*/ 68285 h 887435"/>
              <a:gd name="connsiteX22" fmla="*/ 971550 w 1019360"/>
              <a:gd name="connsiteY22" fmla="*/ 154010 h 887435"/>
              <a:gd name="connsiteX23" fmla="*/ 942975 w 1019360"/>
              <a:gd name="connsiteY23" fmla="*/ 163535 h 887435"/>
              <a:gd name="connsiteX24" fmla="*/ 942975 w 1019360"/>
              <a:gd name="connsiteY24" fmla="*/ 315935 h 887435"/>
              <a:gd name="connsiteX25" fmla="*/ 962025 w 1019360"/>
              <a:gd name="connsiteY25" fmla="*/ 439760 h 887435"/>
              <a:gd name="connsiteX26" fmla="*/ 1009650 w 1019360"/>
              <a:gd name="connsiteY26" fmla="*/ 525485 h 887435"/>
              <a:gd name="connsiteX27" fmla="*/ 1009650 w 1019360"/>
              <a:gd name="connsiteY27" fmla="*/ 668360 h 887435"/>
              <a:gd name="connsiteX28" fmla="*/ 1000125 w 1019360"/>
              <a:gd name="connsiteY28" fmla="*/ 696935 h 887435"/>
              <a:gd name="connsiteX29" fmla="*/ 942975 w 1019360"/>
              <a:gd name="connsiteY29" fmla="*/ 725510 h 887435"/>
              <a:gd name="connsiteX30" fmla="*/ 914400 w 1019360"/>
              <a:gd name="connsiteY30" fmla="*/ 744560 h 887435"/>
              <a:gd name="connsiteX31" fmla="*/ 904875 w 1019360"/>
              <a:gd name="connsiteY31" fmla="*/ 773135 h 887435"/>
              <a:gd name="connsiteX32" fmla="*/ 914400 w 1019360"/>
              <a:gd name="connsiteY32" fmla="*/ 868385 h 887435"/>
              <a:gd name="connsiteX33" fmla="*/ 914400 w 1019360"/>
              <a:gd name="connsiteY33" fmla="*/ 887435 h 88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19360" h="887435">
                <a:moveTo>
                  <a:pt x="0" y="11135"/>
                </a:moveTo>
                <a:lnTo>
                  <a:pt x="0" y="11135"/>
                </a:lnTo>
                <a:cubicBezTo>
                  <a:pt x="28575" y="14310"/>
                  <a:pt x="57532" y="15021"/>
                  <a:pt x="85725" y="20660"/>
                </a:cubicBezTo>
                <a:cubicBezTo>
                  <a:pt x="105416" y="24598"/>
                  <a:pt x="123825" y="33360"/>
                  <a:pt x="142875" y="39710"/>
                </a:cubicBezTo>
                <a:cubicBezTo>
                  <a:pt x="183869" y="53375"/>
                  <a:pt x="161710" y="46800"/>
                  <a:pt x="209550" y="58760"/>
                </a:cubicBezTo>
                <a:cubicBezTo>
                  <a:pt x="291442" y="113355"/>
                  <a:pt x="195070" y="40660"/>
                  <a:pt x="247650" y="106385"/>
                </a:cubicBezTo>
                <a:cubicBezTo>
                  <a:pt x="254801" y="115324"/>
                  <a:pt x="267431" y="118106"/>
                  <a:pt x="276225" y="125435"/>
                </a:cubicBezTo>
                <a:cubicBezTo>
                  <a:pt x="286573" y="134059"/>
                  <a:pt x="294452" y="145386"/>
                  <a:pt x="304800" y="154010"/>
                </a:cubicBezTo>
                <a:cubicBezTo>
                  <a:pt x="313594" y="161339"/>
                  <a:pt x="322914" y="168411"/>
                  <a:pt x="333375" y="173060"/>
                </a:cubicBezTo>
                <a:cubicBezTo>
                  <a:pt x="351725" y="181215"/>
                  <a:pt x="390525" y="192110"/>
                  <a:pt x="390525" y="192110"/>
                </a:cubicBezTo>
                <a:cubicBezTo>
                  <a:pt x="403225" y="188935"/>
                  <a:pt x="420106" y="192524"/>
                  <a:pt x="428625" y="182585"/>
                </a:cubicBezTo>
                <a:cubicBezTo>
                  <a:pt x="441693" y="167339"/>
                  <a:pt x="441325" y="144485"/>
                  <a:pt x="447675" y="125435"/>
                </a:cubicBezTo>
                <a:cubicBezTo>
                  <a:pt x="450850" y="115910"/>
                  <a:pt x="448846" y="102429"/>
                  <a:pt x="457200" y="96860"/>
                </a:cubicBezTo>
                <a:cubicBezTo>
                  <a:pt x="466725" y="90510"/>
                  <a:pt x="475056" y="81830"/>
                  <a:pt x="485775" y="77810"/>
                </a:cubicBezTo>
                <a:cubicBezTo>
                  <a:pt x="500934" y="72126"/>
                  <a:pt x="517596" y="71797"/>
                  <a:pt x="533400" y="68285"/>
                </a:cubicBezTo>
                <a:cubicBezTo>
                  <a:pt x="546179" y="65445"/>
                  <a:pt x="558800" y="61935"/>
                  <a:pt x="571500" y="58760"/>
                </a:cubicBezTo>
                <a:cubicBezTo>
                  <a:pt x="581025" y="49235"/>
                  <a:pt x="592603" y="41393"/>
                  <a:pt x="600075" y="30185"/>
                </a:cubicBezTo>
                <a:cubicBezTo>
                  <a:pt x="605644" y="21831"/>
                  <a:pt x="599621" y="2719"/>
                  <a:pt x="609600" y="1610"/>
                </a:cubicBezTo>
                <a:cubicBezTo>
                  <a:pt x="663338" y="-4361"/>
                  <a:pt x="717550" y="7960"/>
                  <a:pt x="771525" y="11135"/>
                </a:cubicBezTo>
                <a:cubicBezTo>
                  <a:pt x="847725" y="36535"/>
                  <a:pt x="758825" y="-1565"/>
                  <a:pt x="809625" y="49235"/>
                </a:cubicBezTo>
                <a:cubicBezTo>
                  <a:pt x="816725" y="56335"/>
                  <a:pt x="828201" y="57851"/>
                  <a:pt x="838200" y="58760"/>
                </a:cubicBezTo>
                <a:cubicBezTo>
                  <a:pt x="898360" y="64229"/>
                  <a:pt x="958850" y="65110"/>
                  <a:pt x="1019175" y="68285"/>
                </a:cubicBezTo>
                <a:cubicBezTo>
                  <a:pt x="1010788" y="93446"/>
                  <a:pt x="996114" y="145822"/>
                  <a:pt x="971550" y="154010"/>
                </a:cubicBezTo>
                <a:lnTo>
                  <a:pt x="942975" y="163535"/>
                </a:lnTo>
                <a:cubicBezTo>
                  <a:pt x="920716" y="230312"/>
                  <a:pt x="931209" y="186512"/>
                  <a:pt x="942975" y="315935"/>
                </a:cubicBezTo>
                <a:cubicBezTo>
                  <a:pt x="943456" y="321223"/>
                  <a:pt x="950303" y="416316"/>
                  <a:pt x="962025" y="439760"/>
                </a:cubicBezTo>
                <a:cubicBezTo>
                  <a:pt x="1027529" y="570768"/>
                  <a:pt x="983310" y="446464"/>
                  <a:pt x="1009650" y="525485"/>
                </a:cubicBezTo>
                <a:cubicBezTo>
                  <a:pt x="1020636" y="602386"/>
                  <a:pt x="1024422" y="587116"/>
                  <a:pt x="1009650" y="668360"/>
                </a:cubicBezTo>
                <a:cubicBezTo>
                  <a:pt x="1007854" y="678238"/>
                  <a:pt x="1006397" y="689095"/>
                  <a:pt x="1000125" y="696935"/>
                </a:cubicBezTo>
                <a:cubicBezTo>
                  <a:pt x="981927" y="719683"/>
                  <a:pt x="965982" y="714006"/>
                  <a:pt x="942975" y="725510"/>
                </a:cubicBezTo>
                <a:cubicBezTo>
                  <a:pt x="932736" y="730630"/>
                  <a:pt x="923925" y="738210"/>
                  <a:pt x="914400" y="744560"/>
                </a:cubicBezTo>
                <a:cubicBezTo>
                  <a:pt x="911225" y="754085"/>
                  <a:pt x="904875" y="763095"/>
                  <a:pt x="904875" y="773135"/>
                </a:cubicBezTo>
                <a:cubicBezTo>
                  <a:pt x="904875" y="805043"/>
                  <a:pt x="911750" y="836587"/>
                  <a:pt x="914400" y="868385"/>
                </a:cubicBezTo>
                <a:cubicBezTo>
                  <a:pt x="914927" y="874713"/>
                  <a:pt x="914400" y="881085"/>
                  <a:pt x="914400" y="887435"/>
                </a:cubicBezTo>
              </a:path>
            </a:pathLst>
          </a:cu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grpSp>
        <p:nvGrpSpPr>
          <p:cNvPr id="33" name="Группа 32"/>
          <p:cNvGrpSpPr/>
          <p:nvPr/>
        </p:nvGrpSpPr>
        <p:grpSpPr>
          <a:xfrm>
            <a:off x="9264648" y="5057774"/>
            <a:ext cx="2929995" cy="1868309"/>
            <a:chOff x="9536274" y="4570183"/>
            <a:chExt cx="2572041" cy="2032990"/>
          </a:xfrm>
        </p:grpSpPr>
        <p:sp>
          <p:nvSpPr>
            <p:cNvPr id="34" name="Text Box 97"/>
            <p:cNvSpPr txBox="1">
              <a:spLocks noChangeArrowheads="1"/>
            </p:cNvSpPr>
            <p:nvPr/>
          </p:nvSpPr>
          <p:spPr bwMode="auto">
            <a:xfrm>
              <a:off x="9760728" y="6366200"/>
              <a:ext cx="1689431" cy="222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2" tIns="47989" rIns="95972" bIns="4798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</a:t>
              </a:r>
            </a:p>
          </p:txBody>
        </p:sp>
        <p:sp>
          <p:nvSpPr>
            <p:cNvPr id="35" name="Rectangle 93"/>
            <p:cNvSpPr>
              <a:spLocks noChangeArrowheads="1"/>
            </p:cNvSpPr>
            <p:nvPr/>
          </p:nvSpPr>
          <p:spPr bwMode="auto">
            <a:xfrm>
              <a:off x="9536274" y="4570183"/>
              <a:ext cx="2554327" cy="201495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72" tIns="34288" rIns="68572" bIns="34288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685670"/>
              <a:endParaRPr lang="ru-RU" altLang="ru-RU" sz="7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 Box 97"/>
            <p:cNvSpPr txBox="1">
              <a:spLocks noChangeArrowheads="1"/>
            </p:cNvSpPr>
            <p:nvPr/>
          </p:nvSpPr>
          <p:spPr bwMode="auto">
            <a:xfrm>
              <a:off x="9985707" y="4589968"/>
              <a:ext cx="1757932" cy="256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2" tIns="47989" rIns="95972" bIns="4798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9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37" name="Text Box 97"/>
            <p:cNvSpPr txBox="1">
              <a:spLocks noChangeArrowheads="1"/>
            </p:cNvSpPr>
            <p:nvPr/>
          </p:nvSpPr>
          <p:spPr bwMode="auto">
            <a:xfrm>
              <a:off x="9815488" y="6380498"/>
              <a:ext cx="1757932" cy="222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2" tIns="47989" rIns="95972" bIns="4798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38" name="Прямая соединительная линия 37"/>
            <p:cNvCxnSpPr/>
            <p:nvPr/>
          </p:nvCxnSpPr>
          <p:spPr>
            <a:xfrm>
              <a:off x="9591358" y="6043276"/>
              <a:ext cx="404963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Группа 629"/>
            <p:cNvGrpSpPr>
              <a:grpSpLocks/>
            </p:cNvGrpSpPr>
            <p:nvPr/>
          </p:nvGrpSpPr>
          <p:grpSpPr bwMode="auto">
            <a:xfrm>
              <a:off x="9546641" y="4794607"/>
              <a:ext cx="363153" cy="245728"/>
              <a:chOff x="142483" y="3760971"/>
              <a:chExt cx="346075" cy="386605"/>
            </a:xfrm>
          </p:grpSpPr>
          <p:sp>
            <p:nvSpPr>
              <p:cNvPr id="140" name="Line 281"/>
              <p:cNvSpPr>
                <a:spLocks noChangeShapeType="1"/>
              </p:cNvSpPr>
              <p:nvPr/>
            </p:nvSpPr>
            <p:spPr bwMode="auto">
              <a:xfrm>
                <a:off x="203673" y="3847248"/>
                <a:ext cx="0" cy="3003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58591">
                  <a:buClr>
                    <a:srgbClr val="000000"/>
                  </a:buClr>
                  <a:buSzPct val="100000"/>
                  <a:defRPr/>
                </a:pPr>
                <a:endParaRPr lang="ru-RU" sz="7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141" name="Freeform 285"/>
              <p:cNvSpPr>
                <a:spLocks/>
              </p:cNvSpPr>
              <p:nvPr/>
            </p:nvSpPr>
            <p:spPr bwMode="auto">
              <a:xfrm>
                <a:off x="198223" y="3795140"/>
                <a:ext cx="270456" cy="228326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2147483647 h 159"/>
                  <a:gd name="T4" fmla="*/ 2147483647 w 291"/>
                  <a:gd name="T5" fmla="*/ 2147483647 h 159"/>
                  <a:gd name="T6" fmla="*/ 2147483647 w 291"/>
                  <a:gd name="T7" fmla="*/ 2147483647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58591">
                  <a:defRPr/>
                </a:pPr>
                <a:endParaRPr lang="ru-RU" sz="7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endParaRPr>
              </a:p>
            </p:txBody>
          </p:sp>
          <p:sp>
            <p:nvSpPr>
              <p:cNvPr id="142" name="Text Box 286"/>
              <p:cNvSpPr txBox="1">
                <a:spLocks noChangeArrowheads="1"/>
              </p:cNvSpPr>
              <p:nvPr/>
            </p:nvSpPr>
            <p:spPr bwMode="auto">
              <a:xfrm>
                <a:off x="142483" y="3760971"/>
                <a:ext cx="346075" cy="2759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13933" tIns="56967" rIns="113933" bIns="56967">
                <a:spAutoFit/>
              </a:bodyPr>
              <a:lstStyle/>
              <a:p>
                <a:pPr algn="ctr" defTabSz="770539">
                  <a:defRPr/>
                </a:pPr>
                <a:endParaRPr lang="ru-RU" sz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endParaRPr>
              </a:p>
            </p:txBody>
          </p:sp>
        </p:grpSp>
        <p:sp>
          <p:nvSpPr>
            <p:cNvPr id="40" name="Text Box 97"/>
            <p:cNvSpPr txBox="1">
              <a:spLocks noChangeArrowheads="1"/>
            </p:cNvSpPr>
            <p:nvPr/>
          </p:nvSpPr>
          <p:spPr bwMode="auto">
            <a:xfrm>
              <a:off x="9927862" y="4892240"/>
              <a:ext cx="2002597" cy="239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2" tIns="47989" rIns="95972" bIns="4798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пожарно-спасательные формирования</a:t>
              </a:r>
            </a:p>
          </p:txBody>
        </p:sp>
        <p:sp>
          <p:nvSpPr>
            <p:cNvPr id="41" name="Text Box 97"/>
            <p:cNvSpPr txBox="1">
              <a:spLocks noChangeArrowheads="1"/>
            </p:cNvSpPr>
            <p:nvPr/>
          </p:nvSpPr>
          <p:spPr bwMode="auto">
            <a:xfrm>
              <a:off x="10040712" y="5935401"/>
              <a:ext cx="2067603" cy="222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199" tIns="40102" rIns="80199" bIns="4010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743">
                <a:defRPr/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линии электропередач 110 кВт</a:t>
              </a:r>
            </a:p>
          </p:txBody>
        </p:sp>
        <p:grpSp>
          <p:nvGrpSpPr>
            <p:cNvPr id="42" name="Group 316"/>
            <p:cNvGrpSpPr>
              <a:grpSpLocks/>
            </p:cNvGrpSpPr>
            <p:nvPr/>
          </p:nvGrpSpPr>
          <p:grpSpPr bwMode="auto">
            <a:xfrm>
              <a:off x="9548677" y="5144512"/>
              <a:ext cx="238343" cy="155125"/>
              <a:chOff x="4727" y="2506"/>
              <a:chExt cx="706" cy="1172"/>
            </a:xfrm>
          </p:grpSpPr>
          <p:sp>
            <p:nvSpPr>
              <p:cNvPr id="62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3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4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5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6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7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8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69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70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71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72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73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74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75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76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77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78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79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80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81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82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83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84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85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86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87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88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89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90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91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92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93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94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95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96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97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98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99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00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01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02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03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04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05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06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07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08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09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10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11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12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13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14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15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16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17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18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19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20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21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22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23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24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25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26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27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28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29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30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31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32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33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34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35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36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37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38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  <p:sp>
            <p:nvSpPr>
              <p:cNvPr id="139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1900">
                  <a:latin typeface="Calibri" pitchFamily="34" charset="0"/>
                </a:endParaRPr>
              </a:p>
            </p:txBody>
          </p:sp>
        </p:grpSp>
        <p:sp>
          <p:nvSpPr>
            <p:cNvPr id="43" name="Text Box 97"/>
            <p:cNvSpPr txBox="1">
              <a:spLocks noChangeArrowheads="1"/>
            </p:cNvSpPr>
            <p:nvPr/>
          </p:nvSpPr>
          <p:spPr bwMode="auto">
            <a:xfrm>
              <a:off x="9904351" y="5119755"/>
              <a:ext cx="1971515" cy="239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2" tIns="47989" rIns="95972" bIns="4798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социально-значимый объект</a:t>
              </a:r>
            </a:p>
          </p:txBody>
        </p:sp>
        <p:grpSp>
          <p:nvGrpSpPr>
            <p:cNvPr id="44" name="Группа 119"/>
            <p:cNvGrpSpPr>
              <a:grpSpLocks/>
            </p:cNvGrpSpPr>
            <p:nvPr/>
          </p:nvGrpSpPr>
          <p:grpSpPr bwMode="auto">
            <a:xfrm>
              <a:off x="9562764" y="5377216"/>
              <a:ext cx="258427" cy="172337"/>
              <a:chOff x="214313" y="8958263"/>
              <a:chExt cx="642937" cy="500062"/>
            </a:xfrm>
          </p:grpSpPr>
          <p:sp>
            <p:nvSpPr>
              <p:cNvPr id="57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172575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57816"/>
                <a:endParaRPr lang="ru-RU" sz="7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3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57816"/>
                <a:endParaRPr lang="ru-RU" sz="7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59" name="Группа 21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60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61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45" name="Text Box 97"/>
            <p:cNvSpPr txBox="1">
              <a:spLocks noChangeArrowheads="1"/>
            </p:cNvSpPr>
            <p:nvPr/>
          </p:nvSpPr>
          <p:spPr bwMode="auto">
            <a:xfrm>
              <a:off x="9951856" y="5377215"/>
              <a:ext cx="2002597" cy="239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2" tIns="47989" rIns="95972" bIns="4798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больница</a:t>
              </a:r>
            </a:p>
          </p:txBody>
        </p:sp>
        <p:sp>
          <p:nvSpPr>
            <p:cNvPr id="46" name="Text Box 97"/>
            <p:cNvSpPr txBox="1">
              <a:spLocks noChangeArrowheads="1"/>
            </p:cNvSpPr>
            <p:nvPr/>
          </p:nvSpPr>
          <p:spPr bwMode="auto">
            <a:xfrm>
              <a:off x="9948365" y="5627427"/>
              <a:ext cx="1961587" cy="239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9" tIns="47991" rIns="95979" bIns="4799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МНИСС ГЛОНАС</a:t>
              </a:r>
            </a:p>
          </p:txBody>
        </p:sp>
        <p:grpSp>
          <p:nvGrpSpPr>
            <p:cNvPr id="47" name="Группа 46"/>
            <p:cNvGrpSpPr/>
            <p:nvPr/>
          </p:nvGrpSpPr>
          <p:grpSpPr>
            <a:xfrm>
              <a:off x="9562763" y="5676429"/>
              <a:ext cx="262180" cy="159147"/>
              <a:chOff x="2569102" y="4634930"/>
              <a:chExt cx="200292" cy="232563"/>
            </a:xfrm>
          </p:grpSpPr>
          <p:sp>
            <p:nvSpPr>
              <p:cNvPr id="50" name="Скругленный прямоугольник 49"/>
              <p:cNvSpPr/>
              <p:nvPr/>
            </p:nvSpPr>
            <p:spPr>
              <a:xfrm>
                <a:off x="2569102" y="4707080"/>
                <a:ext cx="200292" cy="108908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Овал 50"/>
              <p:cNvSpPr/>
              <p:nvPr/>
            </p:nvSpPr>
            <p:spPr>
              <a:xfrm>
                <a:off x="2593655" y="4744551"/>
                <a:ext cx="45719" cy="582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Овал 51"/>
              <p:cNvSpPr/>
              <p:nvPr/>
            </p:nvSpPr>
            <p:spPr>
              <a:xfrm>
                <a:off x="2698872" y="4744551"/>
                <a:ext cx="45719" cy="582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Скругленный прямоугольник 52"/>
              <p:cNvSpPr/>
              <p:nvPr/>
            </p:nvSpPr>
            <p:spPr>
              <a:xfrm>
                <a:off x="2593654" y="4821774"/>
                <a:ext cx="45719" cy="45719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Скругленный прямоугольник 53"/>
              <p:cNvSpPr/>
              <p:nvPr/>
            </p:nvSpPr>
            <p:spPr>
              <a:xfrm>
                <a:off x="2694588" y="4821774"/>
                <a:ext cx="45719" cy="45719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Скругленный прямоугольник 54"/>
              <p:cNvSpPr/>
              <p:nvPr/>
            </p:nvSpPr>
            <p:spPr>
              <a:xfrm>
                <a:off x="2595493" y="4634930"/>
                <a:ext cx="146653" cy="81211"/>
              </a:xfrm>
              <a:prstGeom prst="roundRect">
                <a:avLst>
                  <a:gd name="adj" fmla="val 3069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Скругленный прямоугольник 55"/>
              <p:cNvSpPr/>
              <p:nvPr/>
            </p:nvSpPr>
            <p:spPr>
              <a:xfrm>
                <a:off x="2607152" y="4644548"/>
                <a:ext cx="123333" cy="68297"/>
              </a:xfrm>
              <a:prstGeom prst="roundRect">
                <a:avLst>
                  <a:gd name="adj" fmla="val 3069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48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2" t="40992" r="94372" b="53233"/>
            <a:stretch/>
          </p:blipFill>
          <p:spPr bwMode="auto">
            <a:xfrm>
              <a:off x="9554025" y="6214961"/>
              <a:ext cx="307455" cy="267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 Box 97"/>
            <p:cNvSpPr txBox="1">
              <a:spLocks noChangeArrowheads="1"/>
            </p:cNvSpPr>
            <p:nvPr/>
          </p:nvSpPr>
          <p:spPr bwMode="auto">
            <a:xfrm>
              <a:off x="9985707" y="6198394"/>
              <a:ext cx="2002597" cy="239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2" tIns="47989" rIns="95972" bIns="4798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</a:t>
              </a:r>
              <a:r>
                <a:rPr lang="ru-RU" altLang="ru-RU" sz="800" b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пожаровзрывоопасный</a:t>
              </a: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объект</a:t>
              </a:r>
            </a:p>
          </p:txBody>
        </p:sp>
      </p:grpSp>
      <p:sp>
        <p:nvSpPr>
          <p:cNvPr id="143" name="TextBox 31"/>
          <p:cNvSpPr txBox="1"/>
          <p:nvPr/>
        </p:nvSpPr>
        <p:spPr>
          <a:xfrm>
            <a:off x="8465" y="6009132"/>
            <a:ext cx="3311059" cy="841256"/>
          </a:xfrm>
          <a:prstGeom prst="rect">
            <a:avLst/>
          </a:prstGeom>
          <a:solidFill>
            <a:sysClr val="window" lastClr="FFFFFF">
              <a:alpha val="85000"/>
            </a:sysClr>
          </a:solidFill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25438" indent="131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76275" indent="4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4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9538" indent="4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16:00 </a:t>
            </a:r>
            <a:r>
              <a:rPr lang="ru-RU" sz="9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22.11.2020</a:t>
            </a:r>
            <a:endParaRPr lang="ru-RU" sz="9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ГУ ЦУКС МЧС  по Краснодарскому краю </a:t>
            </a:r>
            <a:br>
              <a:rPr lang="ru-RU" sz="9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А.В. </a:t>
            </a:r>
            <a:r>
              <a:rPr lang="ru-RU" sz="9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9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опов, </a:t>
            </a:r>
            <a:r>
              <a:rPr lang="ru-RU" sz="9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3220-5505</a:t>
            </a:r>
          </a:p>
          <a:p>
            <a:r>
              <a:rPr lang="ru-RU" sz="9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АИУС РСЧС, </a:t>
            </a:r>
            <a:r>
              <a:rPr 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Gismeteo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Google Earth</a:t>
            </a: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</a:t>
            </a:r>
            <a:r>
              <a:rPr lang="en-US" sz="9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9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r>
              <a:rPr lang="en-US" sz="9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000</a:t>
            </a:r>
            <a:endParaRPr lang="ru-RU" sz="9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4" name="Группа 629"/>
          <p:cNvGrpSpPr>
            <a:grpSpLocks/>
          </p:cNvGrpSpPr>
          <p:nvPr/>
        </p:nvGrpSpPr>
        <p:grpSpPr bwMode="auto">
          <a:xfrm>
            <a:off x="6995011" y="3913709"/>
            <a:ext cx="249072" cy="202424"/>
            <a:chOff x="142483" y="3760971"/>
            <a:chExt cx="346075" cy="386605"/>
          </a:xfrm>
        </p:grpSpPr>
        <p:sp>
          <p:nvSpPr>
            <p:cNvPr id="145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447">
                <a:buClr>
                  <a:srgbClr val="000000"/>
                </a:buClr>
                <a:buSzPct val="100000"/>
                <a:defRPr/>
              </a:pPr>
              <a:endParaRPr lang="ru-RU" sz="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endParaRPr>
            </a:p>
          </p:txBody>
        </p:sp>
        <p:sp>
          <p:nvSpPr>
            <p:cNvPr id="146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447">
                <a:defRPr/>
              </a:pPr>
              <a:endParaRPr lang="ru-RU" sz="7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 Light"/>
              </a:endParaRPr>
            </a:p>
          </p:txBody>
        </p:sp>
        <p:sp>
          <p:nvSpPr>
            <p:cNvPr id="147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381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51911" tIns="75956" rIns="151911" bIns="75956">
              <a:spAutoFit/>
            </a:bodyPr>
            <a:lstStyle/>
            <a:p>
              <a:pPr algn="ctr" defTabSz="770423">
                <a:defRPr/>
              </a:pPr>
              <a:endParaRPr lang="ru-RU" sz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endParaRPr>
            </a:p>
          </p:txBody>
        </p:sp>
      </p:grpSp>
      <p:grpSp>
        <p:nvGrpSpPr>
          <p:cNvPr id="148" name="Group 316"/>
          <p:cNvGrpSpPr>
            <a:grpSpLocks/>
          </p:cNvGrpSpPr>
          <p:nvPr/>
        </p:nvGrpSpPr>
        <p:grpSpPr bwMode="auto">
          <a:xfrm>
            <a:off x="6744878" y="4096897"/>
            <a:ext cx="281487" cy="221311"/>
            <a:chOff x="4727" y="2506"/>
            <a:chExt cx="706" cy="1172"/>
          </a:xfrm>
        </p:grpSpPr>
        <p:sp>
          <p:nvSpPr>
            <p:cNvPr id="149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0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1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2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3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4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5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6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7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8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9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0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1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2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3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4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5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6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7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8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9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0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1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2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3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4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5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6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7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8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9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0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1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2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3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4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5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6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7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8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9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0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1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2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3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4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5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6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7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8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9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0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1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2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3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4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5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6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7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8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9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0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1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2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3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4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5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6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7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8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9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0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1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2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3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4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5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6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7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228" name="Group 316"/>
          <p:cNvGrpSpPr>
            <a:grpSpLocks/>
          </p:cNvGrpSpPr>
          <p:nvPr/>
        </p:nvGrpSpPr>
        <p:grpSpPr bwMode="auto">
          <a:xfrm>
            <a:off x="7066493" y="4510349"/>
            <a:ext cx="281487" cy="221311"/>
            <a:chOff x="4727" y="2506"/>
            <a:chExt cx="706" cy="1172"/>
          </a:xfrm>
        </p:grpSpPr>
        <p:sp>
          <p:nvSpPr>
            <p:cNvPr id="229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0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1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2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3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4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5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6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7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8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9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0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1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2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3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4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5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6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7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8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9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0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1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2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3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4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5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6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7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8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9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0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1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2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3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4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5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6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7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8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9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0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1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2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3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4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5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6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7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8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9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0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1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2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3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4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5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6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7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8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9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0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1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2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3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4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5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6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7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8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9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0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1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2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3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4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5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6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7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308" name="Group 316"/>
          <p:cNvGrpSpPr>
            <a:grpSpLocks/>
          </p:cNvGrpSpPr>
          <p:nvPr/>
        </p:nvGrpSpPr>
        <p:grpSpPr bwMode="auto">
          <a:xfrm>
            <a:off x="7156599" y="4088083"/>
            <a:ext cx="281487" cy="221311"/>
            <a:chOff x="4727" y="2506"/>
            <a:chExt cx="706" cy="1172"/>
          </a:xfrm>
        </p:grpSpPr>
        <p:sp>
          <p:nvSpPr>
            <p:cNvPr id="309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0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1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2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3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4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5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6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7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8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9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0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1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2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3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4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5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6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7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8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9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0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1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2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3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4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5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6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7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8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9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0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1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2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3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4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5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6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7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8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9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0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1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2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3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4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5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6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7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8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9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0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1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2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3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4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5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6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7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8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9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0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1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2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3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9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9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9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9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9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9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9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</p:grpSp>
      <p:pic>
        <p:nvPicPr>
          <p:cNvPr id="400" name="Рисунок 3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212" y="228328"/>
            <a:ext cx="683205" cy="409845"/>
          </a:xfrm>
          <a:prstGeom prst="rect">
            <a:avLst/>
          </a:prstGeom>
        </p:spPr>
      </p:pic>
      <p:pic>
        <p:nvPicPr>
          <p:cNvPr id="38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157" y="1021741"/>
            <a:ext cx="3625022" cy="1720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80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7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Снимо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925"/>
            <a:ext cx="12192000" cy="631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14350"/>
            <a:ext cx="12192000" cy="63347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76278" tIns="38140" rIns="76278" bIns="38140" anchor="ctr"/>
          <a:lstStyle/>
          <a:p>
            <a:pPr algn="ctr"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МЕТЕОБСТАНОВКА НА ОПАСНЫХ УЧАСТКАХ НА АВТОДОРОГЕ Р-217 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6692348" y="978043"/>
            <a:ext cx="5386611" cy="174168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основании среднемноголетних наблюдений на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Р-217 определено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наиболее опасных участков: 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Тихорецкий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р-н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- 23-39 км, 39-46 км, 46-73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            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Кавказский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р-н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- 73-209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 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Лабинский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р-н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- 58-88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 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Гулькевичский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р-н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- 76-78 км, 100-101 км, 106-111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Новокубанский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р-н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- 129-132 км, 133-138 км, 145-162 км, 183-190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 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- 190-191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км, 191-192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 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Мостовской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р-н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- 198-201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км, 201-204 км, 204-208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76843" y="4390037"/>
            <a:ext cx="1600821" cy="24790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/>
              <a:t>Курганинск</a:t>
            </a:r>
            <a:endParaRPr lang="ru-RU" sz="1100" dirty="0"/>
          </a:p>
        </p:txBody>
      </p:sp>
      <p:sp>
        <p:nvSpPr>
          <p:cNvPr id="5" name="Полилиния 4"/>
          <p:cNvSpPr/>
          <p:nvPr/>
        </p:nvSpPr>
        <p:spPr>
          <a:xfrm>
            <a:off x="6683023" y="4485217"/>
            <a:ext cx="1873955" cy="558800"/>
          </a:xfrm>
          <a:custGeom>
            <a:avLst/>
            <a:gdLst>
              <a:gd name="connsiteX0" fmla="*/ 0 w 1405466"/>
              <a:gd name="connsiteY0" fmla="*/ 0 h 558800"/>
              <a:gd name="connsiteX1" fmla="*/ 42333 w 1405466"/>
              <a:gd name="connsiteY1" fmla="*/ 25400 h 558800"/>
              <a:gd name="connsiteX2" fmla="*/ 67733 w 1405466"/>
              <a:gd name="connsiteY2" fmla="*/ 42333 h 558800"/>
              <a:gd name="connsiteX3" fmla="*/ 118533 w 1405466"/>
              <a:gd name="connsiteY3" fmla="*/ 59266 h 558800"/>
              <a:gd name="connsiteX4" fmla="*/ 135466 w 1405466"/>
              <a:gd name="connsiteY4" fmla="*/ 76200 h 558800"/>
              <a:gd name="connsiteX5" fmla="*/ 186266 w 1405466"/>
              <a:gd name="connsiteY5" fmla="*/ 93133 h 558800"/>
              <a:gd name="connsiteX6" fmla="*/ 228600 w 1405466"/>
              <a:gd name="connsiteY6" fmla="*/ 118533 h 558800"/>
              <a:gd name="connsiteX7" fmla="*/ 254000 w 1405466"/>
              <a:gd name="connsiteY7" fmla="*/ 135466 h 558800"/>
              <a:gd name="connsiteX8" fmla="*/ 270933 w 1405466"/>
              <a:gd name="connsiteY8" fmla="*/ 152400 h 558800"/>
              <a:gd name="connsiteX9" fmla="*/ 296333 w 1405466"/>
              <a:gd name="connsiteY9" fmla="*/ 160866 h 558800"/>
              <a:gd name="connsiteX10" fmla="*/ 313266 w 1405466"/>
              <a:gd name="connsiteY10" fmla="*/ 177800 h 558800"/>
              <a:gd name="connsiteX11" fmla="*/ 338666 w 1405466"/>
              <a:gd name="connsiteY11" fmla="*/ 186266 h 558800"/>
              <a:gd name="connsiteX12" fmla="*/ 457200 w 1405466"/>
              <a:gd name="connsiteY12" fmla="*/ 220133 h 558800"/>
              <a:gd name="connsiteX13" fmla="*/ 482600 w 1405466"/>
              <a:gd name="connsiteY13" fmla="*/ 237066 h 558800"/>
              <a:gd name="connsiteX14" fmla="*/ 516466 w 1405466"/>
              <a:gd name="connsiteY14" fmla="*/ 279400 h 558800"/>
              <a:gd name="connsiteX15" fmla="*/ 524933 w 1405466"/>
              <a:gd name="connsiteY15" fmla="*/ 304800 h 558800"/>
              <a:gd name="connsiteX16" fmla="*/ 550333 w 1405466"/>
              <a:gd name="connsiteY16" fmla="*/ 313266 h 558800"/>
              <a:gd name="connsiteX17" fmla="*/ 558800 w 1405466"/>
              <a:gd name="connsiteY17" fmla="*/ 338666 h 558800"/>
              <a:gd name="connsiteX18" fmla="*/ 635000 w 1405466"/>
              <a:gd name="connsiteY18" fmla="*/ 372533 h 558800"/>
              <a:gd name="connsiteX19" fmla="*/ 660400 w 1405466"/>
              <a:gd name="connsiteY19" fmla="*/ 389466 h 558800"/>
              <a:gd name="connsiteX20" fmla="*/ 795866 w 1405466"/>
              <a:gd name="connsiteY20" fmla="*/ 397933 h 558800"/>
              <a:gd name="connsiteX21" fmla="*/ 829733 w 1405466"/>
              <a:gd name="connsiteY21" fmla="*/ 406400 h 558800"/>
              <a:gd name="connsiteX22" fmla="*/ 855133 w 1405466"/>
              <a:gd name="connsiteY22" fmla="*/ 423333 h 558800"/>
              <a:gd name="connsiteX23" fmla="*/ 905933 w 1405466"/>
              <a:gd name="connsiteY23" fmla="*/ 440266 h 558800"/>
              <a:gd name="connsiteX24" fmla="*/ 999066 w 1405466"/>
              <a:gd name="connsiteY24" fmla="*/ 457200 h 558800"/>
              <a:gd name="connsiteX25" fmla="*/ 1143000 w 1405466"/>
              <a:gd name="connsiteY25" fmla="*/ 465666 h 558800"/>
              <a:gd name="connsiteX26" fmla="*/ 1168400 w 1405466"/>
              <a:gd name="connsiteY26" fmla="*/ 482600 h 558800"/>
              <a:gd name="connsiteX27" fmla="*/ 1253066 w 1405466"/>
              <a:gd name="connsiteY27" fmla="*/ 508000 h 558800"/>
              <a:gd name="connsiteX28" fmla="*/ 1329266 w 1405466"/>
              <a:gd name="connsiteY28" fmla="*/ 533400 h 558800"/>
              <a:gd name="connsiteX29" fmla="*/ 1380066 w 1405466"/>
              <a:gd name="connsiteY29" fmla="*/ 550333 h 558800"/>
              <a:gd name="connsiteX30" fmla="*/ 1405466 w 1405466"/>
              <a:gd name="connsiteY30" fmla="*/ 5588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405466" h="558800">
                <a:moveTo>
                  <a:pt x="0" y="0"/>
                </a:moveTo>
                <a:cubicBezTo>
                  <a:pt x="14111" y="8467"/>
                  <a:pt x="28378" y="16678"/>
                  <a:pt x="42333" y="25400"/>
                </a:cubicBezTo>
                <a:cubicBezTo>
                  <a:pt x="50962" y="30793"/>
                  <a:pt x="58434" y="38200"/>
                  <a:pt x="67733" y="42333"/>
                </a:cubicBezTo>
                <a:cubicBezTo>
                  <a:pt x="84044" y="49582"/>
                  <a:pt x="118533" y="59266"/>
                  <a:pt x="118533" y="59266"/>
                </a:cubicBezTo>
                <a:cubicBezTo>
                  <a:pt x="124177" y="64911"/>
                  <a:pt x="128326" y="72630"/>
                  <a:pt x="135466" y="76200"/>
                </a:cubicBezTo>
                <a:cubicBezTo>
                  <a:pt x="151431" y="84183"/>
                  <a:pt x="186266" y="93133"/>
                  <a:pt x="186266" y="93133"/>
                </a:cubicBezTo>
                <a:cubicBezTo>
                  <a:pt x="219342" y="126207"/>
                  <a:pt x="184636" y="96551"/>
                  <a:pt x="228600" y="118533"/>
                </a:cubicBezTo>
                <a:cubicBezTo>
                  <a:pt x="237701" y="123084"/>
                  <a:pt x="246054" y="129109"/>
                  <a:pt x="254000" y="135466"/>
                </a:cubicBezTo>
                <a:cubicBezTo>
                  <a:pt x="260233" y="140453"/>
                  <a:pt x="264088" y="148293"/>
                  <a:pt x="270933" y="152400"/>
                </a:cubicBezTo>
                <a:cubicBezTo>
                  <a:pt x="278586" y="156992"/>
                  <a:pt x="287866" y="158044"/>
                  <a:pt x="296333" y="160866"/>
                </a:cubicBezTo>
                <a:cubicBezTo>
                  <a:pt x="301977" y="166511"/>
                  <a:pt x="306421" y="173693"/>
                  <a:pt x="313266" y="177800"/>
                </a:cubicBezTo>
                <a:cubicBezTo>
                  <a:pt x="320919" y="182392"/>
                  <a:pt x="330056" y="183918"/>
                  <a:pt x="338666" y="186266"/>
                </a:cubicBezTo>
                <a:cubicBezTo>
                  <a:pt x="348216" y="188871"/>
                  <a:pt x="442227" y="210151"/>
                  <a:pt x="457200" y="220133"/>
                </a:cubicBezTo>
                <a:cubicBezTo>
                  <a:pt x="465667" y="225777"/>
                  <a:pt x="474654" y="230709"/>
                  <a:pt x="482600" y="237066"/>
                </a:cubicBezTo>
                <a:cubicBezTo>
                  <a:pt x="495724" y="247565"/>
                  <a:pt x="509132" y="264733"/>
                  <a:pt x="516466" y="279400"/>
                </a:cubicBezTo>
                <a:cubicBezTo>
                  <a:pt x="520457" y="287382"/>
                  <a:pt x="518622" y="298489"/>
                  <a:pt x="524933" y="304800"/>
                </a:cubicBezTo>
                <a:cubicBezTo>
                  <a:pt x="531244" y="311111"/>
                  <a:pt x="541866" y="310444"/>
                  <a:pt x="550333" y="313266"/>
                </a:cubicBezTo>
                <a:cubicBezTo>
                  <a:pt x="553155" y="321733"/>
                  <a:pt x="553225" y="331697"/>
                  <a:pt x="558800" y="338666"/>
                </a:cubicBezTo>
                <a:cubicBezTo>
                  <a:pt x="573438" y="356964"/>
                  <a:pt x="619474" y="367358"/>
                  <a:pt x="635000" y="372533"/>
                </a:cubicBezTo>
                <a:cubicBezTo>
                  <a:pt x="644653" y="375751"/>
                  <a:pt x="651933" y="383822"/>
                  <a:pt x="660400" y="389466"/>
                </a:cubicBezTo>
                <a:cubicBezTo>
                  <a:pt x="751225" y="378114"/>
                  <a:pt x="706060" y="375481"/>
                  <a:pt x="795866" y="397933"/>
                </a:cubicBezTo>
                <a:lnTo>
                  <a:pt x="829733" y="406400"/>
                </a:lnTo>
                <a:cubicBezTo>
                  <a:pt x="838200" y="412044"/>
                  <a:pt x="845834" y="419200"/>
                  <a:pt x="855133" y="423333"/>
                </a:cubicBezTo>
                <a:cubicBezTo>
                  <a:pt x="871444" y="430582"/>
                  <a:pt x="889000" y="434622"/>
                  <a:pt x="905933" y="440266"/>
                </a:cubicBezTo>
                <a:cubicBezTo>
                  <a:pt x="947584" y="454150"/>
                  <a:pt x="936078" y="452161"/>
                  <a:pt x="999066" y="457200"/>
                </a:cubicBezTo>
                <a:cubicBezTo>
                  <a:pt x="1046974" y="461033"/>
                  <a:pt x="1095022" y="462844"/>
                  <a:pt x="1143000" y="465666"/>
                </a:cubicBezTo>
                <a:cubicBezTo>
                  <a:pt x="1151467" y="471311"/>
                  <a:pt x="1159101" y="478467"/>
                  <a:pt x="1168400" y="482600"/>
                </a:cubicBezTo>
                <a:cubicBezTo>
                  <a:pt x="1209836" y="501016"/>
                  <a:pt x="1215184" y="496635"/>
                  <a:pt x="1253066" y="508000"/>
                </a:cubicBezTo>
                <a:cubicBezTo>
                  <a:pt x="1253116" y="508015"/>
                  <a:pt x="1316541" y="529159"/>
                  <a:pt x="1329266" y="533400"/>
                </a:cubicBezTo>
                <a:lnTo>
                  <a:pt x="1380066" y="550333"/>
                </a:lnTo>
                <a:lnTo>
                  <a:pt x="1405466" y="558800"/>
                </a:lnTo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5087193" y="2694021"/>
            <a:ext cx="96577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Р-217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3567289" y="1185334"/>
            <a:ext cx="3093155" cy="4792427"/>
          </a:xfrm>
          <a:custGeom>
            <a:avLst/>
            <a:gdLst>
              <a:gd name="connsiteX0" fmla="*/ 0 w 2319866"/>
              <a:gd name="connsiteY0" fmla="*/ 0 h 4792427"/>
              <a:gd name="connsiteX1" fmla="*/ 8466 w 2319866"/>
              <a:gd name="connsiteY1" fmla="*/ 186267 h 4792427"/>
              <a:gd name="connsiteX2" fmla="*/ 16933 w 2319866"/>
              <a:gd name="connsiteY2" fmla="*/ 338667 h 4792427"/>
              <a:gd name="connsiteX3" fmla="*/ 25400 w 2319866"/>
              <a:gd name="connsiteY3" fmla="*/ 364067 h 4792427"/>
              <a:gd name="connsiteX4" fmla="*/ 50800 w 2319866"/>
              <a:gd name="connsiteY4" fmla="*/ 381000 h 4792427"/>
              <a:gd name="connsiteX5" fmla="*/ 67733 w 2319866"/>
              <a:gd name="connsiteY5" fmla="*/ 397934 h 4792427"/>
              <a:gd name="connsiteX6" fmla="*/ 110066 w 2319866"/>
              <a:gd name="connsiteY6" fmla="*/ 474134 h 4792427"/>
              <a:gd name="connsiteX7" fmla="*/ 118533 w 2319866"/>
              <a:gd name="connsiteY7" fmla="*/ 499534 h 4792427"/>
              <a:gd name="connsiteX8" fmla="*/ 135466 w 2319866"/>
              <a:gd name="connsiteY8" fmla="*/ 524934 h 4792427"/>
              <a:gd name="connsiteX9" fmla="*/ 177800 w 2319866"/>
              <a:gd name="connsiteY9" fmla="*/ 558800 h 4792427"/>
              <a:gd name="connsiteX10" fmla="*/ 220133 w 2319866"/>
              <a:gd name="connsiteY10" fmla="*/ 592667 h 4792427"/>
              <a:gd name="connsiteX11" fmla="*/ 237066 w 2319866"/>
              <a:gd name="connsiteY11" fmla="*/ 618067 h 4792427"/>
              <a:gd name="connsiteX12" fmla="*/ 287866 w 2319866"/>
              <a:gd name="connsiteY12" fmla="*/ 635000 h 4792427"/>
              <a:gd name="connsiteX13" fmla="*/ 321733 w 2319866"/>
              <a:gd name="connsiteY13" fmla="*/ 677334 h 4792427"/>
              <a:gd name="connsiteX14" fmla="*/ 347133 w 2319866"/>
              <a:gd name="connsiteY14" fmla="*/ 694267 h 4792427"/>
              <a:gd name="connsiteX15" fmla="*/ 355600 w 2319866"/>
              <a:gd name="connsiteY15" fmla="*/ 719667 h 4792427"/>
              <a:gd name="connsiteX16" fmla="*/ 406400 w 2319866"/>
              <a:gd name="connsiteY16" fmla="*/ 745067 h 4792427"/>
              <a:gd name="connsiteX17" fmla="*/ 414866 w 2319866"/>
              <a:gd name="connsiteY17" fmla="*/ 770467 h 4792427"/>
              <a:gd name="connsiteX18" fmla="*/ 465666 w 2319866"/>
              <a:gd name="connsiteY18" fmla="*/ 838200 h 4792427"/>
              <a:gd name="connsiteX19" fmla="*/ 508000 w 2319866"/>
              <a:gd name="connsiteY19" fmla="*/ 897467 h 4792427"/>
              <a:gd name="connsiteX20" fmla="*/ 524933 w 2319866"/>
              <a:gd name="connsiteY20" fmla="*/ 922867 h 4792427"/>
              <a:gd name="connsiteX21" fmla="*/ 550333 w 2319866"/>
              <a:gd name="connsiteY21" fmla="*/ 948267 h 4792427"/>
              <a:gd name="connsiteX22" fmla="*/ 592666 w 2319866"/>
              <a:gd name="connsiteY22" fmla="*/ 1024467 h 4792427"/>
              <a:gd name="connsiteX23" fmla="*/ 601133 w 2319866"/>
              <a:gd name="connsiteY23" fmla="*/ 1049867 h 4792427"/>
              <a:gd name="connsiteX24" fmla="*/ 618066 w 2319866"/>
              <a:gd name="connsiteY24" fmla="*/ 1075267 h 4792427"/>
              <a:gd name="connsiteX25" fmla="*/ 626533 w 2319866"/>
              <a:gd name="connsiteY25" fmla="*/ 1100667 h 4792427"/>
              <a:gd name="connsiteX26" fmla="*/ 660400 w 2319866"/>
              <a:gd name="connsiteY26" fmla="*/ 1143000 h 4792427"/>
              <a:gd name="connsiteX27" fmla="*/ 685800 w 2319866"/>
              <a:gd name="connsiteY27" fmla="*/ 1185334 h 4792427"/>
              <a:gd name="connsiteX28" fmla="*/ 711200 w 2319866"/>
              <a:gd name="connsiteY28" fmla="*/ 1227667 h 4792427"/>
              <a:gd name="connsiteX29" fmla="*/ 753533 w 2319866"/>
              <a:gd name="connsiteY29" fmla="*/ 1286934 h 4792427"/>
              <a:gd name="connsiteX30" fmla="*/ 787400 w 2319866"/>
              <a:gd name="connsiteY30" fmla="*/ 1329267 h 4792427"/>
              <a:gd name="connsiteX31" fmla="*/ 804333 w 2319866"/>
              <a:gd name="connsiteY31" fmla="*/ 1354667 h 4792427"/>
              <a:gd name="connsiteX32" fmla="*/ 829733 w 2319866"/>
              <a:gd name="connsiteY32" fmla="*/ 1371600 h 4792427"/>
              <a:gd name="connsiteX33" fmla="*/ 855133 w 2319866"/>
              <a:gd name="connsiteY33" fmla="*/ 1422400 h 4792427"/>
              <a:gd name="connsiteX34" fmla="*/ 880533 w 2319866"/>
              <a:gd name="connsiteY34" fmla="*/ 1464734 h 4792427"/>
              <a:gd name="connsiteX35" fmla="*/ 914400 w 2319866"/>
              <a:gd name="connsiteY35" fmla="*/ 1515534 h 4792427"/>
              <a:gd name="connsiteX36" fmla="*/ 939800 w 2319866"/>
              <a:gd name="connsiteY36" fmla="*/ 1557867 h 4792427"/>
              <a:gd name="connsiteX37" fmla="*/ 965200 w 2319866"/>
              <a:gd name="connsiteY37" fmla="*/ 1608667 h 4792427"/>
              <a:gd name="connsiteX38" fmla="*/ 990600 w 2319866"/>
              <a:gd name="connsiteY38" fmla="*/ 1651000 h 4792427"/>
              <a:gd name="connsiteX39" fmla="*/ 999066 w 2319866"/>
              <a:gd name="connsiteY39" fmla="*/ 1676400 h 4792427"/>
              <a:gd name="connsiteX40" fmla="*/ 1016000 w 2319866"/>
              <a:gd name="connsiteY40" fmla="*/ 1693334 h 4792427"/>
              <a:gd name="connsiteX41" fmla="*/ 1032933 w 2319866"/>
              <a:gd name="connsiteY41" fmla="*/ 1718734 h 4792427"/>
              <a:gd name="connsiteX42" fmla="*/ 1058333 w 2319866"/>
              <a:gd name="connsiteY42" fmla="*/ 1744134 h 4792427"/>
              <a:gd name="connsiteX43" fmla="*/ 1075266 w 2319866"/>
              <a:gd name="connsiteY43" fmla="*/ 1769534 h 4792427"/>
              <a:gd name="connsiteX44" fmla="*/ 1092200 w 2319866"/>
              <a:gd name="connsiteY44" fmla="*/ 1786467 h 4792427"/>
              <a:gd name="connsiteX45" fmla="*/ 1126066 w 2319866"/>
              <a:gd name="connsiteY45" fmla="*/ 1837267 h 4792427"/>
              <a:gd name="connsiteX46" fmla="*/ 1143000 w 2319866"/>
              <a:gd name="connsiteY46" fmla="*/ 1862667 h 4792427"/>
              <a:gd name="connsiteX47" fmla="*/ 1168400 w 2319866"/>
              <a:gd name="connsiteY47" fmla="*/ 1888067 h 4792427"/>
              <a:gd name="connsiteX48" fmla="*/ 1210733 w 2319866"/>
              <a:gd name="connsiteY48" fmla="*/ 1921934 h 4792427"/>
              <a:gd name="connsiteX49" fmla="*/ 1244600 w 2319866"/>
              <a:gd name="connsiteY49" fmla="*/ 1964267 h 4792427"/>
              <a:gd name="connsiteX50" fmla="*/ 1286933 w 2319866"/>
              <a:gd name="connsiteY50" fmla="*/ 1998134 h 4792427"/>
              <a:gd name="connsiteX51" fmla="*/ 1295400 w 2319866"/>
              <a:gd name="connsiteY51" fmla="*/ 2040467 h 4792427"/>
              <a:gd name="connsiteX52" fmla="*/ 1303866 w 2319866"/>
              <a:gd name="connsiteY52" fmla="*/ 2133600 h 4792427"/>
              <a:gd name="connsiteX53" fmla="*/ 1320800 w 2319866"/>
              <a:gd name="connsiteY53" fmla="*/ 2184400 h 4792427"/>
              <a:gd name="connsiteX54" fmla="*/ 1346200 w 2319866"/>
              <a:gd name="connsiteY54" fmla="*/ 2226734 h 4792427"/>
              <a:gd name="connsiteX55" fmla="*/ 1380066 w 2319866"/>
              <a:gd name="connsiteY55" fmla="*/ 2269067 h 4792427"/>
              <a:gd name="connsiteX56" fmla="*/ 1413933 w 2319866"/>
              <a:gd name="connsiteY56" fmla="*/ 2319867 h 4792427"/>
              <a:gd name="connsiteX57" fmla="*/ 1464733 w 2319866"/>
              <a:gd name="connsiteY57" fmla="*/ 2353734 h 4792427"/>
              <a:gd name="connsiteX58" fmla="*/ 1490133 w 2319866"/>
              <a:gd name="connsiteY58" fmla="*/ 2370667 h 4792427"/>
              <a:gd name="connsiteX59" fmla="*/ 1507066 w 2319866"/>
              <a:gd name="connsiteY59" fmla="*/ 2396067 h 4792427"/>
              <a:gd name="connsiteX60" fmla="*/ 1540933 w 2319866"/>
              <a:gd name="connsiteY60" fmla="*/ 2429934 h 4792427"/>
              <a:gd name="connsiteX61" fmla="*/ 1574800 w 2319866"/>
              <a:gd name="connsiteY61" fmla="*/ 2463800 h 4792427"/>
              <a:gd name="connsiteX62" fmla="*/ 1591733 w 2319866"/>
              <a:gd name="connsiteY62" fmla="*/ 2480734 h 4792427"/>
              <a:gd name="connsiteX63" fmla="*/ 1642533 w 2319866"/>
              <a:gd name="connsiteY63" fmla="*/ 2514600 h 4792427"/>
              <a:gd name="connsiteX64" fmla="*/ 1667933 w 2319866"/>
              <a:gd name="connsiteY64" fmla="*/ 2523067 h 4792427"/>
              <a:gd name="connsiteX65" fmla="*/ 1744133 w 2319866"/>
              <a:gd name="connsiteY65" fmla="*/ 2565400 h 4792427"/>
              <a:gd name="connsiteX66" fmla="*/ 1811866 w 2319866"/>
              <a:gd name="connsiteY66" fmla="*/ 2599267 h 4792427"/>
              <a:gd name="connsiteX67" fmla="*/ 1837266 w 2319866"/>
              <a:gd name="connsiteY67" fmla="*/ 2607734 h 4792427"/>
              <a:gd name="connsiteX68" fmla="*/ 1888066 w 2319866"/>
              <a:gd name="connsiteY68" fmla="*/ 2675467 h 4792427"/>
              <a:gd name="connsiteX69" fmla="*/ 1913466 w 2319866"/>
              <a:gd name="connsiteY69" fmla="*/ 2726267 h 4792427"/>
              <a:gd name="connsiteX70" fmla="*/ 1947333 w 2319866"/>
              <a:gd name="connsiteY70" fmla="*/ 2760134 h 4792427"/>
              <a:gd name="connsiteX71" fmla="*/ 1972733 w 2319866"/>
              <a:gd name="connsiteY71" fmla="*/ 2768600 h 4792427"/>
              <a:gd name="connsiteX72" fmla="*/ 2006600 w 2319866"/>
              <a:gd name="connsiteY72" fmla="*/ 2810934 h 4792427"/>
              <a:gd name="connsiteX73" fmla="*/ 2057400 w 2319866"/>
              <a:gd name="connsiteY73" fmla="*/ 2844800 h 4792427"/>
              <a:gd name="connsiteX74" fmla="*/ 2074333 w 2319866"/>
              <a:gd name="connsiteY74" fmla="*/ 2870200 h 4792427"/>
              <a:gd name="connsiteX75" fmla="*/ 2091266 w 2319866"/>
              <a:gd name="connsiteY75" fmla="*/ 2887134 h 4792427"/>
              <a:gd name="connsiteX76" fmla="*/ 2116666 w 2319866"/>
              <a:gd name="connsiteY76" fmla="*/ 2963334 h 4792427"/>
              <a:gd name="connsiteX77" fmla="*/ 2125133 w 2319866"/>
              <a:gd name="connsiteY77" fmla="*/ 2988734 h 4792427"/>
              <a:gd name="connsiteX78" fmla="*/ 2167466 w 2319866"/>
              <a:gd name="connsiteY78" fmla="*/ 3039534 h 4792427"/>
              <a:gd name="connsiteX79" fmla="*/ 2184400 w 2319866"/>
              <a:gd name="connsiteY79" fmla="*/ 3056467 h 4792427"/>
              <a:gd name="connsiteX80" fmla="*/ 2218266 w 2319866"/>
              <a:gd name="connsiteY80" fmla="*/ 3107267 h 4792427"/>
              <a:gd name="connsiteX81" fmla="*/ 2235200 w 2319866"/>
              <a:gd name="connsiteY81" fmla="*/ 3124200 h 4792427"/>
              <a:gd name="connsiteX82" fmla="*/ 2269066 w 2319866"/>
              <a:gd name="connsiteY82" fmla="*/ 3166534 h 4792427"/>
              <a:gd name="connsiteX83" fmla="*/ 2277533 w 2319866"/>
              <a:gd name="connsiteY83" fmla="*/ 3191934 h 4792427"/>
              <a:gd name="connsiteX84" fmla="*/ 2294466 w 2319866"/>
              <a:gd name="connsiteY84" fmla="*/ 3217334 h 4792427"/>
              <a:gd name="connsiteX85" fmla="*/ 2311400 w 2319866"/>
              <a:gd name="connsiteY85" fmla="*/ 3268134 h 4792427"/>
              <a:gd name="connsiteX86" fmla="*/ 2319866 w 2319866"/>
              <a:gd name="connsiteY86" fmla="*/ 3293534 h 4792427"/>
              <a:gd name="connsiteX87" fmla="*/ 2260600 w 2319866"/>
              <a:gd name="connsiteY87" fmla="*/ 3327400 h 4792427"/>
              <a:gd name="connsiteX88" fmla="*/ 2243666 w 2319866"/>
              <a:gd name="connsiteY88" fmla="*/ 3344334 h 4792427"/>
              <a:gd name="connsiteX89" fmla="*/ 2218266 w 2319866"/>
              <a:gd name="connsiteY89" fmla="*/ 3361267 h 4792427"/>
              <a:gd name="connsiteX90" fmla="*/ 2209800 w 2319866"/>
              <a:gd name="connsiteY90" fmla="*/ 3386667 h 4792427"/>
              <a:gd name="connsiteX91" fmla="*/ 2175933 w 2319866"/>
              <a:gd name="connsiteY91" fmla="*/ 3420534 h 4792427"/>
              <a:gd name="connsiteX92" fmla="*/ 2167466 w 2319866"/>
              <a:gd name="connsiteY92" fmla="*/ 3445934 h 4792427"/>
              <a:gd name="connsiteX93" fmla="*/ 2133600 w 2319866"/>
              <a:gd name="connsiteY93" fmla="*/ 3496734 h 4792427"/>
              <a:gd name="connsiteX94" fmla="*/ 2125133 w 2319866"/>
              <a:gd name="connsiteY94" fmla="*/ 3522134 h 4792427"/>
              <a:gd name="connsiteX95" fmla="*/ 2099733 w 2319866"/>
              <a:gd name="connsiteY95" fmla="*/ 3539067 h 4792427"/>
              <a:gd name="connsiteX96" fmla="*/ 2082800 w 2319866"/>
              <a:gd name="connsiteY96" fmla="*/ 3564467 h 4792427"/>
              <a:gd name="connsiteX97" fmla="*/ 2048933 w 2319866"/>
              <a:gd name="connsiteY97" fmla="*/ 3598334 h 4792427"/>
              <a:gd name="connsiteX98" fmla="*/ 2023533 w 2319866"/>
              <a:gd name="connsiteY98" fmla="*/ 3674534 h 4792427"/>
              <a:gd name="connsiteX99" fmla="*/ 1998133 w 2319866"/>
              <a:gd name="connsiteY99" fmla="*/ 3683000 h 4792427"/>
              <a:gd name="connsiteX100" fmla="*/ 1964266 w 2319866"/>
              <a:gd name="connsiteY100" fmla="*/ 3716867 h 4792427"/>
              <a:gd name="connsiteX101" fmla="*/ 1955800 w 2319866"/>
              <a:gd name="connsiteY101" fmla="*/ 3742267 h 4792427"/>
              <a:gd name="connsiteX102" fmla="*/ 1938866 w 2319866"/>
              <a:gd name="connsiteY102" fmla="*/ 3759200 h 4792427"/>
              <a:gd name="connsiteX103" fmla="*/ 1930400 w 2319866"/>
              <a:gd name="connsiteY103" fmla="*/ 3784600 h 4792427"/>
              <a:gd name="connsiteX104" fmla="*/ 1879600 w 2319866"/>
              <a:gd name="connsiteY104" fmla="*/ 3818467 h 4792427"/>
              <a:gd name="connsiteX105" fmla="*/ 1871133 w 2319866"/>
              <a:gd name="connsiteY105" fmla="*/ 3843867 h 4792427"/>
              <a:gd name="connsiteX106" fmla="*/ 1862666 w 2319866"/>
              <a:gd name="connsiteY106" fmla="*/ 3877734 h 4792427"/>
              <a:gd name="connsiteX107" fmla="*/ 1811866 w 2319866"/>
              <a:gd name="connsiteY107" fmla="*/ 3945467 h 4792427"/>
              <a:gd name="connsiteX108" fmla="*/ 1786466 w 2319866"/>
              <a:gd name="connsiteY108" fmla="*/ 3953934 h 4792427"/>
              <a:gd name="connsiteX109" fmla="*/ 1769533 w 2319866"/>
              <a:gd name="connsiteY109" fmla="*/ 3979334 h 4792427"/>
              <a:gd name="connsiteX110" fmla="*/ 1718733 w 2319866"/>
              <a:gd name="connsiteY110" fmla="*/ 4013200 h 4792427"/>
              <a:gd name="connsiteX111" fmla="*/ 1591733 w 2319866"/>
              <a:gd name="connsiteY111" fmla="*/ 4013200 h 4792427"/>
              <a:gd name="connsiteX112" fmla="*/ 1583266 w 2319866"/>
              <a:gd name="connsiteY112" fmla="*/ 4038600 h 4792427"/>
              <a:gd name="connsiteX113" fmla="*/ 1566333 w 2319866"/>
              <a:gd name="connsiteY113" fmla="*/ 4055534 h 4792427"/>
              <a:gd name="connsiteX114" fmla="*/ 1557866 w 2319866"/>
              <a:gd name="connsiteY114" fmla="*/ 4080934 h 4792427"/>
              <a:gd name="connsiteX115" fmla="*/ 1608666 w 2319866"/>
              <a:gd name="connsiteY115" fmla="*/ 4097867 h 4792427"/>
              <a:gd name="connsiteX116" fmla="*/ 1642533 w 2319866"/>
              <a:gd name="connsiteY116" fmla="*/ 4148667 h 4792427"/>
              <a:gd name="connsiteX117" fmla="*/ 1651000 w 2319866"/>
              <a:gd name="connsiteY117" fmla="*/ 4334934 h 4792427"/>
              <a:gd name="connsiteX118" fmla="*/ 1659466 w 2319866"/>
              <a:gd name="connsiteY118" fmla="*/ 4368800 h 4792427"/>
              <a:gd name="connsiteX119" fmla="*/ 1676400 w 2319866"/>
              <a:gd name="connsiteY119" fmla="*/ 4385734 h 4792427"/>
              <a:gd name="connsiteX120" fmla="*/ 1701800 w 2319866"/>
              <a:gd name="connsiteY120" fmla="*/ 4445000 h 4792427"/>
              <a:gd name="connsiteX121" fmla="*/ 1710266 w 2319866"/>
              <a:gd name="connsiteY121" fmla="*/ 4470400 h 4792427"/>
              <a:gd name="connsiteX122" fmla="*/ 1761066 w 2319866"/>
              <a:gd name="connsiteY122" fmla="*/ 4538134 h 4792427"/>
              <a:gd name="connsiteX123" fmla="*/ 1786466 w 2319866"/>
              <a:gd name="connsiteY123" fmla="*/ 4588934 h 4792427"/>
              <a:gd name="connsiteX124" fmla="*/ 1803400 w 2319866"/>
              <a:gd name="connsiteY124" fmla="*/ 4622800 h 4792427"/>
              <a:gd name="connsiteX125" fmla="*/ 1811866 w 2319866"/>
              <a:gd name="connsiteY125" fmla="*/ 4648200 h 4792427"/>
              <a:gd name="connsiteX126" fmla="*/ 1828800 w 2319866"/>
              <a:gd name="connsiteY126" fmla="*/ 4665134 h 4792427"/>
              <a:gd name="connsiteX127" fmla="*/ 1845733 w 2319866"/>
              <a:gd name="connsiteY127" fmla="*/ 4715934 h 4792427"/>
              <a:gd name="connsiteX128" fmla="*/ 1862666 w 2319866"/>
              <a:gd name="connsiteY128" fmla="*/ 4741334 h 4792427"/>
              <a:gd name="connsiteX129" fmla="*/ 1879600 w 2319866"/>
              <a:gd name="connsiteY129" fmla="*/ 4766734 h 4792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2319866" h="4792427">
                <a:moveTo>
                  <a:pt x="0" y="0"/>
                </a:moveTo>
                <a:cubicBezTo>
                  <a:pt x="37741" y="94357"/>
                  <a:pt x="8466" y="3762"/>
                  <a:pt x="8466" y="186267"/>
                </a:cubicBezTo>
                <a:cubicBezTo>
                  <a:pt x="8466" y="237145"/>
                  <a:pt x="12109" y="288018"/>
                  <a:pt x="16933" y="338667"/>
                </a:cubicBezTo>
                <a:cubicBezTo>
                  <a:pt x="17779" y="347551"/>
                  <a:pt x="19825" y="357098"/>
                  <a:pt x="25400" y="364067"/>
                </a:cubicBezTo>
                <a:cubicBezTo>
                  <a:pt x="31757" y="372013"/>
                  <a:pt x="42854" y="374643"/>
                  <a:pt x="50800" y="381000"/>
                </a:cubicBezTo>
                <a:cubicBezTo>
                  <a:pt x="57033" y="385987"/>
                  <a:pt x="62089" y="392289"/>
                  <a:pt x="67733" y="397934"/>
                </a:cubicBezTo>
                <a:cubicBezTo>
                  <a:pt x="82636" y="442641"/>
                  <a:pt x="71250" y="415908"/>
                  <a:pt x="110066" y="474134"/>
                </a:cubicBezTo>
                <a:cubicBezTo>
                  <a:pt x="115016" y="481560"/>
                  <a:pt x="114542" y="491552"/>
                  <a:pt x="118533" y="499534"/>
                </a:cubicBezTo>
                <a:cubicBezTo>
                  <a:pt x="123084" y="508635"/>
                  <a:pt x="129109" y="516988"/>
                  <a:pt x="135466" y="524934"/>
                </a:cubicBezTo>
                <a:cubicBezTo>
                  <a:pt x="153637" y="547647"/>
                  <a:pt x="153354" y="539242"/>
                  <a:pt x="177800" y="558800"/>
                </a:cubicBezTo>
                <a:cubicBezTo>
                  <a:pt x="238121" y="607057"/>
                  <a:pt x="141955" y="540549"/>
                  <a:pt x="220133" y="592667"/>
                </a:cubicBezTo>
                <a:cubicBezTo>
                  <a:pt x="225777" y="601134"/>
                  <a:pt x="228437" y="612674"/>
                  <a:pt x="237066" y="618067"/>
                </a:cubicBezTo>
                <a:cubicBezTo>
                  <a:pt x="252202" y="627527"/>
                  <a:pt x="287866" y="635000"/>
                  <a:pt x="287866" y="635000"/>
                </a:cubicBezTo>
                <a:cubicBezTo>
                  <a:pt x="300437" y="653856"/>
                  <a:pt x="304501" y="663548"/>
                  <a:pt x="321733" y="677334"/>
                </a:cubicBezTo>
                <a:cubicBezTo>
                  <a:pt x="329679" y="683691"/>
                  <a:pt x="338666" y="688623"/>
                  <a:pt x="347133" y="694267"/>
                </a:cubicBezTo>
                <a:cubicBezTo>
                  <a:pt x="349955" y="702734"/>
                  <a:pt x="350025" y="712698"/>
                  <a:pt x="355600" y="719667"/>
                </a:cubicBezTo>
                <a:cubicBezTo>
                  <a:pt x="367536" y="734587"/>
                  <a:pt x="389668" y="739490"/>
                  <a:pt x="406400" y="745067"/>
                </a:cubicBezTo>
                <a:cubicBezTo>
                  <a:pt x="409222" y="753534"/>
                  <a:pt x="410274" y="762814"/>
                  <a:pt x="414866" y="770467"/>
                </a:cubicBezTo>
                <a:cubicBezTo>
                  <a:pt x="444958" y="820620"/>
                  <a:pt x="430515" y="732751"/>
                  <a:pt x="465666" y="838200"/>
                </a:cubicBezTo>
                <a:cubicBezTo>
                  <a:pt x="479182" y="878746"/>
                  <a:pt x="467822" y="857289"/>
                  <a:pt x="508000" y="897467"/>
                </a:cubicBezTo>
                <a:cubicBezTo>
                  <a:pt x="515195" y="904662"/>
                  <a:pt x="518419" y="915050"/>
                  <a:pt x="524933" y="922867"/>
                </a:cubicBezTo>
                <a:cubicBezTo>
                  <a:pt x="532598" y="932065"/>
                  <a:pt x="541866" y="939800"/>
                  <a:pt x="550333" y="948267"/>
                </a:cubicBezTo>
                <a:cubicBezTo>
                  <a:pt x="565236" y="992974"/>
                  <a:pt x="553850" y="966241"/>
                  <a:pt x="592666" y="1024467"/>
                </a:cubicBezTo>
                <a:cubicBezTo>
                  <a:pt x="597616" y="1031893"/>
                  <a:pt x="597142" y="1041885"/>
                  <a:pt x="601133" y="1049867"/>
                </a:cubicBezTo>
                <a:cubicBezTo>
                  <a:pt x="605684" y="1058968"/>
                  <a:pt x="613515" y="1066166"/>
                  <a:pt x="618066" y="1075267"/>
                </a:cubicBezTo>
                <a:cubicBezTo>
                  <a:pt x="622057" y="1083249"/>
                  <a:pt x="622542" y="1092685"/>
                  <a:pt x="626533" y="1100667"/>
                </a:cubicBezTo>
                <a:cubicBezTo>
                  <a:pt x="637215" y="1122030"/>
                  <a:pt x="644648" y="1127249"/>
                  <a:pt x="660400" y="1143000"/>
                </a:cubicBezTo>
                <a:cubicBezTo>
                  <a:pt x="684382" y="1214952"/>
                  <a:pt x="650934" y="1127224"/>
                  <a:pt x="685800" y="1185334"/>
                </a:cubicBezTo>
                <a:cubicBezTo>
                  <a:pt x="718771" y="1240287"/>
                  <a:pt x="668295" y="1184764"/>
                  <a:pt x="711200" y="1227667"/>
                </a:cubicBezTo>
                <a:cubicBezTo>
                  <a:pt x="732200" y="1290672"/>
                  <a:pt x="699964" y="1206579"/>
                  <a:pt x="753533" y="1286934"/>
                </a:cubicBezTo>
                <a:cubicBezTo>
                  <a:pt x="805651" y="1365112"/>
                  <a:pt x="739143" y="1268946"/>
                  <a:pt x="787400" y="1329267"/>
                </a:cubicBezTo>
                <a:cubicBezTo>
                  <a:pt x="793757" y="1337213"/>
                  <a:pt x="797138" y="1347472"/>
                  <a:pt x="804333" y="1354667"/>
                </a:cubicBezTo>
                <a:cubicBezTo>
                  <a:pt x="811528" y="1361862"/>
                  <a:pt x="821266" y="1365956"/>
                  <a:pt x="829733" y="1371600"/>
                </a:cubicBezTo>
                <a:cubicBezTo>
                  <a:pt x="851015" y="1435444"/>
                  <a:pt x="822307" y="1356748"/>
                  <a:pt x="855133" y="1422400"/>
                </a:cubicBezTo>
                <a:cubicBezTo>
                  <a:pt x="877115" y="1466364"/>
                  <a:pt x="847459" y="1431658"/>
                  <a:pt x="880533" y="1464734"/>
                </a:cubicBezTo>
                <a:cubicBezTo>
                  <a:pt x="900666" y="1525132"/>
                  <a:pt x="872117" y="1452109"/>
                  <a:pt x="914400" y="1515534"/>
                </a:cubicBezTo>
                <a:cubicBezTo>
                  <a:pt x="958359" y="1581474"/>
                  <a:pt x="887066" y="1505136"/>
                  <a:pt x="939800" y="1557867"/>
                </a:cubicBezTo>
                <a:cubicBezTo>
                  <a:pt x="961079" y="1621710"/>
                  <a:pt x="932374" y="1543016"/>
                  <a:pt x="965200" y="1608667"/>
                </a:cubicBezTo>
                <a:cubicBezTo>
                  <a:pt x="987182" y="1652631"/>
                  <a:pt x="957523" y="1617925"/>
                  <a:pt x="990600" y="1651000"/>
                </a:cubicBezTo>
                <a:cubicBezTo>
                  <a:pt x="993422" y="1659467"/>
                  <a:pt x="994474" y="1668747"/>
                  <a:pt x="999066" y="1676400"/>
                </a:cubicBezTo>
                <a:cubicBezTo>
                  <a:pt x="1003173" y="1683245"/>
                  <a:pt x="1011013" y="1687100"/>
                  <a:pt x="1016000" y="1693334"/>
                </a:cubicBezTo>
                <a:cubicBezTo>
                  <a:pt x="1022357" y="1701280"/>
                  <a:pt x="1026419" y="1710917"/>
                  <a:pt x="1032933" y="1718734"/>
                </a:cubicBezTo>
                <a:cubicBezTo>
                  <a:pt x="1040598" y="1727932"/>
                  <a:pt x="1050668" y="1734936"/>
                  <a:pt x="1058333" y="1744134"/>
                </a:cubicBezTo>
                <a:cubicBezTo>
                  <a:pt x="1064847" y="1751951"/>
                  <a:pt x="1068909" y="1761588"/>
                  <a:pt x="1075266" y="1769534"/>
                </a:cubicBezTo>
                <a:cubicBezTo>
                  <a:pt x="1080253" y="1775767"/>
                  <a:pt x="1087410" y="1780081"/>
                  <a:pt x="1092200" y="1786467"/>
                </a:cubicBezTo>
                <a:cubicBezTo>
                  <a:pt x="1104411" y="1802748"/>
                  <a:pt x="1114777" y="1820334"/>
                  <a:pt x="1126066" y="1837267"/>
                </a:cubicBezTo>
                <a:cubicBezTo>
                  <a:pt x="1131711" y="1845734"/>
                  <a:pt x="1135805" y="1855472"/>
                  <a:pt x="1143000" y="1862667"/>
                </a:cubicBezTo>
                <a:cubicBezTo>
                  <a:pt x="1151467" y="1871134"/>
                  <a:pt x="1159202" y="1880402"/>
                  <a:pt x="1168400" y="1888067"/>
                </a:cubicBezTo>
                <a:cubicBezTo>
                  <a:pt x="1194807" y="1910073"/>
                  <a:pt x="1191026" y="1897299"/>
                  <a:pt x="1210733" y="1921934"/>
                </a:cubicBezTo>
                <a:cubicBezTo>
                  <a:pt x="1230292" y="1946384"/>
                  <a:pt x="1221884" y="1946095"/>
                  <a:pt x="1244600" y="1964267"/>
                </a:cubicBezTo>
                <a:cubicBezTo>
                  <a:pt x="1297991" y="2006979"/>
                  <a:pt x="1246057" y="1957255"/>
                  <a:pt x="1286933" y="1998134"/>
                </a:cubicBezTo>
                <a:cubicBezTo>
                  <a:pt x="1289755" y="2012245"/>
                  <a:pt x="1293615" y="2026188"/>
                  <a:pt x="1295400" y="2040467"/>
                </a:cubicBezTo>
                <a:cubicBezTo>
                  <a:pt x="1299266" y="2071399"/>
                  <a:pt x="1298449" y="2102902"/>
                  <a:pt x="1303866" y="2133600"/>
                </a:cubicBezTo>
                <a:cubicBezTo>
                  <a:pt x="1306968" y="2151178"/>
                  <a:pt x="1315156" y="2167467"/>
                  <a:pt x="1320800" y="2184400"/>
                </a:cubicBezTo>
                <a:cubicBezTo>
                  <a:pt x="1331791" y="2217374"/>
                  <a:pt x="1322954" y="2203488"/>
                  <a:pt x="1346200" y="2226734"/>
                </a:cubicBezTo>
                <a:cubicBezTo>
                  <a:pt x="1365265" y="2283933"/>
                  <a:pt x="1338825" y="2221934"/>
                  <a:pt x="1380066" y="2269067"/>
                </a:cubicBezTo>
                <a:cubicBezTo>
                  <a:pt x="1393468" y="2284383"/>
                  <a:pt x="1402644" y="2302934"/>
                  <a:pt x="1413933" y="2319867"/>
                </a:cubicBezTo>
                <a:cubicBezTo>
                  <a:pt x="1425222" y="2336800"/>
                  <a:pt x="1447800" y="2342445"/>
                  <a:pt x="1464733" y="2353734"/>
                </a:cubicBezTo>
                <a:lnTo>
                  <a:pt x="1490133" y="2370667"/>
                </a:lnTo>
                <a:cubicBezTo>
                  <a:pt x="1495777" y="2379134"/>
                  <a:pt x="1500444" y="2388341"/>
                  <a:pt x="1507066" y="2396067"/>
                </a:cubicBezTo>
                <a:cubicBezTo>
                  <a:pt x="1517456" y="2408189"/>
                  <a:pt x="1540933" y="2429934"/>
                  <a:pt x="1540933" y="2429934"/>
                </a:cubicBezTo>
                <a:cubicBezTo>
                  <a:pt x="1555986" y="2475091"/>
                  <a:pt x="1537170" y="2441222"/>
                  <a:pt x="1574800" y="2463800"/>
                </a:cubicBezTo>
                <a:cubicBezTo>
                  <a:pt x="1581645" y="2467907"/>
                  <a:pt x="1585347" y="2475944"/>
                  <a:pt x="1591733" y="2480734"/>
                </a:cubicBezTo>
                <a:cubicBezTo>
                  <a:pt x="1608014" y="2492945"/>
                  <a:pt x="1623226" y="2508164"/>
                  <a:pt x="1642533" y="2514600"/>
                </a:cubicBezTo>
                <a:cubicBezTo>
                  <a:pt x="1651000" y="2517422"/>
                  <a:pt x="1660131" y="2518733"/>
                  <a:pt x="1667933" y="2523067"/>
                </a:cubicBezTo>
                <a:cubicBezTo>
                  <a:pt x="1755266" y="2571586"/>
                  <a:pt x="1686661" y="2546244"/>
                  <a:pt x="1744133" y="2565400"/>
                </a:cubicBezTo>
                <a:cubicBezTo>
                  <a:pt x="1773687" y="2594956"/>
                  <a:pt x="1753493" y="2579809"/>
                  <a:pt x="1811866" y="2599267"/>
                </a:cubicBezTo>
                <a:lnTo>
                  <a:pt x="1837266" y="2607734"/>
                </a:lnTo>
                <a:cubicBezTo>
                  <a:pt x="1857326" y="2627793"/>
                  <a:pt x="1878491" y="2646742"/>
                  <a:pt x="1888066" y="2675467"/>
                </a:cubicBezTo>
                <a:cubicBezTo>
                  <a:pt x="1896261" y="2700050"/>
                  <a:pt x="1895562" y="2705379"/>
                  <a:pt x="1913466" y="2726267"/>
                </a:cubicBezTo>
                <a:cubicBezTo>
                  <a:pt x="1923856" y="2738389"/>
                  <a:pt x="1932187" y="2755086"/>
                  <a:pt x="1947333" y="2760134"/>
                </a:cubicBezTo>
                <a:lnTo>
                  <a:pt x="1972733" y="2768600"/>
                </a:lnTo>
                <a:cubicBezTo>
                  <a:pt x="1983842" y="2785263"/>
                  <a:pt x="1990514" y="2798869"/>
                  <a:pt x="2006600" y="2810934"/>
                </a:cubicBezTo>
                <a:cubicBezTo>
                  <a:pt x="2022881" y="2823145"/>
                  <a:pt x="2057400" y="2844800"/>
                  <a:pt x="2057400" y="2844800"/>
                </a:cubicBezTo>
                <a:cubicBezTo>
                  <a:pt x="2063044" y="2853267"/>
                  <a:pt x="2067976" y="2862254"/>
                  <a:pt x="2074333" y="2870200"/>
                </a:cubicBezTo>
                <a:cubicBezTo>
                  <a:pt x="2079320" y="2876433"/>
                  <a:pt x="2087696" y="2879994"/>
                  <a:pt x="2091266" y="2887134"/>
                </a:cubicBezTo>
                <a:cubicBezTo>
                  <a:pt x="2091274" y="2887151"/>
                  <a:pt x="2112430" y="2950625"/>
                  <a:pt x="2116666" y="2963334"/>
                </a:cubicBezTo>
                <a:cubicBezTo>
                  <a:pt x="2119488" y="2971801"/>
                  <a:pt x="2118822" y="2982423"/>
                  <a:pt x="2125133" y="2988734"/>
                </a:cubicBezTo>
                <a:cubicBezTo>
                  <a:pt x="2185477" y="3049078"/>
                  <a:pt x="2120310" y="2980590"/>
                  <a:pt x="2167466" y="3039534"/>
                </a:cubicBezTo>
                <a:cubicBezTo>
                  <a:pt x="2172453" y="3045767"/>
                  <a:pt x="2179610" y="3050081"/>
                  <a:pt x="2184400" y="3056467"/>
                </a:cubicBezTo>
                <a:cubicBezTo>
                  <a:pt x="2196611" y="3072748"/>
                  <a:pt x="2206977" y="3090334"/>
                  <a:pt x="2218266" y="3107267"/>
                </a:cubicBezTo>
                <a:cubicBezTo>
                  <a:pt x="2222694" y="3113909"/>
                  <a:pt x="2230213" y="3117967"/>
                  <a:pt x="2235200" y="3124200"/>
                </a:cubicBezTo>
                <a:cubicBezTo>
                  <a:pt x="2277933" y="3177615"/>
                  <a:pt x="2228172" y="3125638"/>
                  <a:pt x="2269066" y="3166534"/>
                </a:cubicBezTo>
                <a:cubicBezTo>
                  <a:pt x="2271888" y="3175001"/>
                  <a:pt x="2273542" y="3183952"/>
                  <a:pt x="2277533" y="3191934"/>
                </a:cubicBezTo>
                <a:cubicBezTo>
                  <a:pt x="2282084" y="3201035"/>
                  <a:pt x="2290333" y="3208035"/>
                  <a:pt x="2294466" y="3217334"/>
                </a:cubicBezTo>
                <a:cubicBezTo>
                  <a:pt x="2301715" y="3233645"/>
                  <a:pt x="2305756" y="3251201"/>
                  <a:pt x="2311400" y="3268134"/>
                </a:cubicBezTo>
                <a:lnTo>
                  <a:pt x="2319866" y="3293534"/>
                </a:lnTo>
                <a:cubicBezTo>
                  <a:pt x="2303513" y="3342598"/>
                  <a:pt x="2324933" y="3303275"/>
                  <a:pt x="2260600" y="3327400"/>
                </a:cubicBezTo>
                <a:cubicBezTo>
                  <a:pt x="2253125" y="3330203"/>
                  <a:pt x="2249900" y="3339347"/>
                  <a:pt x="2243666" y="3344334"/>
                </a:cubicBezTo>
                <a:cubicBezTo>
                  <a:pt x="2235720" y="3350691"/>
                  <a:pt x="2226733" y="3355623"/>
                  <a:pt x="2218266" y="3361267"/>
                </a:cubicBezTo>
                <a:cubicBezTo>
                  <a:pt x="2215444" y="3369734"/>
                  <a:pt x="2214987" y="3379405"/>
                  <a:pt x="2209800" y="3386667"/>
                </a:cubicBezTo>
                <a:cubicBezTo>
                  <a:pt x="2200521" y="3399658"/>
                  <a:pt x="2175933" y="3420534"/>
                  <a:pt x="2175933" y="3420534"/>
                </a:cubicBezTo>
                <a:cubicBezTo>
                  <a:pt x="2173111" y="3429001"/>
                  <a:pt x="2171800" y="3438132"/>
                  <a:pt x="2167466" y="3445934"/>
                </a:cubicBezTo>
                <a:cubicBezTo>
                  <a:pt x="2157583" y="3463724"/>
                  <a:pt x="2140036" y="3477427"/>
                  <a:pt x="2133600" y="3496734"/>
                </a:cubicBezTo>
                <a:cubicBezTo>
                  <a:pt x="2130778" y="3505201"/>
                  <a:pt x="2130708" y="3515165"/>
                  <a:pt x="2125133" y="3522134"/>
                </a:cubicBezTo>
                <a:cubicBezTo>
                  <a:pt x="2118776" y="3530080"/>
                  <a:pt x="2108200" y="3533423"/>
                  <a:pt x="2099733" y="3539067"/>
                </a:cubicBezTo>
                <a:cubicBezTo>
                  <a:pt x="2094089" y="3547534"/>
                  <a:pt x="2089422" y="3556741"/>
                  <a:pt x="2082800" y="3564467"/>
                </a:cubicBezTo>
                <a:cubicBezTo>
                  <a:pt x="2072410" y="3576589"/>
                  <a:pt x="2048933" y="3598334"/>
                  <a:pt x="2048933" y="3598334"/>
                </a:cubicBezTo>
                <a:lnTo>
                  <a:pt x="2023533" y="3674534"/>
                </a:lnTo>
                <a:cubicBezTo>
                  <a:pt x="2020711" y="3683001"/>
                  <a:pt x="2006600" y="3680178"/>
                  <a:pt x="1998133" y="3683000"/>
                </a:cubicBezTo>
                <a:cubicBezTo>
                  <a:pt x="1975554" y="3750735"/>
                  <a:pt x="2009423" y="3671709"/>
                  <a:pt x="1964266" y="3716867"/>
                </a:cubicBezTo>
                <a:cubicBezTo>
                  <a:pt x="1957955" y="3723178"/>
                  <a:pt x="1960392" y="3734614"/>
                  <a:pt x="1955800" y="3742267"/>
                </a:cubicBezTo>
                <a:cubicBezTo>
                  <a:pt x="1951693" y="3749112"/>
                  <a:pt x="1944511" y="3753556"/>
                  <a:pt x="1938866" y="3759200"/>
                </a:cubicBezTo>
                <a:cubicBezTo>
                  <a:pt x="1936044" y="3767667"/>
                  <a:pt x="1937369" y="3779025"/>
                  <a:pt x="1930400" y="3784600"/>
                </a:cubicBezTo>
                <a:cubicBezTo>
                  <a:pt x="1877757" y="3826715"/>
                  <a:pt x="1910774" y="3756119"/>
                  <a:pt x="1879600" y="3818467"/>
                </a:cubicBezTo>
                <a:cubicBezTo>
                  <a:pt x="1875609" y="3826449"/>
                  <a:pt x="1873585" y="3835286"/>
                  <a:pt x="1871133" y="3843867"/>
                </a:cubicBezTo>
                <a:cubicBezTo>
                  <a:pt x="1867936" y="3855056"/>
                  <a:pt x="1867870" y="3867326"/>
                  <a:pt x="1862666" y="3877734"/>
                </a:cubicBezTo>
                <a:cubicBezTo>
                  <a:pt x="1860862" y="3881341"/>
                  <a:pt x="1828878" y="3935260"/>
                  <a:pt x="1811866" y="3945467"/>
                </a:cubicBezTo>
                <a:cubicBezTo>
                  <a:pt x="1804213" y="3950059"/>
                  <a:pt x="1794933" y="3951112"/>
                  <a:pt x="1786466" y="3953934"/>
                </a:cubicBezTo>
                <a:cubicBezTo>
                  <a:pt x="1780822" y="3962401"/>
                  <a:pt x="1777191" y="3972633"/>
                  <a:pt x="1769533" y="3979334"/>
                </a:cubicBezTo>
                <a:cubicBezTo>
                  <a:pt x="1754217" y="3992735"/>
                  <a:pt x="1718733" y="4013200"/>
                  <a:pt x="1718733" y="4013200"/>
                </a:cubicBezTo>
                <a:cubicBezTo>
                  <a:pt x="1671249" y="3997373"/>
                  <a:pt x="1663552" y="3991102"/>
                  <a:pt x="1591733" y="4013200"/>
                </a:cubicBezTo>
                <a:cubicBezTo>
                  <a:pt x="1583203" y="4015825"/>
                  <a:pt x="1587858" y="4030947"/>
                  <a:pt x="1583266" y="4038600"/>
                </a:cubicBezTo>
                <a:cubicBezTo>
                  <a:pt x="1579159" y="4045445"/>
                  <a:pt x="1571977" y="4049889"/>
                  <a:pt x="1566333" y="4055534"/>
                </a:cubicBezTo>
                <a:cubicBezTo>
                  <a:pt x="1563511" y="4064001"/>
                  <a:pt x="1551555" y="4074623"/>
                  <a:pt x="1557866" y="4080934"/>
                </a:cubicBezTo>
                <a:cubicBezTo>
                  <a:pt x="1570487" y="4093555"/>
                  <a:pt x="1608666" y="4097867"/>
                  <a:pt x="1608666" y="4097867"/>
                </a:cubicBezTo>
                <a:lnTo>
                  <a:pt x="1642533" y="4148667"/>
                </a:lnTo>
                <a:cubicBezTo>
                  <a:pt x="1677010" y="4200381"/>
                  <a:pt x="1646233" y="4272964"/>
                  <a:pt x="1651000" y="4334934"/>
                </a:cubicBezTo>
                <a:cubicBezTo>
                  <a:pt x="1651892" y="4346536"/>
                  <a:pt x="1654262" y="4358392"/>
                  <a:pt x="1659466" y="4368800"/>
                </a:cubicBezTo>
                <a:cubicBezTo>
                  <a:pt x="1663036" y="4375940"/>
                  <a:pt x="1670755" y="4380089"/>
                  <a:pt x="1676400" y="4385734"/>
                </a:cubicBezTo>
                <a:cubicBezTo>
                  <a:pt x="1696205" y="4484768"/>
                  <a:pt x="1669268" y="4390781"/>
                  <a:pt x="1701800" y="4445000"/>
                </a:cubicBezTo>
                <a:cubicBezTo>
                  <a:pt x="1706392" y="4452653"/>
                  <a:pt x="1705932" y="4462598"/>
                  <a:pt x="1710266" y="4470400"/>
                </a:cubicBezTo>
                <a:cubicBezTo>
                  <a:pt x="1734198" y="4513478"/>
                  <a:pt x="1735376" y="4512443"/>
                  <a:pt x="1761066" y="4538134"/>
                </a:cubicBezTo>
                <a:cubicBezTo>
                  <a:pt x="1778804" y="4609082"/>
                  <a:pt x="1756273" y="4543646"/>
                  <a:pt x="1786466" y="4588934"/>
                </a:cubicBezTo>
                <a:cubicBezTo>
                  <a:pt x="1793467" y="4599435"/>
                  <a:pt x="1798428" y="4611199"/>
                  <a:pt x="1803400" y="4622800"/>
                </a:cubicBezTo>
                <a:cubicBezTo>
                  <a:pt x="1806916" y="4631003"/>
                  <a:pt x="1807274" y="4640547"/>
                  <a:pt x="1811866" y="4648200"/>
                </a:cubicBezTo>
                <a:cubicBezTo>
                  <a:pt x="1815973" y="4655045"/>
                  <a:pt x="1823155" y="4659489"/>
                  <a:pt x="1828800" y="4665134"/>
                </a:cubicBezTo>
                <a:cubicBezTo>
                  <a:pt x="1834444" y="4682067"/>
                  <a:pt x="1835832" y="4701082"/>
                  <a:pt x="1845733" y="4715934"/>
                </a:cubicBezTo>
                <a:cubicBezTo>
                  <a:pt x="1851377" y="4724401"/>
                  <a:pt x="1858533" y="4732035"/>
                  <a:pt x="1862666" y="4741334"/>
                </a:cubicBezTo>
                <a:cubicBezTo>
                  <a:pt x="1882277" y="4785459"/>
                  <a:pt x="1879600" y="4816959"/>
                  <a:pt x="1879600" y="4766734"/>
                </a:cubicBezTo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2695586" y="1008041"/>
            <a:ext cx="1600821" cy="24790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/>
              <a:t>Павловская</a:t>
            </a:r>
            <a:endParaRPr lang="ru-RU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3545812" y="1979654"/>
            <a:ext cx="1600821" cy="24790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/>
              <a:t>Тихорецк</a:t>
            </a:r>
            <a:endParaRPr lang="ru-RU" sz="1100" dirty="0"/>
          </a:p>
        </p:txBody>
      </p:sp>
      <p:sp>
        <p:nvSpPr>
          <p:cNvPr id="46" name="TextBox 45"/>
          <p:cNvSpPr txBox="1"/>
          <p:nvPr/>
        </p:nvSpPr>
        <p:spPr>
          <a:xfrm>
            <a:off x="4776843" y="3064891"/>
            <a:ext cx="1600821" cy="24790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err="1" smtClean="0"/>
              <a:t>Корпоткин</a:t>
            </a:r>
            <a:endParaRPr lang="ru-RU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5421969" y="3358781"/>
            <a:ext cx="1600821" cy="24790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/>
              <a:t>Гулькевичи</a:t>
            </a:r>
            <a:endParaRPr lang="ru-RU" sz="1100" dirty="0"/>
          </a:p>
        </p:txBody>
      </p:sp>
      <p:sp>
        <p:nvSpPr>
          <p:cNvPr id="41" name="TextBox 40"/>
          <p:cNvSpPr txBox="1"/>
          <p:nvPr/>
        </p:nvSpPr>
        <p:spPr>
          <a:xfrm>
            <a:off x="4982210" y="4926726"/>
            <a:ext cx="1600821" cy="24790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/>
              <a:t>Лабинск</a:t>
            </a:r>
            <a:endParaRPr lang="ru-RU" sz="1100" dirty="0"/>
          </a:p>
        </p:txBody>
      </p:sp>
      <p:sp>
        <p:nvSpPr>
          <p:cNvPr id="45" name="TextBox 44"/>
          <p:cNvSpPr txBox="1"/>
          <p:nvPr/>
        </p:nvSpPr>
        <p:spPr>
          <a:xfrm>
            <a:off x="5183803" y="5494950"/>
            <a:ext cx="1600821" cy="24790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/>
              <a:t>Мостовской</a:t>
            </a:r>
            <a:endParaRPr lang="ru-RU" sz="1100" dirty="0"/>
          </a:p>
        </p:txBody>
      </p:sp>
      <p:sp>
        <p:nvSpPr>
          <p:cNvPr id="32" name="Овал 31"/>
          <p:cNvSpPr/>
          <p:nvPr/>
        </p:nvSpPr>
        <p:spPr>
          <a:xfrm rot="4637299">
            <a:off x="4387397" y="2213662"/>
            <a:ext cx="134880" cy="2117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 rot="4637299">
            <a:off x="4563781" y="2409805"/>
            <a:ext cx="134880" cy="2117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 rot="4637299">
            <a:off x="4743235" y="2601719"/>
            <a:ext cx="134880" cy="2117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 rot="4637299">
            <a:off x="5273273" y="3252932"/>
            <a:ext cx="134880" cy="2117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 rot="4637299">
            <a:off x="5690372" y="5255387"/>
            <a:ext cx="134880" cy="2117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 rot="4637299">
            <a:off x="5555733" y="3521042"/>
            <a:ext cx="134880" cy="2117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 rot="4637299">
            <a:off x="5678775" y="3569353"/>
            <a:ext cx="134880" cy="2117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 rot="4637299">
            <a:off x="5769052" y="3624386"/>
            <a:ext cx="134880" cy="2117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 rot="4637299">
            <a:off x="5916772" y="3665976"/>
            <a:ext cx="134880" cy="2117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 rot="4637299">
            <a:off x="6028559" y="3735865"/>
            <a:ext cx="134880" cy="2117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/>
          <p:cNvSpPr/>
          <p:nvPr/>
        </p:nvSpPr>
        <p:spPr>
          <a:xfrm rot="4637299">
            <a:off x="6115741" y="3814714"/>
            <a:ext cx="134880" cy="2117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 rot="4637299">
            <a:off x="6289408" y="4025488"/>
            <a:ext cx="134880" cy="2117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5891938" y="3883432"/>
            <a:ext cx="1600821" cy="24790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/>
              <a:t>Новокубанск</a:t>
            </a:r>
            <a:endParaRPr lang="ru-RU" sz="1100" dirty="0"/>
          </a:p>
        </p:txBody>
      </p:sp>
      <p:sp>
        <p:nvSpPr>
          <p:cNvPr id="58" name="Овал 57"/>
          <p:cNvSpPr/>
          <p:nvPr/>
        </p:nvSpPr>
        <p:spPr>
          <a:xfrm rot="4637299">
            <a:off x="6593004" y="4284187"/>
            <a:ext cx="134880" cy="2117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/>
          <p:cNvSpPr/>
          <p:nvPr/>
        </p:nvSpPr>
        <p:spPr>
          <a:xfrm rot="4637299">
            <a:off x="6594144" y="4367443"/>
            <a:ext cx="134880" cy="2117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6086446" y="4142131"/>
            <a:ext cx="1600821" cy="24790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/>
              <a:t>Армавир</a:t>
            </a:r>
            <a:endParaRPr lang="ru-RU" sz="1100" dirty="0"/>
          </a:p>
        </p:txBody>
      </p:sp>
      <p:sp>
        <p:nvSpPr>
          <p:cNvPr id="60" name="Овал 59"/>
          <p:cNvSpPr/>
          <p:nvPr/>
        </p:nvSpPr>
        <p:spPr>
          <a:xfrm rot="4637299">
            <a:off x="5869659" y="5690346"/>
            <a:ext cx="134880" cy="2117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 rot="4637299">
            <a:off x="5949781" y="5810584"/>
            <a:ext cx="134880" cy="2117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 rot="4637299">
            <a:off x="6027633" y="5917828"/>
            <a:ext cx="134880" cy="2117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3" name="Группа 62"/>
          <p:cNvGrpSpPr/>
          <p:nvPr/>
        </p:nvGrpSpPr>
        <p:grpSpPr>
          <a:xfrm>
            <a:off x="47009" y="5700245"/>
            <a:ext cx="3047617" cy="1107163"/>
            <a:chOff x="6879459" y="5721411"/>
            <a:chExt cx="2285713" cy="1107163"/>
          </a:xfrm>
        </p:grpSpPr>
        <p:grpSp>
          <p:nvGrpSpPr>
            <p:cNvPr id="64" name="Группа 63"/>
            <p:cNvGrpSpPr/>
            <p:nvPr/>
          </p:nvGrpSpPr>
          <p:grpSpPr>
            <a:xfrm>
              <a:off x="6879459" y="5721411"/>
              <a:ext cx="2266460" cy="1107163"/>
              <a:chOff x="6698456" y="5565653"/>
              <a:chExt cx="2334343" cy="1229918"/>
            </a:xfrm>
          </p:grpSpPr>
          <p:sp>
            <p:nvSpPr>
              <p:cNvPr id="68" name="Rectangle 93"/>
              <p:cNvSpPr>
                <a:spLocks noChangeArrowheads="1"/>
              </p:cNvSpPr>
              <p:nvPr/>
            </p:nvSpPr>
            <p:spPr bwMode="auto">
              <a:xfrm>
                <a:off x="6698456" y="5565653"/>
                <a:ext cx="1950458" cy="122991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 sz="90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Text Box 97"/>
              <p:cNvSpPr txBox="1">
                <a:spLocks noChangeArrowheads="1"/>
              </p:cNvSpPr>
              <p:nvPr/>
            </p:nvSpPr>
            <p:spPr bwMode="auto">
              <a:xfrm>
                <a:off x="6882094" y="5580304"/>
                <a:ext cx="1609849" cy="2974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ru-RU" altLang="ru-RU" sz="900" i="1" dirty="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  <a:endParaRPr lang="ru-RU" altLang="ru-RU" sz="900" i="1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" name="Text Box 97"/>
              <p:cNvSpPr txBox="1">
                <a:spLocks noChangeArrowheads="1"/>
              </p:cNvSpPr>
              <p:nvPr/>
            </p:nvSpPr>
            <p:spPr bwMode="auto">
              <a:xfrm>
                <a:off x="7126412" y="6188300"/>
                <a:ext cx="1609849" cy="2974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" name="Text Box 97"/>
              <p:cNvSpPr txBox="1">
                <a:spLocks noChangeArrowheads="1"/>
              </p:cNvSpPr>
              <p:nvPr/>
            </p:nvSpPr>
            <p:spPr bwMode="auto">
              <a:xfrm>
                <a:off x="7224355" y="5924965"/>
                <a:ext cx="1798132" cy="2974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ru-RU" altLang="ru-RU" sz="900" b="0" dirty="0" smtClean="0">
                    <a:cs typeface="Arial" panose="020B0604020202020204" pitchFamily="34" charset="0"/>
                  </a:rPr>
                  <a:t>- кол-во осадков в мм</a:t>
                </a:r>
                <a:endParaRPr lang="ru-RU" altLang="ru-RU" sz="900" b="0" dirty="0">
                  <a:cs typeface="Arial" panose="020B0604020202020204" pitchFamily="34" charset="0"/>
                </a:endParaRPr>
              </a:p>
            </p:txBody>
          </p:sp>
          <p:sp>
            <p:nvSpPr>
              <p:cNvPr id="73" name="TextBox 23"/>
              <p:cNvSpPr txBox="1"/>
              <p:nvPr/>
            </p:nvSpPr>
            <p:spPr>
              <a:xfrm>
                <a:off x="6755448" y="5945594"/>
                <a:ext cx="384560" cy="27352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dirty="0" smtClean="0"/>
                  <a:t>20</a:t>
                </a:r>
                <a:endParaRPr lang="ru-RU" dirty="0"/>
              </a:p>
            </p:txBody>
          </p:sp>
          <p:sp>
            <p:nvSpPr>
              <p:cNvPr id="74" name="TextBox 23"/>
              <p:cNvSpPr txBox="1"/>
              <p:nvPr/>
            </p:nvSpPr>
            <p:spPr>
              <a:xfrm>
                <a:off x="6756314" y="6220541"/>
                <a:ext cx="410153" cy="222236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sz="700" dirty="0" smtClean="0"/>
                  <a:t>20-23</a:t>
                </a:r>
                <a:endParaRPr lang="ru-RU" sz="700" dirty="0"/>
              </a:p>
            </p:txBody>
          </p:sp>
          <p:sp>
            <p:nvSpPr>
              <p:cNvPr id="75" name="Text Box 97"/>
              <p:cNvSpPr txBox="1">
                <a:spLocks noChangeArrowheads="1"/>
              </p:cNvSpPr>
              <p:nvPr/>
            </p:nvSpPr>
            <p:spPr bwMode="auto">
              <a:xfrm>
                <a:off x="7201720" y="6400938"/>
                <a:ext cx="1831079" cy="2974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ru-RU" altLang="ru-RU" sz="900" b="0" dirty="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- температура</a:t>
                </a:r>
                <a:endPara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5" name="Text Box 97"/>
            <p:cNvSpPr txBox="1">
              <a:spLocks noChangeArrowheads="1"/>
            </p:cNvSpPr>
            <p:nvPr/>
          </p:nvSpPr>
          <p:spPr bwMode="auto">
            <a:xfrm>
              <a:off x="7367040" y="6291820"/>
              <a:ext cx="1798132" cy="267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ru-RU" altLang="ru-RU" sz="900" b="0" dirty="0" smtClean="0">
                  <a:cs typeface="Arial" panose="020B0604020202020204" pitchFamily="34" charset="0"/>
                </a:rPr>
                <a:t>- порывы ветра в м/с</a:t>
              </a:r>
              <a:endParaRPr lang="ru-RU" altLang="ru-RU" sz="900" b="0" dirty="0">
                <a:cs typeface="Arial" panose="020B0604020202020204" pitchFamily="34" charset="0"/>
              </a:endParaRPr>
            </a:p>
          </p:txBody>
        </p:sp>
        <p:sp>
          <p:nvSpPr>
            <p:cNvPr id="67" name="TextBox 23"/>
            <p:cNvSpPr txBox="1"/>
            <p:nvPr/>
          </p:nvSpPr>
          <p:spPr>
            <a:xfrm>
              <a:off x="6909527" y="6513280"/>
              <a:ext cx="423914" cy="215444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800" dirty="0"/>
                <a:t>4-9</a:t>
              </a:r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2597393" y="2238124"/>
            <a:ext cx="1624145" cy="246221"/>
            <a:chOff x="5015664" y="1765709"/>
            <a:chExt cx="1218109" cy="246221"/>
          </a:xfrm>
        </p:grpSpPr>
        <p:grpSp>
          <p:nvGrpSpPr>
            <p:cNvPr id="77" name="Группа 76"/>
            <p:cNvGrpSpPr/>
            <p:nvPr/>
          </p:nvGrpSpPr>
          <p:grpSpPr>
            <a:xfrm>
              <a:off x="5015664" y="1765709"/>
              <a:ext cx="829150" cy="246221"/>
              <a:chOff x="1977456" y="3023636"/>
              <a:chExt cx="687632" cy="250153"/>
            </a:xfrm>
          </p:grpSpPr>
          <p:sp>
            <p:nvSpPr>
              <p:cNvPr id="79" name="TextBox 23"/>
              <p:cNvSpPr txBox="1"/>
              <p:nvPr/>
            </p:nvSpPr>
            <p:spPr>
              <a:xfrm>
                <a:off x="2273461" y="3028819"/>
                <a:ext cx="391627" cy="218885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sz="800" dirty="0"/>
                  <a:t>6</a:t>
                </a:r>
                <a:r>
                  <a:rPr lang="ru-RU" sz="800" dirty="0" smtClean="0"/>
                  <a:t>-13</a:t>
                </a:r>
                <a:endParaRPr lang="ru-RU" sz="800" dirty="0"/>
              </a:p>
            </p:txBody>
          </p:sp>
          <p:sp>
            <p:nvSpPr>
              <p:cNvPr id="80" name="TextBox 23"/>
              <p:cNvSpPr txBox="1"/>
              <p:nvPr/>
            </p:nvSpPr>
            <p:spPr>
              <a:xfrm>
                <a:off x="1977456" y="3023636"/>
                <a:ext cx="384560" cy="25015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dirty="0" smtClean="0"/>
                  <a:t>0,1</a:t>
                </a:r>
                <a:endParaRPr lang="ru-RU" dirty="0"/>
              </a:p>
            </p:txBody>
          </p:sp>
        </p:grpSp>
        <p:sp>
          <p:nvSpPr>
            <p:cNvPr id="78" name="TextBox 23"/>
            <p:cNvSpPr txBox="1"/>
            <p:nvPr/>
          </p:nvSpPr>
          <p:spPr>
            <a:xfrm>
              <a:off x="5740819" y="1775202"/>
              <a:ext cx="492954" cy="215444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800" dirty="0"/>
                <a:t>0</a:t>
              </a:r>
              <a:r>
                <a:rPr lang="ru-RU" sz="800" dirty="0" smtClean="0"/>
                <a:t>…-</a:t>
              </a:r>
              <a:r>
                <a:rPr lang="ru-RU" sz="800" dirty="0"/>
                <a:t>1</a:t>
              </a:r>
              <a:r>
                <a:rPr lang="ru-RU" sz="800" dirty="0" smtClean="0"/>
                <a:t>°</a:t>
              </a:r>
              <a:endParaRPr lang="ru-RU" sz="800" dirty="0"/>
            </a:p>
          </p:txBody>
        </p:sp>
      </p:grpSp>
      <p:grpSp>
        <p:nvGrpSpPr>
          <p:cNvPr id="81" name="Группа 80"/>
          <p:cNvGrpSpPr/>
          <p:nvPr/>
        </p:nvGrpSpPr>
        <p:grpSpPr>
          <a:xfrm>
            <a:off x="2845750" y="2492128"/>
            <a:ext cx="1624145" cy="246221"/>
            <a:chOff x="5015664" y="1765709"/>
            <a:chExt cx="1218109" cy="246221"/>
          </a:xfrm>
        </p:grpSpPr>
        <p:grpSp>
          <p:nvGrpSpPr>
            <p:cNvPr id="82" name="Группа 81"/>
            <p:cNvGrpSpPr/>
            <p:nvPr/>
          </p:nvGrpSpPr>
          <p:grpSpPr>
            <a:xfrm>
              <a:off x="5015664" y="1765709"/>
              <a:ext cx="829150" cy="246221"/>
              <a:chOff x="1977456" y="3023636"/>
              <a:chExt cx="687632" cy="250153"/>
            </a:xfrm>
          </p:grpSpPr>
          <p:sp>
            <p:nvSpPr>
              <p:cNvPr id="84" name="TextBox 23"/>
              <p:cNvSpPr txBox="1"/>
              <p:nvPr/>
            </p:nvSpPr>
            <p:spPr>
              <a:xfrm>
                <a:off x="2273461" y="3028819"/>
                <a:ext cx="391627" cy="218885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sz="800" dirty="0"/>
                  <a:t>6</a:t>
                </a:r>
                <a:r>
                  <a:rPr lang="ru-RU" sz="800" dirty="0" smtClean="0"/>
                  <a:t>-12</a:t>
                </a:r>
                <a:endParaRPr lang="ru-RU" sz="800" dirty="0"/>
              </a:p>
            </p:txBody>
          </p:sp>
          <p:sp>
            <p:nvSpPr>
              <p:cNvPr id="85" name="TextBox 23"/>
              <p:cNvSpPr txBox="1"/>
              <p:nvPr/>
            </p:nvSpPr>
            <p:spPr>
              <a:xfrm>
                <a:off x="1977456" y="3023636"/>
                <a:ext cx="384560" cy="25015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dirty="0" smtClean="0"/>
                  <a:t>0</a:t>
                </a:r>
                <a:endParaRPr lang="ru-RU" dirty="0"/>
              </a:p>
            </p:txBody>
          </p:sp>
        </p:grpSp>
        <p:sp>
          <p:nvSpPr>
            <p:cNvPr id="83" name="TextBox 23"/>
            <p:cNvSpPr txBox="1"/>
            <p:nvPr/>
          </p:nvSpPr>
          <p:spPr>
            <a:xfrm>
              <a:off x="5740819" y="1775202"/>
              <a:ext cx="492954" cy="215444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800" dirty="0"/>
                <a:t>0</a:t>
              </a:r>
              <a:r>
                <a:rPr lang="ru-RU" sz="800" dirty="0" smtClean="0"/>
                <a:t>…+3°</a:t>
              </a:r>
              <a:endParaRPr lang="ru-RU" sz="800" dirty="0"/>
            </a:p>
          </p:txBody>
        </p:sp>
      </p:grpSp>
      <p:grpSp>
        <p:nvGrpSpPr>
          <p:cNvPr id="86" name="Группа 85"/>
          <p:cNvGrpSpPr/>
          <p:nvPr/>
        </p:nvGrpSpPr>
        <p:grpSpPr>
          <a:xfrm>
            <a:off x="3008518" y="2754263"/>
            <a:ext cx="1624145" cy="246221"/>
            <a:chOff x="5015664" y="1765709"/>
            <a:chExt cx="1218109" cy="246221"/>
          </a:xfrm>
        </p:grpSpPr>
        <p:grpSp>
          <p:nvGrpSpPr>
            <p:cNvPr id="88" name="Группа 87"/>
            <p:cNvGrpSpPr/>
            <p:nvPr/>
          </p:nvGrpSpPr>
          <p:grpSpPr>
            <a:xfrm>
              <a:off x="5015664" y="1765709"/>
              <a:ext cx="829150" cy="246221"/>
              <a:chOff x="1977456" y="3023636"/>
              <a:chExt cx="687632" cy="250153"/>
            </a:xfrm>
          </p:grpSpPr>
          <p:sp>
            <p:nvSpPr>
              <p:cNvPr id="90" name="TextBox 23"/>
              <p:cNvSpPr txBox="1"/>
              <p:nvPr/>
            </p:nvSpPr>
            <p:spPr>
              <a:xfrm>
                <a:off x="2273461" y="3028819"/>
                <a:ext cx="391627" cy="218885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sz="800" dirty="0"/>
                  <a:t>7</a:t>
                </a:r>
                <a:r>
                  <a:rPr lang="ru-RU" sz="800" dirty="0" smtClean="0"/>
                  <a:t>-14</a:t>
                </a:r>
                <a:endParaRPr lang="ru-RU" sz="800" dirty="0"/>
              </a:p>
            </p:txBody>
          </p:sp>
          <p:sp>
            <p:nvSpPr>
              <p:cNvPr id="91" name="TextBox 23"/>
              <p:cNvSpPr txBox="1"/>
              <p:nvPr/>
            </p:nvSpPr>
            <p:spPr>
              <a:xfrm>
                <a:off x="1977456" y="3023636"/>
                <a:ext cx="384560" cy="25015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dirty="0" smtClean="0"/>
                  <a:t>0</a:t>
                </a:r>
                <a:endParaRPr lang="ru-RU" dirty="0"/>
              </a:p>
            </p:txBody>
          </p:sp>
        </p:grpSp>
        <p:sp>
          <p:nvSpPr>
            <p:cNvPr id="89" name="TextBox 23"/>
            <p:cNvSpPr txBox="1"/>
            <p:nvPr/>
          </p:nvSpPr>
          <p:spPr>
            <a:xfrm>
              <a:off x="5740819" y="1775202"/>
              <a:ext cx="492954" cy="215444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800" dirty="0"/>
                <a:t>0</a:t>
              </a:r>
              <a:r>
                <a:rPr lang="ru-RU" sz="800" dirty="0" smtClean="0"/>
                <a:t>…+3°</a:t>
              </a:r>
              <a:endParaRPr lang="ru-RU" sz="800" dirty="0"/>
            </a:p>
          </p:txBody>
        </p:sp>
      </p:grpSp>
      <p:grpSp>
        <p:nvGrpSpPr>
          <p:cNvPr id="107" name="Группа 106"/>
          <p:cNvGrpSpPr/>
          <p:nvPr/>
        </p:nvGrpSpPr>
        <p:grpSpPr>
          <a:xfrm>
            <a:off x="5972956" y="3489628"/>
            <a:ext cx="1581431" cy="246221"/>
            <a:chOff x="5015664" y="1765709"/>
            <a:chExt cx="1186073" cy="246221"/>
          </a:xfrm>
        </p:grpSpPr>
        <p:grpSp>
          <p:nvGrpSpPr>
            <p:cNvPr id="108" name="Группа 107"/>
            <p:cNvGrpSpPr/>
            <p:nvPr/>
          </p:nvGrpSpPr>
          <p:grpSpPr>
            <a:xfrm>
              <a:off x="5015664" y="1765709"/>
              <a:ext cx="829150" cy="246221"/>
              <a:chOff x="1977456" y="3023636"/>
              <a:chExt cx="687632" cy="250153"/>
            </a:xfrm>
          </p:grpSpPr>
          <p:sp>
            <p:nvSpPr>
              <p:cNvPr id="110" name="TextBox 23"/>
              <p:cNvSpPr txBox="1"/>
              <p:nvPr/>
            </p:nvSpPr>
            <p:spPr>
              <a:xfrm>
                <a:off x="2273461" y="3028819"/>
                <a:ext cx="391627" cy="218885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sz="800" dirty="0"/>
                  <a:t>6</a:t>
                </a:r>
                <a:r>
                  <a:rPr lang="ru-RU" sz="800" dirty="0" smtClean="0"/>
                  <a:t>-12</a:t>
                </a:r>
                <a:endParaRPr lang="ru-RU" sz="800" dirty="0"/>
              </a:p>
            </p:txBody>
          </p:sp>
          <p:sp>
            <p:nvSpPr>
              <p:cNvPr id="111" name="TextBox 23"/>
              <p:cNvSpPr txBox="1"/>
              <p:nvPr/>
            </p:nvSpPr>
            <p:spPr>
              <a:xfrm>
                <a:off x="1977456" y="3023636"/>
                <a:ext cx="384560" cy="25015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dirty="0" smtClean="0"/>
                  <a:t>0</a:t>
                </a:r>
                <a:endParaRPr lang="ru-RU" dirty="0"/>
              </a:p>
            </p:txBody>
          </p:sp>
        </p:grpSp>
        <p:sp>
          <p:nvSpPr>
            <p:cNvPr id="109" name="TextBox 23"/>
            <p:cNvSpPr txBox="1"/>
            <p:nvPr/>
          </p:nvSpPr>
          <p:spPr>
            <a:xfrm>
              <a:off x="5740818" y="1775202"/>
              <a:ext cx="460919" cy="215444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800" dirty="0" smtClean="0"/>
                <a:t>0…+1°</a:t>
              </a:r>
              <a:endParaRPr lang="ru-RU" sz="800" dirty="0"/>
            </a:p>
          </p:txBody>
        </p:sp>
      </p:grpSp>
      <p:grpSp>
        <p:nvGrpSpPr>
          <p:cNvPr id="117" name="Группа 116"/>
          <p:cNvGrpSpPr/>
          <p:nvPr/>
        </p:nvGrpSpPr>
        <p:grpSpPr>
          <a:xfrm>
            <a:off x="6119051" y="3628635"/>
            <a:ext cx="1581431" cy="246221"/>
            <a:chOff x="5015664" y="1765709"/>
            <a:chExt cx="1186073" cy="246221"/>
          </a:xfrm>
        </p:grpSpPr>
        <p:grpSp>
          <p:nvGrpSpPr>
            <p:cNvPr id="118" name="Группа 117"/>
            <p:cNvGrpSpPr/>
            <p:nvPr/>
          </p:nvGrpSpPr>
          <p:grpSpPr>
            <a:xfrm>
              <a:off x="5015664" y="1765709"/>
              <a:ext cx="829150" cy="246221"/>
              <a:chOff x="1977456" y="3023636"/>
              <a:chExt cx="687632" cy="250153"/>
            </a:xfrm>
          </p:grpSpPr>
          <p:sp>
            <p:nvSpPr>
              <p:cNvPr id="120" name="TextBox 23"/>
              <p:cNvSpPr txBox="1"/>
              <p:nvPr/>
            </p:nvSpPr>
            <p:spPr>
              <a:xfrm>
                <a:off x="2273461" y="3028819"/>
                <a:ext cx="391627" cy="218885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sz="800" dirty="0"/>
                  <a:t>7</a:t>
                </a:r>
                <a:r>
                  <a:rPr lang="ru-RU" sz="800" dirty="0" smtClean="0"/>
                  <a:t>-13</a:t>
                </a:r>
                <a:endParaRPr lang="ru-RU" sz="800" dirty="0"/>
              </a:p>
            </p:txBody>
          </p:sp>
          <p:sp>
            <p:nvSpPr>
              <p:cNvPr id="121" name="TextBox 23"/>
              <p:cNvSpPr txBox="1"/>
              <p:nvPr/>
            </p:nvSpPr>
            <p:spPr>
              <a:xfrm>
                <a:off x="1977456" y="3023636"/>
                <a:ext cx="384560" cy="25015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dirty="0" smtClean="0"/>
                  <a:t>0</a:t>
                </a:r>
                <a:endParaRPr lang="ru-RU" dirty="0"/>
              </a:p>
            </p:txBody>
          </p:sp>
        </p:grpSp>
        <p:sp>
          <p:nvSpPr>
            <p:cNvPr id="119" name="TextBox 23"/>
            <p:cNvSpPr txBox="1"/>
            <p:nvPr/>
          </p:nvSpPr>
          <p:spPr>
            <a:xfrm>
              <a:off x="5740818" y="1775202"/>
              <a:ext cx="460919" cy="215444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800" dirty="0" smtClean="0"/>
                <a:t>0…+1°</a:t>
              </a:r>
              <a:endParaRPr lang="ru-RU" sz="800" dirty="0"/>
            </a:p>
          </p:txBody>
        </p:sp>
      </p:grpSp>
      <p:grpSp>
        <p:nvGrpSpPr>
          <p:cNvPr id="122" name="Группа 121"/>
          <p:cNvGrpSpPr/>
          <p:nvPr/>
        </p:nvGrpSpPr>
        <p:grpSpPr>
          <a:xfrm>
            <a:off x="4055475" y="5278650"/>
            <a:ext cx="1581431" cy="246221"/>
            <a:chOff x="5015664" y="1765709"/>
            <a:chExt cx="1186073" cy="246221"/>
          </a:xfrm>
        </p:grpSpPr>
        <p:grpSp>
          <p:nvGrpSpPr>
            <p:cNvPr id="123" name="Группа 122"/>
            <p:cNvGrpSpPr/>
            <p:nvPr/>
          </p:nvGrpSpPr>
          <p:grpSpPr>
            <a:xfrm>
              <a:off x="5015664" y="1765709"/>
              <a:ext cx="829150" cy="246221"/>
              <a:chOff x="1977456" y="3023636"/>
              <a:chExt cx="687632" cy="250153"/>
            </a:xfrm>
          </p:grpSpPr>
          <p:sp>
            <p:nvSpPr>
              <p:cNvPr id="125" name="TextBox 23"/>
              <p:cNvSpPr txBox="1"/>
              <p:nvPr/>
            </p:nvSpPr>
            <p:spPr>
              <a:xfrm>
                <a:off x="2273461" y="3028819"/>
                <a:ext cx="391627" cy="218885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sz="800" dirty="0" smtClean="0"/>
                  <a:t>6-12</a:t>
                </a:r>
                <a:endParaRPr lang="ru-RU" sz="800" dirty="0"/>
              </a:p>
            </p:txBody>
          </p:sp>
          <p:sp>
            <p:nvSpPr>
              <p:cNvPr id="126" name="TextBox 23"/>
              <p:cNvSpPr txBox="1"/>
              <p:nvPr/>
            </p:nvSpPr>
            <p:spPr>
              <a:xfrm>
                <a:off x="1977456" y="3023636"/>
                <a:ext cx="384560" cy="25015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dirty="0" smtClean="0"/>
                  <a:t>0,6</a:t>
                </a:r>
                <a:endParaRPr lang="ru-RU" dirty="0"/>
              </a:p>
            </p:txBody>
          </p:sp>
        </p:grpSp>
        <p:sp>
          <p:nvSpPr>
            <p:cNvPr id="124" name="TextBox 23"/>
            <p:cNvSpPr txBox="1"/>
            <p:nvPr/>
          </p:nvSpPr>
          <p:spPr>
            <a:xfrm>
              <a:off x="5740818" y="1775202"/>
              <a:ext cx="460919" cy="215444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800" dirty="0" smtClean="0"/>
                <a:t>+2…+</a:t>
              </a:r>
              <a:r>
                <a:rPr lang="ru-RU" sz="800" dirty="0"/>
                <a:t>5</a:t>
              </a:r>
              <a:r>
                <a:rPr lang="ru-RU" sz="800" dirty="0" smtClean="0"/>
                <a:t>°</a:t>
              </a:r>
              <a:endParaRPr lang="ru-RU" sz="800" dirty="0"/>
            </a:p>
          </p:txBody>
        </p:sp>
      </p:grpSp>
      <p:grpSp>
        <p:nvGrpSpPr>
          <p:cNvPr id="127" name="Группа 126"/>
          <p:cNvGrpSpPr/>
          <p:nvPr/>
        </p:nvGrpSpPr>
        <p:grpSpPr>
          <a:xfrm>
            <a:off x="4833089" y="4229427"/>
            <a:ext cx="1581431" cy="246221"/>
            <a:chOff x="5015664" y="1765709"/>
            <a:chExt cx="1186073" cy="246221"/>
          </a:xfrm>
        </p:grpSpPr>
        <p:grpSp>
          <p:nvGrpSpPr>
            <p:cNvPr id="128" name="Группа 127"/>
            <p:cNvGrpSpPr/>
            <p:nvPr/>
          </p:nvGrpSpPr>
          <p:grpSpPr>
            <a:xfrm>
              <a:off x="5015664" y="1765709"/>
              <a:ext cx="829150" cy="246221"/>
              <a:chOff x="1977456" y="3023636"/>
              <a:chExt cx="687632" cy="250153"/>
            </a:xfrm>
          </p:grpSpPr>
          <p:sp>
            <p:nvSpPr>
              <p:cNvPr id="130" name="TextBox 23"/>
              <p:cNvSpPr txBox="1"/>
              <p:nvPr/>
            </p:nvSpPr>
            <p:spPr>
              <a:xfrm>
                <a:off x="2273461" y="3028819"/>
                <a:ext cx="391627" cy="218885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sz="800" dirty="0" smtClean="0"/>
                  <a:t>6-11</a:t>
                </a:r>
                <a:endParaRPr lang="ru-RU" sz="800" dirty="0"/>
              </a:p>
            </p:txBody>
          </p:sp>
          <p:sp>
            <p:nvSpPr>
              <p:cNvPr id="131" name="TextBox 23"/>
              <p:cNvSpPr txBox="1"/>
              <p:nvPr/>
            </p:nvSpPr>
            <p:spPr>
              <a:xfrm>
                <a:off x="1977456" y="3023636"/>
                <a:ext cx="384560" cy="25015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dirty="0" smtClean="0"/>
                  <a:t>1,2</a:t>
                </a:r>
                <a:endParaRPr lang="ru-RU" dirty="0"/>
              </a:p>
            </p:txBody>
          </p:sp>
        </p:grpSp>
        <p:sp>
          <p:nvSpPr>
            <p:cNvPr id="129" name="TextBox 23"/>
            <p:cNvSpPr txBox="1"/>
            <p:nvPr/>
          </p:nvSpPr>
          <p:spPr>
            <a:xfrm>
              <a:off x="5740818" y="1775202"/>
              <a:ext cx="460919" cy="215444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800" dirty="0" smtClean="0"/>
                <a:t>+2…+</a:t>
              </a:r>
              <a:r>
                <a:rPr lang="ru-RU" sz="800" dirty="0"/>
                <a:t>5</a:t>
              </a:r>
              <a:r>
                <a:rPr lang="ru-RU" sz="800" dirty="0" smtClean="0"/>
                <a:t>°</a:t>
              </a:r>
              <a:endParaRPr lang="ru-RU" sz="800" dirty="0"/>
            </a:p>
          </p:txBody>
        </p:sp>
      </p:grpSp>
      <p:grpSp>
        <p:nvGrpSpPr>
          <p:cNvPr id="132" name="Группа 131"/>
          <p:cNvGrpSpPr/>
          <p:nvPr/>
        </p:nvGrpSpPr>
        <p:grpSpPr>
          <a:xfrm>
            <a:off x="4471537" y="6106935"/>
            <a:ext cx="1581431" cy="246221"/>
            <a:chOff x="5015664" y="1765709"/>
            <a:chExt cx="1186073" cy="246221"/>
          </a:xfrm>
        </p:grpSpPr>
        <p:grpSp>
          <p:nvGrpSpPr>
            <p:cNvPr id="133" name="Группа 132"/>
            <p:cNvGrpSpPr/>
            <p:nvPr/>
          </p:nvGrpSpPr>
          <p:grpSpPr>
            <a:xfrm>
              <a:off x="5015664" y="1765709"/>
              <a:ext cx="829150" cy="246221"/>
              <a:chOff x="1977456" y="3023636"/>
              <a:chExt cx="687632" cy="250153"/>
            </a:xfrm>
          </p:grpSpPr>
          <p:sp>
            <p:nvSpPr>
              <p:cNvPr id="135" name="TextBox 23"/>
              <p:cNvSpPr txBox="1"/>
              <p:nvPr/>
            </p:nvSpPr>
            <p:spPr>
              <a:xfrm>
                <a:off x="2273461" y="3028819"/>
                <a:ext cx="391627" cy="218885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sz="800" dirty="0" smtClean="0"/>
                  <a:t>5-11</a:t>
                </a:r>
                <a:endParaRPr lang="ru-RU" sz="800" dirty="0"/>
              </a:p>
            </p:txBody>
          </p:sp>
          <p:sp>
            <p:nvSpPr>
              <p:cNvPr id="136" name="TextBox 23"/>
              <p:cNvSpPr txBox="1"/>
              <p:nvPr/>
            </p:nvSpPr>
            <p:spPr>
              <a:xfrm>
                <a:off x="1977456" y="3023636"/>
                <a:ext cx="384560" cy="25015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dirty="0" smtClean="0"/>
                  <a:t>1</a:t>
                </a:r>
                <a:endParaRPr lang="ru-RU" dirty="0"/>
              </a:p>
            </p:txBody>
          </p:sp>
        </p:grpSp>
        <p:sp>
          <p:nvSpPr>
            <p:cNvPr id="134" name="TextBox 23"/>
            <p:cNvSpPr txBox="1"/>
            <p:nvPr/>
          </p:nvSpPr>
          <p:spPr>
            <a:xfrm>
              <a:off x="5740818" y="1775202"/>
              <a:ext cx="460919" cy="215444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800" dirty="0" smtClean="0"/>
                <a:t>+2…+</a:t>
              </a:r>
              <a:r>
                <a:rPr lang="ru-RU" sz="800" dirty="0"/>
                <a:t>3</a:t>
              </a:r>
              <a:r>
                <a:rPr lang="ru-RU" sz="800" dirty="0" smtClean="0"/>
                <a:t>°</a:t>
              </a:r>
              <a:endParaRPr lang="ru-RU" sz="800" dirty="0"/>
            </a:p>
          </p:txBody>
        </p:sp>
      </p:grpSp>
      <p:grpSp>
        <p:nvGrpSpPr>
          <p:cNvPr id="137" name="Группа 136"/>
          <p:cNvGrpSpPr/>
          <p:nvPr/>
        </p:nvGrpSpPr>
        <p:grpSpPr>
          <a:xfrm>
            <a:off x="4239126" y="5736143"/>
            <a:ext cx="1581431" cy="246221"/>
            <a:chOff x="5015664" y="1765709"/>
            <a:chExt cx="1186073" cy="246221"/>
          </a:xfrm>
        </p:grpSpPr>
        <p:grpSp>
          <p:nvGrpSpPr>
            <p:cNvPr id="138" name="Группа 137"/>
            <p:cNvGrpSpPr/>
            <p:nvPr/>
          </p:nvGrpSpPr>
          <p:grpSpPr>
            <a:xfrm>
              <a:off x="5015664" y="1765709"/>
              <a:ext cx="829150" cy="246221"/>
              <a:chOff x="1977456" y="3023636"/>
              <a:chExt cx="687632" cy="250153"/>
            </a:xfrm>
          </p:grpSpPr>
          <p:sp>
            <p:nvSpPr>
              <p:cNvPr id="140" name="TextBox 23"/>
              <p:cNvSpPr txBox="1"/>
              <p:nvPr/>
            </p:nvSpPr>
            <p:spPr>
              <a:xfrm>
                <a:off x="2273461" y="3028819"/>
                <a:ext cx="391627" cy="218885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sz="800" dirty="0" smtClean="0"/>
                  <a:t>4-9</a:t>
                </a:r>
                <a:endParaRPr lang="ru-RU" sz="800" dirty="0"/>
              </a:p>
            </p:txBody>
          </p:sp>
          <p:sp>
            <p:nvSpPr>
              <p:cNvPr id="141" name="TextBox 23"/>
              <p:cNvSpPr txBox="1"/>
              <p:nvPr/>
            </p:nvSpPr>
            <p:spPr>
              <a:xfrm>
                <a:off x="1977456" y="3023636"/>
                <a:ext cx="384560" cy="25015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dirty="0" smtClean="0"/>
                  <a:t>0,5</a:t>
                </a:r>
                <a:endParaRPr lang="ru-RU" dirty="0"/>
              </a:p>
            </p:txBody>
          </p:sp>
        </p:grpSp>
        <p:sp>
          <p:nvSpPr>
            <p:cNvPr id="139" name="TextBox 23"/>
            <p:cNvSpPr txBox="1"/>
            <p:nvPr/>
          </p:nvSpPr>
          <p:spPr>
            <a:xfrm>
              <a:off x="5740818" y="1775202"/>
              <a:ext cx="460919" cy="215444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800" dirty="0" smtClean="0"/>
                <a:t>+2…+</a:t>
              </a:r>
              <a:r>
                <a:rPr lang="ru-RU" sz="800" dirty="0"/>
                <a:t>3</a:t>
              </a:r>
              <a:r>
                <a:rPr lang="ru-RU" sz="800" dirty="0" smtClean="0"/>
                <a:t>°</a:t>
              </a:r>
              <a:endParaRPr lang="ru-RU" sz="800" dirty="0"/>
            </a:p>
          </p:txBody>
        </p:sp>
      </p:grpSp>
      <p:grpSp>
        <p:nvGrpSpPr>
          <p:cNvPr id="143" name="Группа 142"/>
          <p:cNvGrpSpPr/>
          <p:nvPr/>
        </p:nvGrpSpPr>
        <p:grpSpPr>
          <a:xfrm>
            <a:off x="4363301" y="5913944"/>
            <a:ext cx="1581431" cy="246221"/>
            <a:chOff x="5015664" y="1765709"/>
            <a:chExt cx="1186073" cy="246221"/>
          </a:xfrm>
        </p:grpSpPr>
        <p:grpSp>
          <p:nvGrpSpPr>
            <p:cNvPr id="144" name="Группа 143"/>
            <p:cNvGrpSpPr/>
            <p:nvPr/>
          </p:nvGrpSpPr>
          <p:grpSpPr>
            <a:xfrm>
              <a:off x="5015664" y="1765709"/>
              <a:ext cx="829150" cy="246221"/>
              <a:chOff x="1977456" y="3023636"/>
              <a:chExt cx="687632" cy="250153"/>
            </a:xfrm>
          </p:grpSpPr>
          <p:sp>
            <p:nvSpPr>
              <p:cNvPr id="146" name="TextBox 23"/>
              <p:cNvSpPr txBox="1"/>
              <p:nvPr/>
            </p:nvSpPr>
            <p:spPr>
              <a:xfrm>
                <a:off x="2273461" y="3028819"/>
                <a:ext cx="391627" cy="218885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sz="800" dirty="0" smtClean="0"/>
                  <a:t>4-9</a:t>
                </a:r>
                <a:endParaRPr lang="ru-RU" sz="800" dirty="0"/>
              </a:p>
            </p:txBody>
          </p:sp>
          <p:sp>
            <p:nvSpPr>
              <p:cNvPr id="147" name="TextBox 23"/>
              <p:cNvSpPr txBox="1"/>
              <p:nvPr/>
            </p:nvSpPr>
            <p:spPr>
              <a:xfrm>
                <a:off x="1977456" y="3023636"/>
                <a:ext cx="384560" cy="25015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dirty="0" smtClean="0"/>
                  <a:t>0,7</a:t>
                </a:r>
                <a:endParaRPr lang="ru-RU" dirty="0"/>
              </a:p>
            </p:txBody>
          </p:sp>
        </p:grpSp>
        <p:sp>
          <p:nvSpPr>
            <p:cNvPr id="145" name="TextBox 23"/>
            <p:cNvSpPr txBox="1"/>
            <p:nvPr/>
          </p:nvSpPr>
          <p:spPr>
            <a:xfrm>
              <a:off x="5740818" y="1775202"/>
              <a:ext cx="460919" cy="215444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800" dirty="0" smtClean="0"/>
                <a:t>+2…+</a:t>
              </a:r>
              <a:r>
                <a:rPr lang="ru-RU" sz="800" dirty="0"/>
                <a:t>3</a:t>
              </a:r>
              <a:r>
                <a:rPr lang="ru-RU" sz="800" dirty="0" smtClean="0"/>
                <a:t>°</a:t>
              </a:r>
              <a:endParaRPr lang="ru-RU" sz="800" dirty="0"/>
            </a:p>
          </p:txBody>
        </p:sp>
      </p:grpSp>
      <p:grpSp>
        <p:nvGrpSpPr>
          <p:cNvPr id="153" name="Группа 152"/>
          <p:cNvGrpSpPr/>
          <p:nvPr/>
        </p:nvGrpSpPr>
        <p:grpSpPr>
          <a:xfrm>
            <a:off x="6776790" y="4295842"/>
            <a:ext cx="1661215" cy="246221"/>
            <a:chOff x="5015664" y="1765709"/>
            <a:chExt cx="1245911" cy="246221"/>
          </a:xfrm>
        </p:grpSpPr>
        <p:grpSp>
          <p:nvGrpSpPr>
            <p:cNvPr id="154" name="Группа 153"/>
            <p:cNvGrpSpPr/>
            <p:nvPr/>
          </p:nvGrpSpPr>
          <p:grpSpPr>
            <a:xfrm>
              <a:off x="5015664" y="1765709"/>
              <a:ext cx="829150" cy="246221"/>
              <a:chOff x="1977456" y="3023636"/>
              <a:chExt cx="687632" cy="250153"/>
            </a:xfrm>
          </p:grpSpPr>
          <p:sp>
            <p:nvSpPr>
              <p:cNvPr id="156" name="TextBox 23"/>
              <p:cNvSpPr txBox="1"/>
              <p:nvPr/>
            </p:nvSpPr>
            <p:spPr>
              <a:xfrm>
                <a:off x="2273461" y="3028819"/>
                <a:ext cx="391627" cy="218885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sz="800" dirty="0"/>
                  <a:t>7</a:t>
                </a:r>
                <a:r>
                  <a:rPr lang="ru-RU" sz="800" dirty="0" smtClean="0"/>
                  <a:t>-13</a:t>
                </a:r>
                <a:endParaRPr lang="ru-RU" sz="800" dirty="0"/>
              </a:p>
            </p:txBody>
          </p:sp>
          <p:sp>
            <p:nvSpPr>
              <p:cNvPr id="157" name="TextBox 23"/>
              <p:cNvSpPr txBox="1"/>
              <p:nvPr/>
            </p:nvSpPr>
            <p:spPr>
              <a:xfrm>
                <a:off x="1977456" y="3023636"/>
                <a:ext cx="384560" cy="25015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dirty="0" smtClean="0"/>
                  <a:t>0,7</a:t>
                </a:r>
                <a:endParaRPr lang="ru-RU" dirty="0"/>
              </a:p>
            </p:txBody>
          </p:sp>
        </p:grpSp>
        <p:sp>
          <p:nvSpPr>
            <p:cNvPr id="155" name="TextBox 23"/>
            <p:cNvSpPr txBox="1"/>
            <p:nvPr/>
          </p:nvSpPr>
          <p:spPr>
            <a:xfrm>
              <a:off x="5740819" y="1775202"/>
              <a:ext cx="520756" cy="215444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800" dirty="0" smtClean="0"/>
                <a:t>+2…+</a:t>
              </a:r>
              <a:r>
                <a:rPr lang="ru-RU" sz="800" dirty="0"/>
                <a:t>4</a:t>
              </a:r>
              <a:r>
                <a:rPr lang="ru-RU" sz="800" dirty="0" smtClean="0"/>
                <a:t>°</a:t>
              </a:r>
              <a:endParaRPr lang="ru-RU" sz="800" dirty="0"/>
            </a:p>
          </p:txBody>
        </p:sp>
      </p:grpSp>
      <p:grpSp>
        <p:nvGrpSpPr>
          <p:cNvPr id="158" name="Группа 157"/>
          <p:cNvGrpSpPr/>
          <p:nvPr/>
        </p:nvGrpSpPr>
        <p:grpSpPr>
          <a:xfrm>
            <a:off x="6263967" y="3759536"/>
            <a:ext cx="1581431" cy="246221"/>
            <a:chOff x="5015664" y="1765709"/>
            <a:chExt cx="1186073" cy="246221"/>
          </a:xfrm>
        </p:grpSpPr>
        <p:grpSp>
          <p:nvGrpSpPr>
            <p:cNvPr id="159" name="Группа 158"/>
            <p:cNvGrpSpPr/>
            <p:nvPr/>
          </p:nvGrpSpPr>
          <p:grpSpPr>
            <a:xfrm>
              <a:off x="5015664" y="1765709"/>
              <a:ext cx="829150" cy="246221"/>
              <a:chOff x="1977456" y="3023636"/>
              <a:chExt cx="687632" cy="250153"/>
            </a:xfrm>
          </p:grpSpPr>
          <p:sp>
            <p:nvSpPr>
              <p:cNvPr id="161" name="TextBox 23"/>
              <p:cNvSpPr txBox="1"/>
              <p:nvPr/>
            </p:nvSpPr>
            <p:spPr>
              <a:xfrm>
                <a:off x="2273461" y="3028819"/>
                <a:ext cx="391627" cy="218885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sz="800" dirty="0" smtClean="0"/>
                  <a:t>8-16</a:t>
                </a:r>
                <a:endParaRPr lang="ru-RU" sz="800" dirty="0"/>
              </a:p>
            </p:txBody>
          </p:sp>
          <p:sp>
            <p:nvSpPr>
              <p:cNvPr id="162" name="TextBox 23"/>
              <p:cNvSpPr txBox="1"/>
              <p:nvPr/>
            </p:nvSpPr>
            <p:spPr>
              <a:xfrm>
                <a:off x="1977456" y="3023636"/>
                <a:ext cx="384560" cy="25015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dirty="0" smtClean="0"/>
                  <a:t>0</a:t>
                </a:r>
                <a:endParaRPr lang="ru-RU" dirty="0"/>
              </a:p>
            </p:txBody>
          </p:sp>
        </p:grpSp>
        <p:sp>
          <p:nvSpPr>
            <p:cNvPr id="160" name="TextBox 23"/>
            <p:cNvSpPr txBox="1"/>
            <p:nvPr/>
          </p:nvSpPr>
          <p:spPr>
            <a:xfrm>
              <a:off x="5740818" y="1775202"/>
              <a:ext cx="460919" cy="215444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800" dirty="0" smtClean="0"/>
                <a:t>+1…+4°</a:t>
              </a:r>
              <a:endParaRPr lang="ru-RU" sz="800" dirty="0"/>
            </a:p>
          </p:txBody>
        </p:sp>
      </p:grpSp>
      <p:pic>
        <p:nvPicPr>
          <p:cNvPr id="142" name="Рисунок 1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05" y="99261"/>
            <a:ext cx="1039896" cy="434360"/>
          </a:xfrm>
          <a:prstGeom prst="rect">
            <a:avLst/>
          </a:prstGeom>
        </p:spPr>
      </p:pic>
      <p:pic>
        <p:nvPicPr>
          <p:cNvPr id="163" name="Рисунок 1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328" y="99261"/>
            <a:ext cx="529883" cy="34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2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11831068" y="44888"/>
            <a:ext cx="311141" cy="273309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en-US" sz="3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en-US" sz="3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en-US" sz="3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en-US" sz="3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ru-RU" sz="3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6116" tIns="8059" rIns="16116" bIns="805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ru-RU" sz="3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ru-RU" sz="3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3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en-US" sz="3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en-US" sz="3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2" y="-1"/>
            <a:ext cx="12191999" cy="4830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ОБСТАНОВКИ НА ФАД КРАСНОДАРСКОГО КРАЯ</a:t>
            </a:r>
          </a:p>
          <a:p>
            <a:pPr algn="ctr"/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(ПК ЦУП РОСАВТОДОР)</a:t>
            </a:r>
          </a:p>
        </p:txBody>
      </p:sp>
      <p:pic>
        <p:nvPicPr>
          <p:cNvPr id="406" name="Рисунок 40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7" y="31844"/>
            <a:ext cx="1039896" cy="434360"/>
          </a:xfrm>
          <a:prstGeom prst="rect">
            <a:avLst/>
          </a:prstGeom>
        </p:spPr>
      </p:pic>
      <p:pic>
        <p:nvPicPr>
          <p:cNvPr id="409" name="Рисунок 40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329" y="99261"/>
            <a:ext cx="529883" cy="349864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83040"/>
            <a:ext cx="4114797" cy="637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9" y="483040"/>
            <a:ext cx="4102101" cy="637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1" y="483040"/>
            <a:ext cx="3975100" cy="637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41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="" xmlns:a16="http://schemas.microsoft.com/office/drawing/2014/main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10210" y="637635"/>
            <a:ext cx="12183473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12192000" y="-1611313"/>
            <a:ext cx="4430184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12192000" y="4797152"/>
            <a:ext cx="4430184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6" name="Line 37"/>
          <p:cNvSpPr>
            <a:spLocks noChangeShapeType="1"/>
          </p:cNvSpPr>
          <p:nvPr/>
        </p:nvSpPr>
        <p:spPr bwMode="auto">
          <a:xfrm>
            <a:off x="12192000" y="-1535378"/>
            <a:ext cx="0" cy="6332539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="" xmlns:a16="http://schemas.microsoft.com/office/drawing/2014/main" id="{E7C0E34A-AAA6-4119-93FF-429F60A4B268}"/>
              </a:ext>
            </a:extLst>
          </p:cNvPr>
          <p:cNvSpPr/>
          <p:nvPr/>
        </p:nvSpPr>
        <p:spPr bwMode="auto">
          <a:xfrm>
            <a:off x="-9993" y="-19198"/>
            <a:ext cx="12201972" cy="68837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/>
          <a:p>
            <a:pPr algn="ctr"/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ПРОВЕДЕНИЮ ПРЕВЕНТИВНЫХ МЕРОПРИЯТИЙ </a:t>
            </a:r>
          </a:p>
        </p:txBody>
      </p:sp>
      <p:sp>
        <p:nvSpPr>
          <p:cNvPr id="245" name="Полилиния 244"/>
          <p:cNvSpPr>
            <a:spLocks/>
          </p:cNvSpPr>
          <p:nvPr/>
        </p:nvSpPr>
        <p:spPr bwMode="auto">
          <a:xfrm rot="21334256">
            <a:off x="24385780" y="3932256"/>
            <a:ext cx="1110192" cy="93228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6" name="Полилиния 245"/>
          <p:cNvSpPr>
            <a:spLocks/>
          </p:cNvSpPr>
          <p:nvPr/>
        </p:nvSpPr>
        <p:spPr bwMode="auto">
          <a:xfrm rot="21334256">
            <a:off x="24924804" y="3751901"/>
            <a:ext cx="1110192" cy="392368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7" name="Freeform 245"/>
          <p:cNvSpPr>
            <a:spLocks/>
          </p:cNvSpPr>
          <p:nvPr/>
        </p:nvSpPr>
        <p:spPr bwMode="auto">
          <a:xfrm rot="21334256">
            <a:off x="23713291" y="3807235"/>
            <a:ext cx="1068620" cy="932280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8" name="Freeform 246"/>
          <p:cNvSpPr>
            <a:spLocks noEditPoints="1"/>
          </p:cNvSpPr>
          <p:nvPr/>
        </p:nvSpPr>
        <p:spPr bwMode="auto">
          <a:xfrm rot="21334256">
            <a:off x="22004411" y="3801564"/>
            <a:ext cx="1222679" cy="708535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9" name="Freeform 247"/>
          <p:cNvSpPr>
            <a:spLocks/>
          </p:cNvSpPr>
          <p:nvPr/>
        </p:nvSpPr>
        <p:spPr bwMode="auto">
          <a:xfrm rot="21334256">
            <a:off x="25850348" y="4608207"/>
            <a:ext cx="1366955" cy="1118735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3" name="Freeform 248"/>
          <p:cNvSpPr>
            <a:spLocks/>
          </p:cNvSpPr>
          <p:nvPr/>
        </p:nvSpPr>
        <p:spPr bwMode="auto">
          <a:xfrm rot="21334256">
            <a:off x="27838790" y="2098722"/>
            <a:ext cx="1251531" cy="95822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4" name="Freeform 249"/>
          <p:cNvSpPr>
            <a:spLocks/>
          </p:cNvSpPr>
          <p:nvPr/>
        </p:nvSpPr>
        <p:spPr bwMode="auto">
          <a:xfrm rot="21334256">
            <a:off x="26190215" y="3945528"/>
            <a:ext cx="902336" cy="898232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55" name="Freeform 250"/>
          <p:cNvSpPr>
            <a:spLocks/>
          </p:cNvSpPr>
          <p:nvPr/>
        </p:nvSpPr>
        <p:spPr bwMode="auto">
          <a:xfrm rot="21334256">
            <a:off x="24733053" y="2543487"/>
            <a:ext cx="1503895" cy="483163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" name="Freeform 251"/>
          <p:cNvSpPr>
            <a:spLocks/>
          </p:cNvSpPr>
          <p:nvPr/>
        </p:nvSpPr>
        <p:spPr bwMode="auto">
          <a:xfrm rot="21334256">
            <a:off x="26241670" y="2698721"/>
            <a:ext cx="1034385" cy="755552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7" name="Freeform 252"/>
          <p:cNvSpPr>
            <a:spLocks/>
          </p:cNvSpPr>
          <p:nvPr/>
        </p:nvSpPr>
        <p:spPr bwMode="auto">
          <a:xfrm rot="21334256">
            <a:off x="27386312" y="3425088"/>
            <a:ext cx="1315601" cy="578826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8" name="Freeform 253"/>
          <p:cNvSpPr>
            <a:spLocks/>
          </p:cNvSpPr>
          <p:nvPr/>
        </p:nvSpPr>
        <p:spPr bwMode="auto">
          <a:xfrm rot="21334256">
            <a:off x="24852429" y="3428429"/>
            <a:ext cx="1391407" cy="565855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9" name="Freeform 254"/>
          <p:cNvSpPr>
            <a:spLocks noEditPoints="1"/>
          </p:cNvSpPr>
          <p:nvPr/>
        </p:nvSpPr>
        <p:spPr bwMode="auto">
          <a:xfrm rot="21334256">
            <a:off x="23254165" y="1245189"/>
            <a:ext cx="1440315" cy="1138192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0" name="Freeform 255"/>
          <p:cNvSpPr>
            <a:spLocks noEditPoints="1"/>
          </p:cNvSpPr>
          <p:nvPr/>
        </p:nvSpPr>
        <p:spPr bwMode="auto">
          <a:xfrm rot="21334256">
            <a:off x="27373470" y="3038076"/>
            <a:ext cx="1205561" cy="496135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1" name="Freeform 256"/>
          <p:cNvSpPr>
            <a:spLocks/>
          </p:cNvSpPr>
          <p:nvPr/>
        </p:nvSpPr>
        <p:spPr bwMode="auto">
          <a:xfrm rot="21334256">
            <a:off x="23700012" y="2870928"/>
            <a:ext cx="1467213" cy="834998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2" name="Freeform 257"/>
          <p:cNvSpPr>
            <a:spLocks/>
          </p:cNvSpPr>
          <p:nvPr/>
        </p:nvSpPr>
        <p:spPr bwMode="auto">
          <a:xfrm rot="21334256">
            <a:off x="24616322" y="1947692"/>
            <a:ext cx="1587036" cy="838241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3" name="Freeform 258"/>
          <p:cNvSpPr>
            <a:spLocks/>
          </p:cNvSpPr>
          <p:nvPr/>
        </p:nvSpPr>
        <p:spPr bwMode="auto">
          <a:xfrm rot="21334256">
            <a:off x="25194187" y="3022210"/>
            <a:ext cx="897447" cy="768523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4" name="Freeform 259"/>
          <p:cNvSpPr>
            <a:spLocks/>
          </p:cNvSpPr>
          <p:nvPr/>
        </p:nvSpPr>
        <p:spPr bwMode="auto">
          <a:xfrm rot="21334256">
            <a:off x="23842179" y="3159900"/>
            <a:ext cx="1205560" cy="869047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" name="Freeform 260"/>
          <p:cNvSpPr>
            <a:spLocks/>
          </p:cNvSpPr>
          <p:nvPr/>
        </p:nvSpPr>
        <p:spPr bwMode="auto">
          <a:xfrm rot="21334256">
            <a:off x="26418591" y="1663707"/>
            <a:ext cx="1225124" cy="598282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6" name="Freeform 261"/>
          <p:cNvSpPr>
            <a:spLocks/>
          </p:cNvSpPr>
          <p:nvPr/>
        </p:nvSpPr>
        <p:spPr bwMode="auto">
          <a:xfrm rot="21334256">
            <a:off x="22936993" y="3785625"/>
            <a:ext cx="1249576" cy="708533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7" name="Freeform 262"/>
          <p:cNvSpPr>
            <a:spLocks/>
          </p:cNvSpPr>
          <p:nvPr/>
        </p:nvSpPr>
        <p:spPr bwMode="auto">
          <a:xfrm rot="21334256">
            <a:off x="27202669" y="3731365"/>
            <a:ext cx="1479441" cy="818785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8" name="Freeform 263"/>
          <p:cNvSpPr>
            <a:spLocks/>
          </p:cNvSpPr>
          <p:nvPr/>
        </p:nvSpPr>
        <p:spPr bwMode="auto">
          <a:xfrm rot="21334256">
            <a:off x="25754571" y="1308133"/>
            <a:ext cx="1425644" cy="787980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9" name="Freeform 264"/>
          <p:cNvSpPr>
            <a:spLocks noEditPoints="1"/>
          </p:cNvSpPr>
          <p:nvPr/>
        </p:nvSpPr>
        <p:spPr bwMode="auto">
          <a:xfrm rot="21334256">
            <a:off x="28177332" y="4379626"/>
            <a:ext cx="882773" cy="1091173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70" name="Freeform 265"/>
          <p:cNvSpPr>
            <a:spLocks noEditPoints="1"/>
          </p:cNvSpPr>
          <p:nvPr/>
        </p:nvSpPr>
        <p:spPr bwMode="auto">
          <a:xfrm rot="21334256">
            <a:off x="25525554" y="1874361"/>
            <a:ext cx="1078401" cy="702048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1" name="Freeform 266"/>
          <p:cNvSpPr>
            <a:spLocks/>
          </p:cNvSpPr>
          <p:nvPr/>
        </p:nvSpPr>
        <p:spPr bwMode="auto">
          <a:xfrm rot="21334256">
            <a:off x="27601756" y="4434955"/>
            <a:ext cx="1029496" cy="1882396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72" name="Freeform 267"/>
          <p:cNvSpPr>
            <a:spLocks noEditPoints="1"/>
          </p:cNvSpPr>
          <p:nvPr/>
        </p:nvSpPr>
        <p:spPr bwMode="auto">
          <a:xfrm rot="21334256">
            <a:off x="28266733" y="3674939"/>
            <a:ext cx="1122417" cy="1136571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3" name="Freeform 268"/>
          <p:cNvSpPr>
            <a:spLocks/>
          </p:cNvSpPr>
          <p:nvPr/>
        </p:nvSpPr>
        <p:spPr bwMode="auto">
          <a:xfrm rot="21334256">
            <a:off x="27382383" y="2125261"/>
            <a:ext cx="1171325" cy="971193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74" name="Freeform 269"/>
          <p:cNvSpPr>
            <a:spLocks/>
          </p:cNvSpPr>
          <p:nvPr/>
        </p:nvSpPr>
        <p:spPr bwMode="auto">
          <a:xfrm rot="21334256">
            <a:off x="28808724" y="4614944"/>
            <a:ext cx="1144427" cy="997136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5" name="Freeform 270"/>
          <p:cNvSpPr>
            <a:spLocks/>
          </p:cNvSpPr>
          <p:nvPr/>
        </p:nvSpPr>
        <p:spPr bwMode="auto">
          <a:xfrm rot="21334256">
            <a:off x="26166367" y="2154573"/>
            <a:ext cx="1410969" cy="590175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" name="Freeform 271"/>
          <p:cNvSpPr>
            <a:spLocks noEditPoints="1"/>
          </p:cNvSpPr>
          <p:nvPr/>
        </p:nvSpPr>
        <p:spPr bwMode="auto">
          <a:xfrm rot="21334256">
            <a:off x="23363339" y="2180718"/>
            <a:ext cx="1579700" cy="864185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77" name="Freeform 273"/>
          <p:cNvSpPr>
            <a:spLocks noEditPoints="1"/>
          </p:cNvSpPr>
          <p:nvPr/>
        </p:nvSpPr>
        <p:spPr bwMode="auto">
          <a:xfrm rot="21334256">
            <a:off x="23104238" y="2958205"/>
            <a:ext cx="973252" cy="948492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" name="Freeform 274"/>
          <p:cNvSpPr>
            <a:spLocks/>
          </p:cNvSpPr>
          <p:nvPr/>
        </p:nvSpPr>
        <p:spPr bwMode="auto">
          <a:xfrm rot="21334256">
            <a:off x="24971298" y="1548931"/>
            <a:ext cx="939017" cy="548018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" name="Freeform 275"/>
          <p:cNvSpPr>
            <a:spLocks noEditPoints="1"/>
          </p:cNvSpPr>
          <p:nvPr/>
        </p:nvSpPr>
        <p:spPr bwMode="auto">
          <a:xfrm rot="21334256">
            <a:off x="28505453" y="3967855"/>
            <a:ext cx="596667" cy="455601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0" name="Freeform 276"/>
          <p:cNvSpPr>
            <a:spLocks/>
          </p:cNvSpPr>
          <p:nvPr/>
        </p:nvSpPr>
        <p:spPr bwMode="auto">
          <a:xfrm rot="21334256">
            <a:off x="23546774" y="4376305"/>
            <a:ext cx="1330273" cy="765280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1" name="Freeform 277"/>
          <p:cNvSpPr>
            <a:spLocks/>
          </p:cNvSpPr>
          <p:nvPr/>
        </p:nvSpPr>
        <p:spPr bwMode="auto">
          <a:xfrm rot="21334256">
            <a:off x="25194476" y="4294077"/>
            <a:ext cx="1234905" cy="721505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82" name="Freeform 278"/>
          <p:cNvSpPr>
            <a:spLocks/>
          </p:cNvSpPr>
          <p:nvPr/>
        </p:nvSpPr>
        <p:spPr bwMode="auto">
          <a:xfrm rot="21334256">
            <a:off x="22817055" y="4068830"/>
            <a:ext cx="748279" cy="562611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3" name="Freeform 280"/>
          <p:cNvSpPr>
            <a:spLocks/>
          </p:cNvSpPr>
          <p:nvPr/>
        </p:nvSpPr>
        <p:spPr bwMode="auto">
          <a:xfrm rot="21334256">
            <a:off x="26896404" y="3186200"/>
            <a:ext cx="782515" cy="635572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4" name="Freeform 281"/>
          <p:cNvSpPr>
            <a:spLocks noEditPoints="1"/>
          </p:cNvSpPr>
          <p:nvPr/>
        </p:nvSpPr>
        <p:spPr bwMode="auto">
          <a:xfrm rot="21334256">
            <a:off x="21405975" y="3360858"/>
            <a:ext cx="1887815" cy="601524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5" name="Freeform 282"/>
          <p:cNvSpPr>
            <a:spLocks/>
          </p:cNvSpPr>
          <p:nvPr/>
        </p:nvSpPr>
        <p:spPr bwMode="auto">
          <a:xfrm rot="21334256">
            <a:off x="24729302" y="2905837"/>
            <a:ext cx="1335164" cy="632330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" name="Freeform 283"/>
          <p:cNvSpPr>
            <a:spLocks/>
          </p:cNvSpPr>
          <p:nvPr/>
        </p:nvSpPr>
        <p:spPr bwMode="auto">
          <a:xfrm rot="21334256">
            <a:off x="26725468" y="2430925"/>
            <a:ext cx="1163989" cy="812301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7" name="Freeform 284"/>
          <p:cNvSpPr>
            <a:spLocks/>
          </p:cNvSpPr>
          <p:nvPr/>
        </p:nvSpPr>
        <p:spPr bwMode="auto">
          <a:xfrm rot="21334256">
            <a:off x="24783005" y="4816201"/>
            <a:ext cx="1582145" cy="771767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88" name="Freeform 285"/>
          <p:cNvSpPr>
            <a:spLocks/>
          </p:cNvSpPr>
          <p:nvPr/>
        </p:nvSpPr>
        <p:spPr bwMode="auto">
          <a:xfrm rot="21334256">
            <a:off x="28953653" y="3981624"/>
            <a:ext cx="797187" cy="655029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9" name="Freeform 286"/>
          <p:cNvSpPr>
            <a:spLocks/>
          </p:cNvSpPr>
          <p:nvPr/>
        </p:nvSpPr>
        <p:spPr bwMode="auto">
          <a:xfrm rot="21334256">
            <a:off x="26001410" y="3416201"/>
            <a:ext cx="1227569" cy="572339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90" name="Freeform 287"/>
          <p:cNvSpPr>
            <a:spLocks noEditPoints="1"/>
          </p:cNvSpPr>
          <p:nvPr/>
        </p:nvSpPr>
        <p:spPr bwMode="auto">
          <a:xfrm rot="21334256">
            <a:off x="24452610" y="1228433"/>
            <a:ext cx="877884" cy="765280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1" name="Rectangle 637"/>
          <p:cNvSpPr>
            <a:spLocks noChangeArrowheads="1"/>
          </p:cNvSpPr>
          <p:nvPr/>
        </p:nvSpPr>
        <p:spPr bwMode="auto">
          <a:xfrm rot="21334256">
            <a:off x="26524117" y="5921556"/>
            <a:ext cx="49693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altLang="ru-RU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2" name="Rectangle 647"/>
          <p:cNvSpPr>
            <a:spLocks noChangeArrowheads="1"/>
          </p:cNvSpPr>
          <p:nvPr/>
        </p:nvSpPr>
        <p:spPr bwMode="auto">
          <a:xfrm rot="21334256">
            <a:off x="24117455" y="1740855"/>
            <a:ext cx="30938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3" name="Rectangle 656"/>
          <p:cNvSpPr>
            <a:spLocks noChangeArrowheads="1"/>
          </p:cNvSpPr>
          <p:nvPr/>
        </p:nvSpPr>
        <p:spPr bwMode="auto">
          <a:xfrm rot="21334256">
            <a:off x="24893303" y="4458606"/>
            <a:ext cx="45044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4" name="Rectangle 670"/>
          <p:cNvSpPr>
            <a:spLocks noChangeArrowheads="1"/>
          </p:cNvSpPr>
          <p:nvPr/>
        </p:nvSpPr>
        <p:spPr bwMode="auto">
          <a:xfrm rot="21334256">
            <a:off x="25093398" y="2308434"/>
            <a:ext cx="45685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5" name="Rectangle 683"/>
          <p:cNvSpPr>
            <a:spLocks noChangeArrowheads="1"/>
          </p:cNvSpPr>
          <p:nvPr/>
        </p:nvSpPr>
        <p:spPr bwMode="auto">
          <a:xfrm rot="21334256">
            <a:off x="26318964" y="1580489"/>
            <a:ext cx="47609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" name="Rectangle 696"/>
          <p:cNvSpPr>
            <a:spLocks noChangeArrowheads="1"/>
          </p:cNvSpPr>
          <p:nvPr/>
        </p:nvSpPr>
        <p:spPr bwMode="auto">
          <a:xfrm rot="21334256">
            <a:off x="25489705" y="5131492"/>
            <a:ext cx="54822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" name="Rectangle 703"/>
          <p:cNvSpPr>
            <a:spLocks noChangeArrowheads="1"/>
          </p:cNvSpPr>
          <p:nvPr/>
        </p:nvSpPr>
        <p:spPr bwMode="auto">
          <a:xfrm rot="21334256">
            <a:off x="22314803" y="3683330"/>
            <a:ext cx="53540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8" name="Rectangle 704"/>
          <p:cNvSpPr>
            <a:spLocks noChangeArrowheads="1"/>
          </p:cNvSpPr>
          <p:nvPr/>
        </p:nvSpPr>
        <p:spPr bwMode="auto">
          <a:xfrm rot="21334256">
            <a:off x="25531266" y="3642051"/>
            <a:ext cx="36388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9" name="Rectangle 707"/>
          <p:cNvSpPr>
            <a:spLocks noChangeArrowheads="1"/>
          </p:cNvSpPr>
          <p:nvPr/>
        </p:nvSpPr>
        <p:spPr bwMode="auto">
          <a:xfrm rot="21334256">
            <a:off x="27338965" y="2781467"/>
            <a:ext cx="50334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0" name="Rectangle 708"/>
          <p:cNvSpPr>
            <a:spLocks noChangeArrowheads="1"/>
          </p:cNvSpPr>
          <p:nvPr/>
        </p:nvSpPr>
        <p:spPr bwMode="auto">
          <a:xfrm rot="21334256">
            <a:off x="23511839" y="3936733"/>
            <a:ext cx="45044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" name="Rectangle 712"/>
          <p:cNvSpPr>
            <a:spLocks noChangeArrowheads="1"/>
          </p:cNvSpPr>
          <p:nvPr/>
        </p:nvSpPr>
        <p:spPr bwMode="auto">
          <a:xfrm rot="21334256">
            <a:off x="26647414" y="2370063"/>
            <a:ext cx="50654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" name="Rectangle 718"/>
          <p:cNvSpPr>
            <a:spLocks noChangeArrowheads="1"/>
          </p:cNvSpPr>
          <p:nvPr/>
        </p:nvSpPr>
        <p:spPr bwMode="auto">
          <a:xfrm rot="21334256">
            <a:off x="28059529" y="5292969"/>
            <a:ext cx="54662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3" name="Rectangle 743"/>
          <p:cNvSpPr>
            <a:spLocks noChangeArrowheads="1"/>
          </p:cNvSpPr>
          <p:nvPr/>
        </p:nvSpPr>
        <p:spPr bwMode="auto">
          <a:xfrm rot="21334256">
            <a:off x="23389504" y="3258438"/>
            <a:ext cx="50494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4" name="Rectangle 750"/>
          <p:cNvSpPr>
            <a:spLocks noChangeArrowheads="1"/>
          </p:cNvSpPr>
          <p:nvPr/>
        </p:nvSpPr>
        <p:spPr bwMode="auto">
          <a:xfrm rot="21334256">
            <a:off x="26432828" y="4876616"/>
            <a:ext cx="58509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305" name="Rectangle 760"/>
          <p:cNvSpPr>
            <a:spLocks noChangeArrowheads="1"/>
          </p:cNvSpPr>
          <p:nvPr/>
        </p:nvSpPr>
        <p:spPr bwMode="auto">
          <a:xfrm rot="21334256">
            <a:off x="24233747" y="4191386"/>
            <a:ext cx="41197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6" name="Rectangle 793"/>
          <p:cNvSpPr>
            <a:spLocks noChangeArrowheads="1"/>
          </p:cNvSpPr>
          <p:nvPr/>
        </p:nvSpPr>
        <p:spPr bwMode="auto">
          <a:xfrm rot="21334256">
            <a:off x="27715857" y="2450198"/>
            <a:ext cx="71493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07" name="Rectangle 806"/>
          <p:cNvSpPr>
            <a:spLocks noChangeArrowheads="1"/>
          </p:cNvSpPr>
          <p:nvPr/>
        </p:nvSpPr>
        <p:spPr bwMode="auto">
          <a:xfrm rot="21334256">
            <a:off x="26639912" y="2995692"/>
            <a:ext cx="6059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" name="Rectangle 808"/>
          <p:cNvSpPr>
            <a:spLocks noChangeArrowheads="1"/>
          </p:cNvSpPr>
          <p:nvPr/>
        </p:nvSpPr>
        <p:spPr bwMode="auto">
          <a:xfrm rot="21334256">
            <a:off x="28700497" y="3780089"/>
            <a:ext cx="66364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" name="Rectangle 821"/>
          <p:cNvSpPr>
            <a:spLocks noChangeArrowheads="1"/>
          </p:cNvSpPr>
          <p:nvPr/>
        </p:nvSpPr>
        <p:spPr bwMode="auto">
          <a:xfrm rot="21334256">
            <a:off x="25219960" y="3107140"/>
            <a:ext cx="58830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0" name="Rectangle 823"/>
          <p:cNvSpPr>
            <a:spLocks noChangeArrowheads="1"/>
          </p:cNvSpPr>
          <p:nvPr/>
        </p:nvSpPr>
        <p:spPr bwMode="auto">
          <a:xfrm rot="21334256">
            <a:off x="26022624" y="3229080"/>
            <a:ext cx="55944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" name="Rectangle 826"/>
          <p:cNvSpPr>
            <a:spLocks noChangeArrowheads="1"/>
          </p:cNvSpPr>
          <p:nvPr/>
        </p:nvSpPr>
        <p:spPr bwMode="auto">
          <a:xfrm rot="21334256">
            <a:off x="24343808" y="3021007"/>
            <a:ext cx="56586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2" name="Rectangle 827"/>
          <p:cNvSpPr>
            <a:spLocks noChangeArrowheads="1"/>
          </p:cNvSpPr>
          <p:nvPr/>
        </p:nvSpPr>
        <p:spPr bwMode="auto">
          <a:xfrm rot="21334256">
            <a:off x="27105148" y="1914335"/>
            <a:ext cx="52578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" name="Rectangle 833"/>
          <p:cNvSpPr>
            <a:spLocks noChangeArrowheads="1"/>
          </p:cNvSpPr>
          <p:nvPr/>
        </p:nvSpPr>
        <p:spPr bwMode="auto">
          <a:xfrm rot="21334256">
            <a:off x="27961453" y="3210925"/>
            <a:ext cx="50013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314" name="Rectangle 834"/>
          <p:cNvSpPr>
            <a:spLocks noChangeArrowheads="1"/>
          </p:cNvSpPr>
          <p:nvPr/>
        </p:nvSpPr>
        <p:spPr bwMode="auto">
          <a:xfrm rot="21334256">
            <a:off x="29328448" y="4214362"/>
            <a:ext cx="463268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900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5" name="Rectangle 836"/>
          <p:cNvSpPr>
            <a:spLocks noChangeArrowheads="1"/>
          </p:cNvSpPr>
          <p:nvPr/>
        </p:nvSpPr>
        <p:spPr bwMode="auto">
          <a:xfrm rot="21334256">
            <a:off x="24152617" y="3535828"/>
            <a:ext cx="77905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6" name="Rectangle 843"/>
          <p:cNvSpPr>
            <a:spLocks noChangeArrowheads="1"/>
          </p:cNvSpPr>
          <p:nvPr/>
        </p:nvSpPr>
        <p:spPr bwMode="auto">
          <a:xfrm rot="21334256">
            <a:off x="28834048" y="2780173"/>
            <a:ext cx="58509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 err="1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" name="Rectangle 845"/>
          <p:cNvSpPr>
            <a:spLocks noChangeArrowheads="1"/>
          </p:cNvSpPr>
          <p:nvPr/>
        </p:nvSpPr>
        <p:spPr bwMode="auto">
          <a:xfrm rot="21334256">
            <a:off x="22507416" y="4010216"/>
            <a:ext cx="54341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Анапа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0" name="Rectangle 847"/>
          <p:cNvSpPr>
            <a:spLocks noChangeArrowheads="1"/>
          </p:cNvSpPr>
          <p:nvPr/>
        </p:nvSpPr>
        <p:spPr bwMode="auto">
          <a:xfrm rot="21334256">
            <a:off x="25277909" y="2771287"/>
            <a:ext cx="57227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1" name="Rectangle 852"/>
          <p:cNvSpPr>
            <a:spLocks noChangeArrowheads="1"/>
          </p:cNvSpPr>
          <p:nvPr/>
        </p:nvSpPr>
        <p:spPr bwMode="auto">
          <a:xfrm rot="21334256">
            <a:off x="24028341" y="2655055"/>
            <a:ext cx="100187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2" name="Rectangle 860"/>
          <p:cNvSpPr>
            <a:spLocks noChangeArrowheads="1"/>
          </p:cNvSpPr>
          <p:nvPr/>
        </p:nvSpPr>
        <p:spPr bwMode="auto">
          <a:xfrm rot="21334256">
            <a:off x="24776250" y="1574577"/>
            <a:ext cx="64921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3" name="Rectangle 862"/>
          <p:cNvSpPr>
            <a:spLocks noChangeArrowheads="1"/>
          </p:cNvSpPr>
          <p:nvPr/>
        </p:nvSpPr>
        <p:spPr bwMode="auto">
          <a:xfrm rot="21334256">
            <a:off x="28127207" y="3570307"/>
            <a:ext cx="62837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4" name="Rectangle 865"/>
          <p:cNvSpPr>
            <a:spLocks noChangeArrowheads="1"/>
          </p:cNvSpPr>
          <p:nvPr/>
        </p:nvSpPr>
        <p:spPr bwMode="auto">
          <a:xfrm rot="21334256">
            <a:off x="25938573" y="2121745"/>
            <a:ext cx="65723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5" name="Rectangle 870"/>
          <p:cNvSpPr>
            <a:spLocks noChangeArrowheads="1"/>
          </p:cNvSpPr>
          <p:nvPr/>
        </p:nvSpPr>
        <p:spPr bwMode="auto">
          <a:xfrm rot="21334256">
            <a:off x="26642734" y="3593997"/>
            <a:ext cx="73738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6" name="Rectangle 879"/>
          <p:cNvSpPr>
            <a:spLocks noChangeArrowheads="1"/>
          </p:cNvSpPr>
          <p:nvPr/>
        </p:nvSpPr>
        <p:spPr bwMode="auto">
          <a:xfrm rot="21334256">
            <a:off x="25694432" y="4567201"/>
            <a:ext cx="89768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МО г. Горячий Ключ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" name="Rectangle 895"/>
          <p:cNvSpPr>
            <a:spLocks noChangeArrowheads="1"/>
          </p:cNvSpPr>
          <p:nvPr/>
        </p:nvSpPr>
        <p:spPr bwMode="auto">
          <a:xfrm rot="21334256">
            <a:off x="27309998" y="3417282"/>
            <a:ext cx="49693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" name="Rectangle 904"/>
          <p:cNvSpPr>
            <a:spLocks noChangeArrowheads="1"/>
          </p:cNvSpPr>
          <p:nvPr/>
        </p:nvSpPr>
        <p:spPr bwMode="auto">
          <a:xfrm rot="21334256">
            <a:off x="24222919" y="4783221"/>
            <a:ext cx="7662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Геленджик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" name="Rectangle 915"/>
          <p:cNvSpPr>
            <a:spLocks noChangeArrowheads="1"/>
          </p:cNvSpPr>
          <p:nvPr/>
        </p:nvSpPr>
        <p:spPr bwMode="auto">
          <a:xfrm rot="21334256">
            <a:off x="25459701" y="1755098"/>
            <a:ext cx="66043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0" name="Rectangle 953"/>
          <p:cNvSpPr>
            <a:spLocks noChangeArrowheads="1"/>
          </p:cNvSpPr>
          <p:nvPr/>
        </p:nvSpPr>
        <p:spPr bwMode="auto">
          <a:xfrm>
            <a:off x="22381975" y="4295670"/>
            <a:ext cx="88485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1" name="Rectangle 960"/>
          <p:cNvSpPr>
            <a:spLocks noChangeArrowheads="1"/>
          </p:cNvSpPr>
          <p:nvPr/>
        </p:nvSpPr>
        <p:spPr bwMode="auto">
          <a:xfrm rot="21334256">
            <a:off x="25219897" y="3973192"/>
            <a:ext cx="74860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Краснодар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2" name="Rectangle 976"/>
          <p:cNvSpPr>
            <a:spLocks noChangeArrowheads="1"/>
          </p:cNvSpPr>
          <p:nvPr/>
        </p:nvSpPr>
        <p:spPr bwMode="auto">
          <a:xfrm rot="21334256">
            <a:off x="28740565" y="4032028"/>
            <a:ext cx="65402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МО г. Армавир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6" name="Rectangle 766"/>
          <p:cNvSpPr>
            <a:spLocks noChangeArrowheads="1"/>
          </p:cNvSpPr>
          <p:nvPr/>
        </p:nvSpPr>
        <p:spPr bwMode="auto">
          <a:xfrm rot="21334256">
            <a:off x="28496064" y="4777252"/>
            <a:ext cx="46968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1" name="Rectangle 766"/>
          <p:cNvSpPr>
            <a:spLocks noChangeArrowheads="1"/>
          </p:cNvSpPr>
          <p:nvPr/>
        </p:nvSpPr>
        <p:spPr bwMode="auto">
          <a:xfrm rot="21334256">
            <a:off x="27913980" y="3997741"/>
            <a:ext cx="6059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2" name="Rectangle 766"/>
          <p:cNvSpPr>
            <a:spLocks noChangeArrowheads="1"/>
          </p:cNvSpPr>
          <p:nvPr/>
        </p:nvSpPr>
        <p:spPr bwMode="auto">
          <a:xfrm rot="21334256">
            <a:off x="26564042" y="4379274"/>
            <a:ext cx="63959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3" name="Rectangle 718"/>
          <p:cNvSpPr>
            <a:spLocks noChangeArrowheads="1"/>
          </p:cNvSpPr>
          <p:nvPr/>
        </p:nvSpPr>
        <p:spPr bwMode="auto">
          <a:xfrm rot="21334256">
            <a:off x="29252919" y="5053526"/>
            <a:ext cx="64440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4" name="Freeform 279"/>
          <p:cNvSpPr>
            <a:spLocks/>
          </p:cNvSpPr>
          <p:nvPr/>
        </p:nvSpPr>
        <p:spPr bwMode="auto">
          <a:xfrm rot="21381802">
            <a:off x="25699356" y="5389795"/>
            <a:ext cx="2438021" cy="1167378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/>
          <a:p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9" name="Прямоугольник 228"/>
          <p:cNvSpPr/>
          <p:nvPr/>
        </p:nvSpPr>
        <p:spPr>
          <a:xfrm>
            <a:off x="1219200" y="1287376"/>
            <a:ext cx="10239375" cy="52629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975" algn="just"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Довести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формирований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Осуществлять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данными, поступающих с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гидропостов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реках и водоемах прогнозируемой территории, усилить контроль за водными объектами и гидротехническими сооружениями (дамбы обвалования, мосты);</a:t>
            </a:r>
          </a:p>
          <a:p>
            <a:pPr marL="1588" indent="-1588"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Поддерживать в постоянной готовности системы оповещения населения, при необходимости провести оповещение населения о возможном возникновении ЧС и происшествий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588" indent="-1588"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Проверить готовность специальной техники, аварийно-спасательных и аварийно-восстановительных бригад муниципального звена территориальной подсистемы РСЧС в случае реагирования на возможные чрезвычайные ситуации (происшествия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>
              <a:spcAft>
                <a:spcPts val="600"/>
              </a:spcAft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Исключить или ограничить возможности поражения от вторичных факторов (отключение электросетей, централизованной подачи газа и др.);</a:t>
            </a:r>
          </a:p>
          <a:p>
            <a:pPr algn="just">
              <a:spcAft>
                <a:spcPts val="600"/>
              </a:spcAft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оборудование и технику;</a:t>
            </a:r>
          </a:p>
          <a:p>
            <a:pPr marL="1588" indent="-1588"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подготовительные работы по проведению эвакуации людей и материальных ценностей,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эвакуацию;</a:t>
            </a:r>
          </a:p>
          <a:p>
            <a:pPr marL="1588" indent="-1588"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мероприятия с учетом особенностей территории, прогнозной информации и складывающейся оперативной обстановки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Прямоугольник 229"/>
          <p:cNvSpPr/>
          <p:nvPr/>
        </p:nvSpPr>
        <p:spPr>
          <a:xfrm>
            <a:off x="1399721" y="1005705"/>
            <a:ext cx="9417616" cy="24897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6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icture 2" descr="C:\Users\user\Desktop\open 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0" y="48721"/>
            <a:ext cx="12191999" cy="6809280"/>
          </a:xfrm>
          <a:prstGeom prst="rect">
            <a:avLst/>
          </a:prstGeom>
          <a:solidFill>
            <a:srgbClr val="FFFF00"/>
          </a:solidFill>
          <a:ln w="25400">
            <a:solidFill>
              <a:srgbClr val="000000"/>
            </a:solidFill>
            <a:miter lim="800000"/>
            <a:headEnd/>
            <a:tailEnd/>
          </a:ln>
          <a:extLst/>
        </p:spPr>
      </p:pic>
      <p:pic>
        <p:nvPicPr>
          <p:cNvPr id="39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375" y="580586"/>
            <a:ext cx="2940688" cy="190806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11831067" y="44887"/>
            <a:ext cx="311141" cy="273309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6116" tIns="8059" rIns="16116" bIns="805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1" y="-1"/>
            <a:ext cx="12191999" cy="4830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ОБСТАНОВКА НА ТЕРРИТОРИИ КРАСНОДАРСКОГО КРАЯ, СВЯЗАНАЯ С УХУДШЕНИЕМ ПОГОДНЫХ УСЛОВИЙ 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24.11.2020г</a:t>
            </a:r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6" name="Рисунок 40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7" y="31844"/>
            <a:ext cx="1039896" cy="434360"/>
          </a:xfrm>
          <a:prstGeom prst="rect">
            <a:avLst/>
          </a:prstGeom>
        </p:spPr>
      </p:pic>
      <p:pic>
        <p:nvPicPr>
          <p:cNvPr id="409" name="Рисунок 40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328" y="99261"/>
            <a:ext cx="529883" cy="349864"/>
          </a:xfrm>
          <a:prstGeom prst="rect">
            <a:avLst/>
          </a:prstGeom>
        </p:spPr>
      </p:pic>
      <p:sp>
        <p:nvSpPr>
          <p:cNvPr id="408" name="Скругленный прямоугольник 407"/>
          <p:cNvSpPr/>
          <p:nvPr/>
        </p:nvSpPr>
        <p:spPr>
          <a:xfrm>
            <a:off x="53340" y="5561206"/>
            <a:ext cx="4656538" cy="1182029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уществует вероятность возникновения аварий на объектах ТЭК и ЖКХ,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увеличения количества техногенных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пожаров, возникновения заторов на дорогах, увеличения случаев ДТП, ухудшения видимости, нарушения в работе всех видов транспорта, в том числе морских и воздушных судов, налипания мокрого снега на проводах и деревьях.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5" name="Прямоугольник 414"/>
          <p:cNvSpPr/>
          <p:nvPr/>
        </p:nvSpPr>
        <p:spPr>
          <a:xfrm>
            <a:off x="5187185" y="3814036"/>
            <a:ext cx="1418676" cy="19096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Краснодар</a:t>
            </a:r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6" name="Прямоугольник 415"/>
          <p:cNvSpPr/>
          <p:nvPr/>
        </p:nvSpPr>
        <p:spPr>
          <a:xfrm>
            <a:off x="6605861" y="6188273"/>
            <a:ext cx="1042714" cy="19096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Сочи</a:t>
            </a:r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7" name="Прямоугольник 416"/>
          <p:cNvSpPr/>
          <p:nvPr/>
        </p:nvSpPr>
        <p:spPr>
          <a:xfrm>
            <a:off x="3386411" y="4450913"/>
            <a:ext cx="1418676" cy="19096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Новороссийск</a:t>
            </a:r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8" name="Прямоугольник 387"/>
          <p:cNvSpPr/>
          <p:nvPr/>
        </p:nvSpPr>
        <p:spPr>
          <a:xfrm>
            <a:off x="3858478" y="980028"/>
            <a:ext cx="851399" cy="19096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Ейск</a:t>
            </a:r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0" name="Прямоугольник 389"/>
          <p:cNvSpPr/>
          <p:nvPr/>
        </p:nvSpPr>
        <p:spPr>
          <a:xfrm>
            <a:off x="5983329" y="1266590"/>
            <a:ext cx="1245063" cy="19096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Кущевский р-он</a:t>
            </a:r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5" name="TextBox 384"/>
          <p:cNvSpPr txBox="1"/>
          <p:nvPr/>
        </p:nvSpPr>
        <p:spPr>
          <a:xfrm>
            <a:off x="9203913" y="543480"/>
            <a:ext cx="2887336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выпадения осадков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1313" y="1197758"/>
            <a:ext cx="118508" cy="1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329" y="4644142"/>
            <a:ext cx="2941200" cy="1893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89" name="TextBox 388"/>
          <p:cNvSpPr txBox="1"/>
          <p:nvPr/>
        </p:nvSpPr>
        <p:spPr>
          <a:xfrm>
            <a:off x="9169890" y="4604708"/>
            <a:ext cx="2921172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снежного покрова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5681" y="5246086"/>
            <a:ext cx="134266" cy="1288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7314"/>
            <a:ext cx="3476848" cy="20864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3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374" y="2596112"/>
            <a:ext cx="2940687" cy="195028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87" name="TextBox 386"/>
          <p:cNvSpPr txBox="1"/>
          <p:nvPr/>
        </p:nvSpPr>
        <p:spPr>
          <a:xfrm>
            <a:off x="9162456" y="2548652"/>
            <a:ext cx="2921172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порывов ветра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0118" y="3093720"/>
            <a:ext cx="126588" cy="129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072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icture 2" descr="\\10.66.0.115\рабочие файлы 2\документы ОДС\2019\Январь\03\ОМИП\К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r="12269"/>
          <a:stretch/>
        </p:blipFill>
        <p:spPr bwMode="auto">
          <a:xfrm>
            <a:off x="17" y="619125"/>
            <a:ext cx="12192001" cy="6280100"/>
          </a:xfrm>
          <a:prstGeom prst="rect">
            <a:avLst/>
          </a:prstGeom>
          <a:solidFill>
            <a:srgbClr val="FF9999">
              <a:alpha val="45000"/>
            </a:srgbClr>
          </a:solidFill>
          <a:ln>
            <a:solidFill>
              <a:srgbClr val="FF0000"/>
            </a:solidFill>
          </a:ln>
          <a:extLst/>
        </p:spPr>
      </p:pic>
      <p:grpSp>
        <p:nvGrpSpPr>
          <p:cNvPr id="207" name="Группа 206"/>
          <p:cNvGrpSpPr/>
          <p:nvPr/>
        </p:nvGrpSpPr>
        <p:grpSpPr>
          <a:xfrm rot="21420912">
            <a:off x="812977" y="529308"/>
            <a:ext cx="10318992" cy="6553139"/>
            <a:chOff x="532773" y="260649"/>
            <a:chExt cx="7425787" cy="6749708"/>
          </a:xfrm>
          <a:solidFill>
            <a:srgbClr val="FF0000">
              <a:alpha val="58000"/>
            </a:srgbClr>
          </a:solidFill>
        </p:grpSpPr>
        <p:grpSp>
          <p:nvGrpSpPr>
            <p:cNvPr id="208" name="Группа 207"/>
            <p:cNvGrpSpPr/>
            <p:nvPr/>
          </p:nvGrpSpPr>
          <p:grpSpPr>
            <a:xfrm>
              <a:off x="899592" y="260649"/>
              <a:ext cx="7058968" cy="6749708"/>
              <a:chOff x="899592" y="260649"/>
              <a:chExt cx="7058968" cy="6749708"/>
            </a:xfrm>
            <a:grpFill/>
          </p:grpSpPr>
          <p:grpSp>
            <p:nvGrpSpPr>
              <p:cNvPr id="210" name="Группа 209"/>
              <p:cNvGrpSpPr/>
              <p:nvPr/>
            </p:nvGrpSpPr>
            <p:grpSpPr>
              <a:xfrm>
                <a:off x="899592" y="260649"/>
                <a:ext cx="7058968" cy="6749708"/>
                <a:chOff x="899592" y="260649"/>
                <a:chExt cx="7058968" cy="6749708"/>
              </a:xfrm>
              <a:grpFill/>
            </p:grpSpPr>
            <p:grpSp>
              <p:nvGrpSpPr>
                <p:cNvPr id="212" name="Группа 211"/>
                <p:cNvGrpSpPr/>
                <p:nvPr/>
              </p:nvGrpSpPr>
              <p:grpSpPr>
                <a:xfrm>
                  <a:off x="899592" y="260649"/>
                  <a:ext cx="7058968" cy="6140936"/>
                  <a:chOff x="1176834" y="1303486"/>
                  <a:chExt cx="5003800" cy="4984549"/>
                </a:xfrm>
                <a:grpFill/>
              </p:grpSpPr>
              <p:sp>
                <p:nvSpPr>
                  <p:cNvPr id="214" name="Freeform 245"/>
                  <p:cNvSpPr>
                    <a:spLocks/>
                  </p:cNvSpPr>
                  <p:nvPr/>
                </p:nvSpPr>
                <p:spPr bwMode="auto">
                  <a:xfrm>
                    <a:off x="2273797" y="3811736"/>
                    <a:ext cx="693737" cy="912813"/>
                  </a:xfrm>
                  <a:custGeom>
                    <a:avLst/>
                    <a:gdLst>
                      <a:gd name="T0" fmla="*/ 183 w 195"/>
                      <a:gd name="T1" fmla="*/ 63 h 256"/>
                      <a:gd name="T2" fmla="*/ 174 w 195"/>
                      <a:gd name="T3" fmla="*/ 65 h 256"/>
                      <a:gd name="T4" fmla="*/ 156 w 195"/>
                      <a:gd name="T5" fmla="*/ 63 h 256"/>
                      <a:gd name="T6" fmla="*/ 145 w 195"/>
                      <a:gd name="T7" fmla="*/ 90 h 256"/>
                      <a:gd name="T8" fmla="*/ 151 w 195"/>
                      <a:gd name="T9" fmla="*/ 104 h 256"/>
                      <a:gd name="T10" fmla="*/ 161 w 195"/>
                      <a:gd name="T11" fmla="*/ 105 h 256"/>
                      <a:gd name="T12" fmla="*/ 158 w 195"/>
                      <a:gd name="T13" fmla="*/ 118 h 256"/>
                      <a:gd name="T14" fmla="*/ 146 w 195"/>
                      <a:gd name="T15" fmla="*/ 143 h 256"/>
                      <a:gd name="T16" fmla="*/ 154 w 195"/>
                      <a:gd name="T17" fmla="*/ 158 h 256"/>
                      <a:gd name="T18" fmla="*/ 136 w 195"/>
                      <a:gd name="T19" fmla="*/ 168 h 256"/>
                      <a:gd name="T20" fmla="*/ 132 w 195"/>
                      <a:gd name="T21" fmla="*/ 186 h 256"/>
                      <a:gd name="T22" fmla="*/ 123 w 195"/>
                      <a:gd name="T23" fmla="*/ 203 h 256"/>
                      <a:gd name="T24" fmla="*/ 132 w 195"/>
                      <a:gd name="T25" fmla="*/ 222 h 256"/>
                      <a:gd name="T26" fmla="*/ 127 w 195"/>
                      <a:gd name="T27" fmla="*/ 234 h 256"/>
                      <a:gd name="T28" fmla="*/ 130 w 195"/>
                      <a:gd name="T29" fmla="*/ 238 h 256"/>
                      <a:gd name="T30" fmla="*/ 129 w 195"/>
                      <a:gd name="T31" fmla="*/ 247 h 256"/>
                      <a:gd name="T32" fmla="*/ 120 w 195"/>
                      <a:gd name="T33" fmla="*/ 256 h 256"/>
                      <a:gd name="T34" fmla="*/ 105 w 195"/>
                      <a:gd name="T35" fmla="*/ 238 h 256"/>
                      <a:gd name="T36" fmla="*/ 98 w 195"/>
                      <a:gd name="T37" fmla="*/ 249 h 256"/>
                      <a:gd name="T38" fmla="*/ 82 w 195"/>
                      <a:gd name="T39" fmla="*/ 243 h 256"/>
                      <a:gd name="T40" fmla="*/ 66 w 195"/>
                      <a:gd name="T41" fmla="*/ 235 h 256"/>
                      <a:gd name="T42" fmla="*/ 54 w 195"/>
                      <a:gd name="T43" fmla="*/ 232 h 256"/>
                      <a:gd name="T44" fmla="*/ 45 w 195"/>
                      <a:gd name="T45" fmla="*/ 231 h 256"/>
                      <a:gd name="T46" fmla="*/ 54 w 195"/>
                      <a:gd name="T47" fmla="*/ 222 h 256"/>
                      <a:gd name="T48" fmla="*/ 44 w 195"/>
                      <a:gd name="T49" fmla="*/ 222 h 256"/>
                      <a:gd name="T50" fmla="*/ 42 w 195"/>
                      <a:gd name="T51" fmla="*/ 212 h 256"/>
                      <a:gd name="T52" fmla="*/ 35 w 195"/>
                      <a:gd name="T53" fmla="*/ 215 h 256"/>
                      <a:gd name="T54" fmla="*/ 19 w 195"/>
                      <a:gd name="T55" fmla="*/ 216 h 256"/>
                      <a:gd name="T56" fmla="*/ 3 w 195"/>
                      <a:gd name="T57" fmla="*/ 202 h 256"/>
                      <a:gd name="T58" fmla="*/ 6 w 195"/>
                      <a:gd name="T59" fmla="*/ 191 h 256"/>
                      <a:gd name="T60" fmla="*/ 1 w 195"/>
                      <a:gd name="T61" fmla="*/ 180 h 256"/>
                      <a:gd name="T62" fmla="*/ 13 w 195"/>
                      <a:gd name="T63" fmla="*/ 162 h 256"/>
                      <a:gd name="T64" fmla="*/ 30 w 195"/>
                      <a:gd name="T65" fmla="*/ 167 h 256"/>
                      <a:gd name="T66" fmla="*/ 35 w 195"/>
                      <a:gd name="T67" fmla="*/ 136 h 256"/>
                      <a:gd name="T68" fmla="*/ 41 w 195"/>
                      <a:gd name="T69" fmla="*/ 106 h 256"/>
                      <a:gd name="T70" fmla="*/ 55 w 195"/>
                      <a:gd name="T71" fmla="*/ 108 h 256"/>
                      <a:gd name="T72" fmla="*/ 63 w 195"/>
                      <a:gd name="T73" fmla="*/ 90 h 256"/>
                      <a:gd name="T74" fmla="*/ 52 w 195"/>
                      <a:gd name="T75" fmla="*/ 76 h 256"/>
                      <a:gd name="T76" fmla="*/ 77 w 195"/>
                      <a:gd name="T77" fmla="*/ 67 h 256"/>
                      <a:gd name="T78" fmla="*/ 83 w 195"/>
                      <a:gd name="T79" fmla="*/ 57 h 256"/>
                      <a:gd name="T80" fmla="*/ 91 w 195"/>
                      <a:gd name="T81" fmla="*/ 1 h 256"/>
                      <a:gd name="T82" fmla="*/ 98 w 195"/>
                      <a:gd name="T83" fmla="*/ 8 h 256"/>
                      <a:gd name="T84" fmla="*/ 108 w 195"/>
                      <a:gd name="T85" fmla="*/ 13 h 256"/>
                      <a:gd name="T86" fmla="*/ 118 w 195"/>
                      <a:gd name="T87" fmla="*/ 16 h 256"/>
                      <a:gd name="T88" fmla="*/ 133 w 195"/>
                      <a:gd name="T89" fmla="*/ 30 h 256"/>
                      <a:gd name="T90" fmla="*/ 146 w 195"/>
                      <a:gd name="T91" fmla="*/ 33 h 256"/>
                      <a:gd name="T92" fmla="*/ 154 w 195"/>
                      <a:gd name="T93" fmla="*/ 43 h 256"/>
                      <a:gd name="T94" fmla="*/ 164 w 195"/>
                      <a:gd name="T95" fmla="*/ 42 h 256"/>
                      <a:gd name="T96" fmla="*/ 186 w 195"/>
                      <a:gd name="T97" fmla="*/ 45 h 256"/>
                      <a:gd name="T98" fmla="*/ 193 w 195"/>
                      <a:gd name="T99" fmla="*/ 57 h 25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95"/>
                      <a:gd name="T151" fmla="*/ 0 h 256"/>
                      <a:gd name="T152" fmla="*/ 195 w 195"/>
                      <a:gd name="T153" fmla="*/ 256 h 256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95" h="256">
                        <a:moveTo>
                          <a:pt x="193" y="57"/>
                        </a:moveTo>
                        <a:lnTo>
                          <a:pt x="192" y="58"/>
                        </a:lnTo>
                        <a:lnTo>
                          <a:pt x="192" y="63"/>
                        </a:lnTo>
                        <a:lnTo>
                          <a:pt x="183" y="63"/>
                        </a:lnTo>
                        <a:lnTo>
                          <a:pt x="183" y="68"/>
                        </a:lnTo>
                        <a:lnTo>
                          <a:pt x="180" y="70"/>
                        </a:lnTo>
                        <a:lnTo>
                          <a:pt x="176" y="68"/>
                        </a:lnTo>
                        <a:lnTo>
                          <a:pt x="174" y="65"/>
                        </a:lnTo>
                        <a:lnTo>
                          <a:pt x="170" y="64"/>
                        </a:lnTo>
                        <a:lnTo>
                          <a:pt x="168" y="65"/>
                        </a:lnTo>
                        <a:lnTo>
                          <a:pt x="165" y="63"/>
                        </a:lnTo>
                        <a:lnTo>
                          <a:pt x="156" y="63"/>
                        </a:lnTo>
                        <a:lnTo>
                          <a:pt x="155" y="82"/>
                        </a:lnTo>
                        <a:lnTo>
                          <a:pt x="149" y="80"/>
                        </a:lnTo>
                        <a:lnTo>
                          <a:pt x="149" y="92"/>
                        </a:lnTo>
                        <a:lnTo>
                          <a:pt x="145" y="90"/>
                        </a:lnTo>
                        <a:lnTo>
                          <a:pt x="145" y="95"/>
                        </a:lnTo>
                        <a:lnTo>
                          <a:pt x="146" y="96"/>
                        </a:lnTo>
                        <a:lnTo>
                          <a:pt x="146" y="101"/>
                        </a:lnTo>
                        <a:lnTo>
                          <a:pt x="151" y="104"/>
                        </a:lnTo>
                        <a:lnTo>
                          <a:pt x="155" y="104"/>
                        </a:lnTo>
                        <a:lnTo>
                          <a:pt x="161" y="102"/>
                        </a:lnTo>
                        <a:lnTo>
                          <a:pt x="161" y="104"/>
                        </a:lnTo>
                        <a:lnTo>
                          <a:pt x="161" y="105"/>
                        </a:lnTo>
                        <a:lnTo>
                          <a:pt x="164" y="105"/>
                        </a:lnTo>
                        <a:lnTo>
                          <a:pt x="164" y="108"/>
                        </a:lnTo>
                        <a:lnTo>
                          <a:pt x="162" y="118"/>
                        </a:lnTo>
                        <a:lnTo>
                          <a:pt x="158" y="118"/>
                        </a:lnTo>
                        <a:lnTo>
                          <a:pt x="156" y="139"/>
                        </a:lnTo>
                        <a:lnTo>
                          <a:pt x="146" y="137"/>
                        </a:lnTo>
                        <a:lnTo>
                          <a:pt x="146" y="142"/>
                        </a:lnTo>
                        <a:lnTo>
                          <a:pt x="146" y="143"/>
                        </a:lnTo>
                        <a:lnTo>
                          <a:pt x="143" y="146"/>
                        </a:lnTo>
                        <a:lnTo>
                          <a:pt x="143" y="149"/>
                        </a:lnTo>
                        <a:lnTo>
                          <a:pt x="140" y="156"/>
                        </a:lnTo>
                        <a:lnTo>
                          <a:pt x="154" y="158"/>
                        </a:lnTo>
                        <a:lnTo>
                          <a:pt x="152" y="162"/>
                        </a:lnTo>
                        <a:lnTo>
                          <a:pt x="146" y="161"/>
                        </a:lnTo>
                        <a:lnTo>
                          <a:pt x="137" y="164"/>
                        </a:lnTo>
                        <a:lnTo>
                          <a:pt x="136" y="168"/>
                        </a:lnTo>
                        <a:lnTo>
                          <a:pt x="133" y="172"/>
                        </a:lnTo>
                        <a:lnTo>
                          <a:pt x="132" y="180"/>
                        </a:lnTo>
                        <a:lnTo>
                          <a:pt x="130" y="186"/>
                        </a:lnTo>
                        <a:lnTo>
                          <a:pt x="132" y="186"/>
                        </a:lnTo>
                        <a:lnTo>
                          <a:pt x="130" y="202"/>
                        </a:lnTo>
                        <a:lnTo>
                          <a:pt x="126" y="202"/>
                        </a:lnTo>
                        <a:lnTo>
                          <a:pt x="126" y="205"/>
                        </a:lnTo>
                        <a:lnTo>
                          <a:pt x="123" y="203"/>
                        </a:lnTo>
                        <a:lnTo>
                          <a:pt x="120" y="206"/>
                        </a:lnTo>
                        <a:lnTo>
                          <a:pt x="123" y="216"/>
                        </a:lnTo>
                        <a:lnTo>
                          <a:pt x="130" y="216"/>
                        </a:lnTo>
                        <a:lnTo>
                          <a:pt x="132" y="222"/>
                        </a:lnTo>
                        <a:lnTo>
                          <a:pt x="129" y="224"/>
                        </a:lnTo>
                        <a:lnTo>
                          <a:pt x="127" y="228"/>
                        </a:lnTo>
                        <a:lnTo>
                          <a:pt x="123" y="228"/>
                        </a:lnTo>
                        <a:lnTo>
                          <a:pt x="127" y="234"/>
                        </a:lnTo>
                        <a:lnTo>
                          <a:pt x="133" y="232"/>
                        </a:lnTo>
                        <a:lnTo>
                          <a:pt x="133" y="235"/>
                        </a:lnTo>
                        <a:lnTo>
                          <a:pt x="130" y="235"/>
                        </a:lnTo>
                        <a:lnTo>
                          <a:pt x="130" y="238"/>
                        </a:lnTo>
                        <a:lnTo>
                          <a:pt x="132" y="241"/>
                        </a:lnTo>
                        <a:lnTo>
                          <a:pt x="132" y="243"/>
                        </a:lnTo>
                        <a:lnTo>
                          <a:pt x="129" y="246"/>
                        </a:lnTo>
                        <a:lnTo>
                          <a:pt x="129" y="247"/>
                        </a:lnTo>
                        <a:lnTo>
                          <a:pt x="133" y="250"/>
                        </a:lnTo>
                        <a:lnTo>
                          <a:pt x="133" y="253"/>
                        </a:lnTo>
                        <a:lnTo>
                          <a:pt x="127" y="256"/>
                        </a:lnTo>
                        <a:lnTo>
                          <a:pt x="120" y="256"/>
                        </a:lnTo>
                        <a:lnTo>
                          <a:pt x="117" y="247"/>
                        </a:lnTo>
                        <a:lnTo>
                          <a:pt x="113" y="246"/>
                        </a:lnTo>
                        <a:lnTo>
                          <a:pt x="108" y="243"/>
                        </a:lnTo>
                        <a:lnTo>
                          <a:pt x="105" y="238"/>
                        </a:lnTo>
                        <a:lnTo>
                          <a:pt x="104" y="234"/>
                        </a:lnTo>
                        <a:lnTo>
                          <a:pt x="102" y="237"/>
                        </a:lnTo>
                        <a:lnTo>
                          <a:pt x="101" y="246"/>
                        </a:lnTo>
                        <a:lnTo>
                          <a:pt x="98" y="249"/>
                        </a:lnTo>
                        <a:lnTo>
                          <a:pt x="93" y="250"/>
                        </a:lnTo>
                        <a:lnTo>
                          <a:pt x="89" y="249"/>
                        </a:lnTo>
                        <a:lnTo>
                          <a:pt x="86" y="244"/>
                        </a:lnTo>
                        <a:lnTo>
                          <a:pt x="82" y="243"/>
                        </a:lnTo>
                        <a:lnTo>
                          <a:pt x="77" y="241"/>
                        </a:lnTo>
                        <a:lnTo>
                          <a:pt x="71" y="238"/>
                        </a:lnTo>
                        <a:lnTo>
                          <a:pt x="69" y="235"/>
                        </a:lnTo>
                        <a:lnTo>
                          <a:pt x="66" y="235"/>
                        </a:lnTo>
                        <a:lnTo>
                          <a:pt x="64" y="237"/>
                        </a:lnTo>
                        <a:lnTo>
                          <a:pt x="60" y="234"/>
                        </a:lnTo>
                        <a:lnTo>
                          <a:pt x="54" y="232"/>
                        </a:lnTo>
                        <a:lnTo>
                          <a:pt x="55" y="230"/>
                        </a:lnTo>
                        <a:lnTo>
                          <a:pt x="54" y="230"/>
                        </a:lnTo>
                        <a:lnTo>
                          <a:pt x="51" y="231"/>
                        </a:lnTo>
                        <a:lnTo>
                          <a:pt x="45" y="231"/>
                        </a:lnTo>
                        <a:lnTo>
                          <a:pt x="45" y="230"/>
                        </a:lnTo>
                        <a:lnTo>
                          <a:pt x="47" y="227"/>
                        </a:lnTo>
                        <a:lnTo>
                          <a:pt x="54" y="225"/>
                        </a:lnTo>
                        <a:lnTo>
                          <a:pt x="54" y="222"/>
                        </a:lnTo>
                        <a:lnTo>
                          <a:pt x="52" y="221"/>
                        </a:lnTo>
                        <a:lnTo>
                          <a:pt x="49" y="221"/>
                        </a:lnTo>
                        <a:lnTo>
                          <a:pt x="47" y="224"/>
                        </a:lnTo>
                        <a:lnTo>
                          <a:pt x="44" y="222"/>
                        </a:lnTo>
                        <a:lnTo>
                          <a:pt x="45" y="218"/>
                        </a:lnTo>
                        <a:lnTo>
                          <a:pt x="45" y="216"/>
                        </a:lnTo>
                        <a:lnTo>
                          <a:pt x="41" y="219"/>
                        </a:lnTo>
                        <a:lnTo>
                          <a:pt x="42" y="212"/>
                        </a:lnTo>
                        <a:lnTo>
                          <a:pt x="41" y="211"/>
                        </a:lnTo>
                        <a:lnTo>
                          <a:pt x="38" y="213"/>
                        </a:lnTo>
                        <a:lnTo>
                          <a:pt x="38" y="215"/>
                        </a:lnTo>
                        <a:lnTo>
                          <a:pt x="35" y="215"/>
                        </a:lnTo>
                        <a:lnTo>
                          <a:pt x="33" y="211"/>
                        </a:lnTo>
                        <a:lnTo>
                          <a:pt x="25" y="216"/>
                        </a:lnTo>
                        <a:lnTo>
                          <a:pt x="20" y="219"/>
                        </a:lnTo>
                        <a:lnTo>
                          <a:pt x="19" y="216"/>
                        </a:lnTo>
                        <a:lnTo>
                          <a:pt x="20" y="212"/>
                        </a:lnTo>
                        <a:lnTo>
                          <a:pt x="19" y="209"/>
                        </a:lnTo>
                        <a:lnTo>
                          <a:pt x="16" y="206"/>
                        </a:lnTo>
                        <a:lnTo>
                          <a:pt x="3" y="202"/>
                        </a:lnTo>
                        <a:lnTo>
                          <a:pt x="0" y="199"/>
                        </a:lnTo>
                        <a:lnTo>
                          <a:pt x="0" y="190"/>
                        </a:lnTo>
                        <a:lnTo>
                          <a:pt x="4" y="191"/>
                        </a:lnTo>
                        <a:lnTo>
                          <a:pt x="6" y="191"/>
                        </a:lnTo>
                        <a:lnTo>
                          <a:pt x="8" y="193"/>
                        </a:lnTo>
                        <a:lnTo>
                          <a:pt x="10" y="187"/>
                        </a:lnTo>
                        <a:lnTo>
                          <a:pt x="0" y="186"/>
                        </a:lnTo>
                        <a:lnTo>
                          <a:pt x="1" y="180"/>
                        </a:lnTo>
                        <a:lnTo>
                          <a:pt x="1" y="178"/>
                        </a:lnTo>
                        <a:lnTo>
                          <a:pt x="7" y="175"/>
                        </a:lnTo>
                        <a:lnTo>
                          <a:pt x="11" y="164"/>
                        </a:lnTo>
                        <a:lnTo>
                          <a:pt x="13" y="162"/>
                        </a:lnTo>
                        <a:lnTo>
                          <a:pt x="20" y="164"/>
                        </a:lnTo>
                        <a:lnTo>
                          <a:pt x="19" y="167"/>
                        </a:lnTo>
                        <a:lnTo>
                          <a:pt x="26" y="171"/>
                        </a:lnTo>
                        <a:lnTo>
                          <a:pt x="30" y="167"/>
                        </a:lnTo>
                        <a:lnTo>
                          <a:pt x="32" y="152"/>
                        </a:lnTo>
                        <a:lnTo>
                          <a:pt x="36" y="152"/>
                        </a:lnTo>
                        <a:lnTo>
                          <a:pt x="36" y="145"/>
                        </a:lnTo>
                        <a:lnTo>
                          <a:pt x="35" y="136"/>
                        </a:lnTo>
                        <a:lnTo>
                          <a:pt x="39" y="133"/>
                        </a:lnTo>
                        <a:lnTo>
                          <a:pt x="33" y="128"/>
                        </a:lnTo>
                        <a:lnTo>
                          <a:pt x="44" y="109"/>
                        </a:lnTo>
                        <a:lnTo>
                          <a:pt x="41" y="106"/>
                        </a:lnTo>
                        <a:lnTo>
                          <a:pt x="42" y="105"/>
                        </a:lnTo>
                        <a:lnTo>
                          <a:pt x="47" y="105"/>
                        </a:lnTo>
                        <a:lnTo>
                          <a:pt x="48" y="108"/>
                        </a:lnTo>
                        <a:lnTo>
                          <a:pt x="55" y="108"/>
                        </a:lnTo>
                        <a:lnTo>
                          <a:pt x="55" y="109"/>
                        </a:lnTo>
                        <a:lnTo>
                          <a:pt x="61" y="109"/>
                        </a:lnTo>
                        <a:lnTo>
                          <a:pt x="63" y="90"/>
                        </a:lnTo>
                        <a:lnTo>
                          <a:pt x="66" y="90"/>
                        </a:lnTo>
                        <a:lnTo>
                          <a:pt x="66" y="83"/>
                        </a:lnTo>
                        <a:lnTo>
                          <a:pt x="58" y="83"/>
                        </a:lnTo>
                        <a:lnTo>
                          <a:pt x="52" y="76"/>
                        </a:lnTo>
                        <a:lnTo>
                          <a:pt x="60" y="73"/>
                        </a:lnTo>
                        <a:lnTo>
                          <a:pt x="66" y="71"/>
                        </a:lnTo>
                        <a:lnTo>
                          <a:pt x="73" y="71"/>
                        </a:lnTo>
                        <a:lnTo>
                          <a:pt x="77" y="67"/>
                        </a:lnTo>
                        <a:lnTo>
                          <a:pt x="82" y="65"/>
                        </a:lnTo>
                        <a:lnTo>
                          <a:pt x="83" y="63"/>
                        </a:lnTo>
                        <a:lnTo>
                          <a:pt x="82" y="60"/>
                        </a:lnTo>
                        <a:lnTo>
                          <a:pt x="83" y="57"/>
                        </a:lnTo>
                        <a:lnTo>
                          <a:pt x="88" y="4"/>
                        </a:lnTo>
                        <a:lnTo>
                          <a:pt x="88" y="2"/>
                        </a:lnTo>
                        <a:lnTo>
                          <a:pt x="86" y="0"/>
                        </a:lnTo>
                        <a:lnTo>
                          <a:pt x="91" y="1"/>
                        </a:lnTo>
                        <a:lnTo>
                          <a:pt x="93" y="2"/>
                        </a:lnTo>
                        <a:lnTo>
                          <a:pt x="96" y="2"/>
                        </a:lnTo>
                        <a:lnTo>
                          <a:pt x="99" y="4"/>
                        </a:lnTo>
                        <a:lnTo>
                          <a:pt x="98" y="8"/>
                        </a:lnTo>
                        <a:lnTo>
                          <a:pt x="101" y="11"/>
                        </a:lnTo>
                        <a:lnTo>
                          <a:pt x="102" y="11"/>
                        </a:lnTo>
                        <a:lnTo>
                          <a:pt x="105" y="11"/>
                        </a:lnTo>
                        <a:lnTo>
                          <a:pt x="108" y="13"/>
                        </a:lnTo>
                        <a:lnTo>
                          <a:pt x="113" y="10"/>
                        </a:lnTo>
                        <a:lnTo>
                          <a:pt x="114" y="10"/>
                        </a:lnTo>
                        <a:lnTo>
                          <a:pt x="117" y="11"/>
                        </a:lnTo>
                        <a:lnTo>
                          <a:pt x="118" y="16"/>
                        </a:lnTo>
                        <a:lnTo>
                          <a:pt x="123" y="19"/>
                        </a:lnTo>
                        <a:lnTo>
                          <a:pt x="124" y="23"/>
                        </a:lnTo>
                        <a:lnTo>
                          <a:pt x="127" y="26"/>
                        </a:lnTo>
                        <a:lnTo>
                          <a:pt x="133" y="30"/>
                        </a:lnTo>
                        <a:lnTo>
                          <a:pt x="136" y="30"/>
                        </a:lnTo>
                        <a:lnTo>
                          <a:pt x="139" y="30"/>
                        </a:lnTo>
                        <a:lnTo>
                          <a:pt x="142" y="33"/>
                        </a:lnTo>
                        <a:lnTo>
                          <a:pt x="146" y="33"/>
                        </a:lnTo>
                        <a:lnTo>
                          <a:pt x="149" y="33"/>
                        </a:lnTo>
                        <a:lnTo>
                          <a:pt x="152" y="36"/>
                        </a:lnTo>
                        <a:lnTo>
                          <a:pt x="152" y="42"/>
                        </a:lnTo>
                        <a:lnTo>
                          <a:pt x="154" y="43"/>
                        </a:lnTo>
                        <a:lnTo>
                          <a:pt x="161" y="48"/>
                        </a:lnTo>
                        <a:lnTo>
                          <a:pt x="162" y="48"/>
                        </a:lnTo>
                        <a:lnTo>
                          <a:pt x="162" y="43"/>
                        </a:lnTo>
                        <a:lnTo>
                          <a:pt x="164" y="42"/>
                        </a:lnTo>
                        <a:lnTo>
                          <a:pt x="173" y="41"/>
                        </a:lnTo>
                        <a:lnTo>
                          <a:pt x="180" y="39"/>
                        </a:lnTo>
                        <a:lnTo>
                          <a:pt x="183" y="39"/>
                        </a:lnTo>
                        <a:lnTo>
                          <a:pt x="186" y="45"/>
                        </a:lnTo>
                        <a:lnTo>
                          <a:pt x="189" y="45"/>
                        </a:lnTo>
                        <a:lnTo>
                          <a:pt x="192" y="43"/>
                        </a:lnTo>
                        <a:lnTo>
                          <a:pt x="195" y="45"/>
                        </a:lnTo>
                        <a:lnTo>
                          <a:pt x="193" y="57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5" name="Freeform 246"/>
                  <p:cNvSpPr>
                    <a:spLocks noEditPoints="1"/>
                  </p:cNvSpPr>
                  <p:nvPr/>
                </p:nvSpPr>
                <p:spPr bwMode="auto">
                  <a:xfrm>
                    <a:off x="1176834" y="3727599"/>
                    <a:ext cx="793750" cy="693737"/>
                  </a:xfrm>
                  <a:custGeom>
                    <a:avLst/>
                    <a:gdLst>
                      <a:gd name="T0" fmla="*/ 100 w 223"/>
                      <a:gd name="T1" fmla="*/ 37 h 195"/>
                      <a:gd name="T2" fmla="*/ 104 w 223"/>
                      <a:gd name="T3" fmla="*/ 26 h 195"/>
                      <a:gd name="T4" fmla="*/ 117 w 223"/>
                      <a:gd name="T5" fmla="*/ 19 h 195"/>
                      <a:gd name="T6" fmla="*/ 136 w 223"/>
                      <a:gd name="T7" fmla="*/ 12 h 195"/>
                      <a:gd name="T8" fmla="*/ 139 w 223"/>
                      <a:gd name="T9" fmla="*/ 9 h 195"/>
                      <a:gd name="T10" fmla="*/ 158 w 223"/>
                      <a:gd name="T11" fmla="*/ 4 h 195"/>
                      <a:gd name="T12" fmla="*/ 170 w 223"/>
                      <a:gd name="T13" fmla="*/ 0 h 195"/>
                      <a:gd name="T14" fmla="*/ 176 w 223"/>
                      <a:gd name="T15" fmla="*/ 4 h 195"/>
                      <a:gd name="T16" fmla="*/ 174 w 223"/>
                      <a:gd name="T17" fmla="*/ 10 h 195"/>
                      <a:gd name="T18" fmla="*/ 168 w 223"/>
                      <a:gd name="T19" fmla="*/ 16 h 195"/>
                      <a:gd name="T20" fmla="*/ 185 w 223"/>
                      <a:gd name="T21" fmla="*/ 19 h 195"/>
                      <a:gd name="T22" fmla="*/ 186 w 223"/>
                      <a:gd name="T23" fmla="*/ 38 h 195"/>
                      <a:gd name="T24" fmla="*/ 189 w 223"/>
                      <a:gd name="T25" fmla="*/ 59 h 195"/>
                      <a:gd name="T26" fmla="*/ 208 w 223"/>
                      <a:gd name="T27" fmla="*/ 75 h 195"/>
                      <a:gd name="T28" fmla="*/ 218 w 223"/>
                      <a:gd name="T29" fmla="*/ 79 h 195"/>
                      <a:gd name="T30" fmla="*/ 221 w 223"/>
                      <a:gd name="T31" fmla="*/ 85 h 195"/>
                      <a:gd name="T32" fmla="*/ 208 w 223"/>
                      <a:gd name="T33" fmla="*/ 89 h 195"/>
                      <a:gd name="T34" fmla="*/ 193 w 223"/>
                      <a:gd name="T35" fmla="*/ 81 h 195"/>
                      <a:gd name="T36" fmla="*/ 201 w 223"/>
                      <a:gd name="T37" fmla="*/ 92 h 195"/>
                      <a:gd name="T38" fmla="*/ 205 w 223"/>
                      <a:gd name="T39" fmla="*/ 100 h 195"/>
                      <a:gd name="T40" fmla="*/ 187 w 223"/>
                      <a:gd name="T41" fmla="*/ 92 h 195"/>
                      <a:gd name="T42" fmla="*/ 170 w 223"/>
                      <a:gd name="T43" fmla="*/ 117 h 195"/>
                      <a:gd name="T44" fmla="*/ 176 w 223"/>
                      <a:gd name="T45" fmla="*/ 129 h 195"/>
                      <a:gd name="T46" fmla="*/ 158 w 223"/>
                      <a:gd name="T47" fmla="*/ 154 h 195"/>
                      <a:gd name="T48" fmla="*/ 145 w 223"/>
                      <a:gd name="T49" fmla="*/ 157 h 195"/>
                      <a:gd name="T50" fmla="*/ 151 w 223"/>
                      <a:gd name="T51" fmla="*/ 164 h 195"/>
                      <a:gd name="T52" fmla="*/ 167 w 223"/>
                      <a:gd name="T53" fmla="*/ 177 h 195"/>
                      <a:gd name="T54" fmla="*/ 160 w 223"/>
                      <a:gd name="T55" fmla="*/ 188 h 195"/>
                      <a:gd name="T56" fmla="*/ 155 w 223"/>
                      <a:gd name="T57" fmla="*/ 188 h 195"/>
                      <a:gd name="T58" fmla="*/ 144 w 223"/>
                      <a:gd name="T59" fmla="*/ 195 h 195"/>
                      <a:gd name="T60" fmla="*/ 139 w 223"/>
                      <a:gd name="T61" fmla="*/ 189 h 195"/>
                      <a:gd name="T62" fmla="*/ 135 w 223"/>
                      <a:gd name="T63" fmla="*/ 183 h 195"/>
                      <a:gd name="T64" fmla="*/ 132 w 223"/>
                      <a:gd name="T65" fmla="*/ 177 h 195"/>
                      <a:gd name="T66" fmla="*/ 130 w 223"/>
                      <a:gd name="T67" fmla="*/ 170 h 195"/>
                      <a:gd name="T68" fmla="*/ 124 w 223"/>
                      <a:gd name="T69" fmla="*/ 155 h 195"/>
                      <a:gd name="T70" fmla="*/ 120 w 223"/>
                      <a:gd name="T71" fmla="*/ 138 h 195"/>
                      <a:gd name="T72" fmla="*/ 114 w 223"/>
                      <a:gd name="T73" fmla="*/ 130 h 195"/>
                      <a:gd name="T74" fmla="*/ 110 w 223"/>
                      <a:gd name="T75" fmla="*/ 122 h 195"/>
                      <a:gd name="T76" fmla="*/ 116 w 223"/>
                      <a:gd name="T77" fmla="*/ 120 h 195"/>
                      <a:gd name="T78" fmla="*/ 117 w 223"/>
                      <a:gd name="T79" fmla="*/ 117 h 195"/>
                      <a:gd name="T80" fmla="*/ 117 w 223"/>
                      <a:gd name="T81" fmla="*/ 111 h 195"/>
                      <a:gd name="T82" fmla="*/ 104 w 223"/>
                      <a:gd name="T83" fmla="*/ 87 h 195"/>
                      <a:gd name="T84" fmla="*/ 97 w 223"/>
                      <a:gd name="T85" fmla="*/ 81 h 195"/>
                      <a:gd name="T86" fmla="*/ 69 w 223"/>
                      <a:gd name="T87" fmla="*/ 59 h 195"/>
                      <a:gd name="T88" fmla="*/ 50 w 223"/>
                      <a:gd name="T89" fmla="*/ 48 h 195"/>
                      <a:gd name="T90" fmla="*/ 13 w 223"/>
                      <a:gd name="T91" fmla="*/ 28 h 195"/>
                      <a:gd name="T92" fmla="*/ 28 w 223"/>
                      <a:gd name="T93" fmla="*/ 16 h 195"/>
                      <a:gd name="T94" fmla="*/ 85 w 223"/>
                      <a:gd name="T95" fmla="*/ 40 h 195"/>
                      <a:gd name="T96" fmla="*/ 127 w 223"/>
                      <a:gd name="T97" fmla="*/ 176 h 195"/>
                      <a:gd name="T98" fmla="*/ 126 w 223"/>
                      <a:gd name="T99" fmla="*/ 177 h 195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23"/>
                      <a:gd name="T151" fmla="*/ 0 h 195"/>
                      <a:gd name="T152" fmla="*/ 223 w 223"/>
                      <a:gd name="T153" fmla="*/ 195 h 195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23" h="195">
                        <a:moveTo>
                          <a:pt x="92" y="40"/>
                        </a:moveTo>
                        <a:lnTo>
                          <a:pt x="97" y="38"/>
                        </a:lnTo>
                        <a:lnTo>
                          <a:pt x="100" y="37"/>
                        </a:lnTo>
                        <a:lnTo>
                          <a:pt x="101" y="31"/>
                        </a:lnTo>
                        <a:lnTo>
                          <a:pt x="102" y="28"/>
                        </a:lnTo>
                        <a:lnTo>
                          <a:pt x="104" y="26"/>
                        </a:lnTo>
                        <a:lnTo>
                          <a:pt x="105" y="28"/>
                        </a:lnTo>
                        <a:lnTo>
                          <a:pt x="110" y="25"/>
                        </a:lnTo>
                        <a:lnTo>
                          <a:pt x="117" y="19"/>
                        </a:lnTo>
                        <a:lnTo>
                          <a:pt x="123" y="19"/>
                        </a:lnTo>
                        <a:lnTo>
                          <a:pt x="130" y="16"/>
                        </a:lnTo>
                        <a:lnTo>
                          <a:pt x="136" y="12"/>
                        </a:lnTo>
                        <a:lnTo>
                          <a:pt x="138" y="9"/>
                        </a:lnTo>
                        <a:lnTo>
                          <a:pt x="139" y="9"/>
                        </a:lnTo>
                        <a:lnTo>
                          <a:pt x="152" y="10"/>
                        </a:lnTo>
                        <a:lnTo>
                          <a:pt x="154" y="10"/>
                        </a:lnTo>
                        <a:lnTo>
                          <a:pt x="158" y="4"/>
                        </a:lnTo>
                        <a:lnTo>
                          <a:pt x="160" y="2"/>
                        </a:lnTo>
                        <a:lnTo>
                          <a:pt x="167" y="0"/>
                        </a:lnTo>
                        <a:lnTo>
                          <a:pt x="170" y="0"/>
                        </a:lnTo>
                        <a:lnTo>
                          <a:pt x="173" y="4"/>
                        </a:lnTo>
                        <a:lnTo>
                          <a:pt x="176" y="4"/>
                        </a:lnTo>
                        <a:lnTo>
                          <a:pt x="177" y="9"/>
                        </a:lnTo>
                        <a:lnTo>
                          <a:pt x="174" y="10"/>
                        </a:lnTo>
                        <a:lnTo>
                          <a:pt x="171" y="12"/>
                        </a:lnTo>
                        <a:lnTo>
                          <a:pt x="168" y="15"/>
                        </a:lnTo>
                        <a:lnTo>
                          <a:pt x="168" y="16"/>
                        </a:lnTo>
                        <a:lnTo>
                          <a:pt x="170" y="18"/>
                        </a:lnTo>
                        <a:lnTo>
                          <a:pt x="174" y="18"/>
                        </a:lnTo>
                        <a:lnTo>
                          <a:pt x="185" y="19"/>
                        </a:lnTo>
                        <a:lnTo>
                          <a:pt x="185" y="35"/>
                        </a:lnTo>
                        <a:lnTo>
                          <a:pt x="183" y="35"/>
                        </a:lnTo>
                        <a:lnTo>
                          <a:pt x="186" y="38"/>
                        </a:lnTo>
                        <a:lnTo>
                          <a:pt x="186" y="46"/>
                        </a:lnTo>
                        <a:lnTo>
                          <a:pt x="186" y="54"/>
                        </a:lnTo>
                        <a:lnTo>
                          <a:pt x="189" y="59"/>
                        </a:lnTo>
                        <a:lnTo>
                          <a:pt x="193" y="60"/>
                        </a:lnTo>
                        <a:lnTo>
                          <a:pt x="208" y="72"/>
                        </a:lnTo>
                        <a:lnTo>
                          <a:pt x="208" y="75"/>
                        </a:lnTo>
                        <a:lnTo>
                          <a:pt x="211" y="78"/>
                        </a:lnTo>
                        <a:lnTo>
                          <a:pt x="215" y="79"/>
                        </a:lnTo>
                        <a:lnTo>
                          <a:pt x="218" y="79"/>
                        </a:lnTo>
                        <a:lnTo>
                          <a:pt x="221" y="82"/>
                        </a:lnTo>
                        <a:lnTo>
                          <a:pt x="223" y="84"/>
                        </a:lnTo>
                        <a:lnTo>
                          <a:pt x="221" y="85"/>
                        </a:lnTo>
                        <a:lnTo>
                          <a:pt x="209" y="82"/>
                        </a:lnTo>
                        <a:lnTo>
                          <a:pt x="205" y="84"/>
                        </a:lnTo>
                        <a:lnTo>
                          <a:pt x="208" y="89"/>
                        </a:lnTo>
                        <a:lnTo>
                          <a:pt x="205" y="89"/>
                        </a:lnTo>
                        <a:lnTo>
                          <a:pt x="198" y="81"/>
                        </a:lnTo>
                        <a:lnTo>
                          <a:pt x="193" y="81"/>
                        </a:lnTo>
                        <a:lnTo>
                          <a:pt x="193" y="82"/>
                        </a:lnTo>
                        <a:lnTo>
                          <a:pt x="195" y="85"/>
                        </a:lnTo>
                        <a:lnTo>
                          <a:pt x="201" y="92"/>
                        </a:lnTo>
                        <a:lnTo>
                          <a:pt x="199" y="95"/>
                        </a:lnTo>
                        <a:lnTo>
                          <a:pt x="207" y="98"/>
                        </a:lnTo>
                        <a:lnTo>
                          <a:pt x="205" y="100"/>
                        </a:lnTo>
                        <a:lnTo>
                          <a:pt x="195" y="100"/>
                        </a:lnTo>
                        <a:lnTo>
                          <a:pt x="192" y="97"/>
                        </a:lnTo>
                        <a:lnTo>
                          <a:pt x="187" y="92"/>
                        </a:lnTo>
                        <a:lnTo>
                          <a:pt x="183" y="97"/>
                        </a:lnTo>
                        <a:lnTo>
                          <a:pt x="177" y="95"/>
                        </a:lnTo>
                        <a:lnTo>
                          <a:pt x="170" y="117"/>
                        </a:lnTo>
                        <a:lnTo>
                          <a:pt x="176" y="122"/>
                        </a:lnTo>
                        <a:lnTo>
                          <a:pt x="174" y="126"/>
                        </a:lnTo>
                        <a:lnTo>
                          <a:pt x="176" y="129"/>
                        </a:lnTo>
                        <a:lnTo>
                          <a:pt x="174" y="132"/>
                        </a:lnTo>
                        <a:lnTo>
                          <a:pt x="161" y="129"/>
                        </a:lnTo>
                        <a:lnTo>
                          <a:pt x="158" y="154"/>
                        </a:lnTo>
                        <a:lnTo>
                          <a:pt x="154" y="152"/>
                        </a:lnTo>
                        <a:lnTo>
                          <a:pt x="152" y="158"/>
                        </a:lnTo>
                        <a:lnTo>
                          <a:pt x="145" y="157"/>
                        </a:lnTo>
                        <a:lnTo>
                          <a:pt x="145" y="158"/>
                        </a:lnTo>
                        <a:lnTo>
                          <a:pt x="151" y="161"/>
                        </a:lnTo>
                        <a:lnTo>
                          <a:pt x="151" y="164"/>
                        </a:lnTo>
                        <a:lnTo>
                          <a:pt x="155" y="166"/>
                        </a:lnTo>
                        <a:lnTo>
                          <a:pt x="168" y="174"/>
                        </a:lnTo>
                        <a:lnTo>
                          <a:pt x="167" y="177"/>
                        </a:lnTo>
                        <a:lnTo>
                          <a:pt x="165" y="176"/>
                        </a:lnTo>
                        <a:lnTo>
                          <a:pt x="164" y="183"/>
                        </a:lnTo>
                        <a:lnTo>
                          <a:pt x="160" y="188"/>
                        </a:lnTo>
                        <a:lnTo>
                          <a:pt x="158" y="192"/>
                        </a:lnTo>
                        <a:lnTo>
                          <a:pt x="155" y="192"/>
                        </a:lnTo>
                        <a:lnTo>
                          <a:pt x="155" y="188"/>
                        </a:lnTo>
                        <a:lnTo>
                          <a:pt x="155" y="185"/>
                        </a:lnTo>
                        <a:lnTo>
                          <a:pt x="152" y="185"/>
                        </a:lnTo>
                        <a:lnTo>
                          <a:pt x="144" y="195"/>
                        </a:lnTo>
                        <a:lnTo>
                          <a:pt x="144" y="193"/>
                        </a:lnTo>
                        <a:lnTo>
                          <a:pt x="141" y="191"/>
                        </a:lnTo>
                        <a:lnTo>
                          <a:pt x="139" y="189"/>
                        </a:lnTo>
                        <a:lnTo>
                          <a:pt x="138" y="188"/>
                        </a:lnTo>
                        <a:lnTo>
                          <a:pt x="136" y="186"/>
                        </a:lnTo>
                        <a:lnTo>
                          <a:pt x="135" y="183"/>
                        </a:lnTo>
                        <a:lnTo>
                          <a:pt x="133" y="182"/>
                        </a:lnTo>
                        <a:lnTo>
                          <a:pt x="132" y="180"/>
                        </a:lnTo>
                        <a:lnTo>
                          <a:pt x="132" y="177"/>
                        </a:lnTo>
                        <a:lnTo>
                          <a:pt x="132" y="176"/>
                        </a:lnTo>
                        <a:lnTo>
                          <a:pt x="132" y="172"/>
                        </a:lnTo>
                        <a:lnTo>
                          <a:pt x="130" y="170"/>
                        </a:lnTo>
                        <a:lnTo>
                          <a:pt x="130" y="169"/>
                        </a:lnTo>
                        <a:lnTo>
                          <a:pt x="124" y="158"/>
                        </a:lnTo>
                        <a:lnTo>
                          <a:pt x="124" y="155"/>
                        </a:lnTo>
                        <a:lnTo>
                          <a:pt x="122" y="148"/>
                        </a:lnTo>
                        <a:lnTo>
                          <a:pt x="122" y="144"/>
                        </a:lnTo>
                        <a:lnTo>
                          <a:pt x="120" y="138"/>
                        </a:lnTo>
                        <a:lnTo>
                          <a:pt x="117" y="135"/>
                        </a:lnTo>
                        <a:lnTo>
                          <a:pt x="116" y="130"/>
                        </a:lnTo>
                        <a:lnTo>
                          <a:pt x="114" y="130"/>
                        </a:lnTo>
                        <a:lnTo>
                          <a:pt x="113" y="128"/>
                        </a:lnTo>
                        <a:lnTo>
                          <a:pt x="111" y="125"/>
                        </a:lnTo>
                        <a:lnTo>
                          <a:pt x="110" y="122"/>
                        </a:lnTo>
                        <a:lnTo>
                          <a:pt x="113" y="122"/>
                        </a:lnTo>
                        <a:lnTo>
                          <a:pt x="116" y="120"/>
                        </a:lnTo>
                        <a:lnTo>
                          <a:pt x="117" y="119"/>
                        </a:lnTo>
                        <a:lnTo>
                          <a:pt x="117" y="117"/>
                        </a:lnTo>
                        <a:lnTo>
                          <a:pt x="117" y="114"/>
                        </a:lnTo>
                        <a:lnTo>
                          <a:pt x="117" y="113"/>
                        </a:lnTo>
                        <a:lnTo>
                          <a:pt x="117" y="111"/>
                        </a:lnTo>
                        <a:lnTo>
                          <a:pt x="114" y="103"/>
                        </a:lnTo>
                        <a:lnTo>
                          <a:pt x="111" y="97"/>
                        </a:lnTo>
                        <a:lnTo>
                          <a:pt x="104" y="87"/>
                        </a:lnTo>
                        <a:lnTo>
                          <a:pt x="102" y="87"/>
                        </a:lnTo>
                        <a:lnTo>
                          <a:pt x="101" y="84"/>
                        </a:lnTo>
                        <a:lnTo>
                          <a:pt x="97" y="81"/>
                        </a:lnTo>
                        <a:lnTo>
                          <a:pt x="86" y="70"/>
                        </a:lnTo>
                        <a:lnTo>
                          <a:pt x="79" y="66"/>
                        </a:lnTo>
                        <a:lnTo>
                          <a:pt x="69" y="59"/>
                        </a:lnTo>
                        <a:lnTo>
                          <a:pt x="54" y="50"/>
                        </a:lnTo>
                        <a:lnTo>
                          <a:pt x="51" y="50"/>
                        </a:lnTo>
                        <a:lnTo>
                          <a:pt x="50" y="48"/>
                        </a:lnTo>
                        <a:lnTo>
                          <a:pt x="44" y="46"/>
                        </a:lnTo>
                        <a:lnTo>
                          <a:pt x="35" y="41"/>
                        </a:lnTo>
                        <a:lnTo>
                          <a:pt x="13" y="28"/>
                        </a:lnTo>
                        <a:lnTo>
                          <a:pt x="6" y="25"/>
                        </a:lnTo>
                        <a:lnTo>
                          <a:pt x="0" y="22"/>
                        </a:lnTo>
                        <a:lnTo>
                          <a:pt x="28" y="16"/>
                        </a:lnTo>
                        <a:lnTo>
                          <a:pt x="48" y="25"/>
                        </a:lnTo>
                        <a:lnTo>
                          <a:pt x="80" y="37"/>
                        </a:lnTo>
                        <a:lnTo>
                          <a:pt x="85" y="40"/>
                        </a:lnTo>
                        <a:lnTo>
                          <a:pt x="89" y="41"/>
                        </a:lnTo>
                        <a:lnTo>
                          <a:pt x="92" y="40"/>
                        </a:lnTo>
                        <a:close/>
                        <a:moveTo>
                          <a:pt x="127" y="176"/>
                        </a:moveTo>
                        <a:lnTo>
                          <a:pt x="127" y="177"/>
                        </a:lnTo>
                        <a:lnTo>
                          <a:pt x="126" y="177"/>
                        </a:lnTo>
                        <a:lnTo>
                          <a:pt x="126" y="176"/>
                        </a:lnTo>
                        <a:lnTo>
                          <a:pt x="127" y="176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6" name="Freeform 247"/>
                  <p:cNvSpPr>
                    <a:spLocks/>
                  </p:cNvSpPr>
                  <p:nvPr/>
                </p:nvSpPr>
                <p:spPr bwMode="auto">
                  <a:xfrm>
                    <a:off x="3586659" y="4703911"/>
                    <a:ext cx="887413" cy="1095375"/>
                  </a:xfrm>
                  <a:custGeom>
                    <a:avLst/>
                    <a:gdLst>
                      <a:gd name="T0" fmla="*/ 192 w 249"/>
                      <a:gd name="T1" fmla="*/ 51 h 308"/>
                      <a:gd name="T2" fmla="*/ 192 w 249"/>
                      <a:gd name="T3" fmla="*/ 82 h 308"/>
                      <a:gd name="T4" fmla="*/ 186 w 249"/>
                      <a:gd name="T5" fmla="*/ 106 h 308"/>
                      <a:gd name="T6" fmla="*/ 182 w 249"/>
                      <a:gd name="T7" fmla="*/ 128 h 308"/>
                      <a:gd name="T8" fmla="*/ 186 w 249"/>
                      <a:gd name="T9" fmla="*/ 139 h 308"/>
                      <a:gd name="T10" fmla="*/ 198 w 249"/>
                      <a:gd name="T11" fmla="*/ 139 h 308"/>
                      <a:gd name="T12" fmla="*/ 208 w 249"/>
                      <a:gd name="T13" fmla="*/ 138 h 308"/>
                      <a:gd name="T14" fmla="*/ 218 w 249"/>
                      <a:gd name="T15" fmla="*/ 148 h 308"/>
                      <a:gd name="T16" fmla="*/ 215 w 249"/>
                      <a:gd name="T17" fmla="*/ 172 h 308"/>
                      <a:gd name="T18" fmla="*/ 227 w 249"/>
                      <a:gd name="T19" fmla="*/ 173 h 308"/>
                      <a:gd name="T20" fmla="*/ 242 w 249"/>
                      <a:gd name="T21" fmla="*/ 173 h 308"/>
                      <a:gd name="T22" fmla="*/ 248 w 249"/>
                      <a:gd name="T23" fmla="*/ 189 h 308"/>
                      <a:gd name="T24" fmla="*/ 245 w 249"/>
                      <a:gd name="T25" fmla="*/ 198 h 308"/>
                      <a:gd name="T26" fmla="*/ 246 w 249"/>
                      <a:gd name="T27" fmla="*/ 201 h 308"/>
                      <a:gd name="T28" fmla="*/ 248 w 249"/>
                      <a:gd name="T29" fmla="*/ 207 h 308"/>
                      <a:gd name="T30" fmla="*/ 246 w 249"/>
                      <a:gd name="T31" fmla="*/ 210 h 308"/>
                      <a:gd name="T32" fmla="*/ 245 w 249"/>
                      <a:gd name="T33" fmla="*/ 214 h 308"/>
                      <a:gd name="T34" fmla="*/ 243 w 249"/>
                      <a:gd name="T35" fmla="*/ 215 h 308"/>
                      <a:gd name="T36" fmla="*/ 243 w 249"/>
                      <a:gd name="T37" fmla="*/ 218 h 308"/>
                      <a:gd name="T38" fmla="*/ 243 w 249"/>
                      <a:gd name="T39" fmla="*/ 223 h 308"/>
                      <a:gd name="T40" fmla="*/ 243 w 249"/>
                      <a:gd name="T41" fmla="*/ 226 h 308"/>
                      <a:gd name="T42" fmla="*/ 245 w 249"/>
                      <a:gd name="T43" fmla="*/ 235 h 308"/>
                      <a:gd name="T44" fmla="*/ 237 w 249"/>
                      <a:gd name="T45" fmla="*/ 227 h 308"/>
                      <a:gd name="T46" fmla="*/ 233 w 249"/>
                      <a:gd name="T47" fmla="*/ 232 h 308"/>
                      <a:gd name="T48" fmla="*/ 227 w 249"/>
                      <a:gd name="T49" fmla="*/ 236 h 308"/>
                      <a:gd name="T50" fmla="*/ 224 w 249"/>
                      <a:gd name="T51" fmla="*/ 252 h 308"/>
                      <a:gd name="T52" fmla="*/ 208 w 249"/>
                      <a:gd name="T53" fmla="*/ 245 h 308"/>
                      <a:gd name="T54" fmla="*/ 196 w 249"/>
                      <a:gd name="T55" fmla="*/ 236 h 308"/>
                      <a:gd name="T56" fmla="*/ 185 w 249"/>
                      <a:gd name="T57" fmla="*/ 229 h 308"/>
                      <a:gd name="T58" fmla="*/ 179 w 249"/>
                      <a:gd name="T59" fmla="*/ 205 h 308"/>
                      <a:gd name="T60" fmla="*/ 163 w 249"/>
                      <a:gd name="T61" fmla="*/ 204 h 308"/>
                      <a:gd name="T62" fmla="*/ 149 w 249"/>
                      <a:gd name="T63" fmla="*/ 214 h 308"/>
                      <a:gd name="T64" fmla="*/ 158 w 249"/>
                      <a:gd name="T65" fmla="*/ 227 h 308"/>
                      <a:gd name="T66" fmla="*/ 167 w 249"/>
                      <a:gd name="T67" fmla="*/ 246 h 308"/>
                      <a:gd name="T68" fmla="*/ 163 w 249"/>
                      <a:gd name="T69" fmla="*/ 258 h 308"/>
                      <a:gd name="T70" fmla="*/ 154 w 249"/>
                      <a:gd name="T71" fmla="*/ 286 h 308"/>
                      <a:gd name="T72" fmla="*/ 142 w 249"/>
                      <a:gd name="T73" fmla="*/ 308 h 308"/>
                      <a:gd name="T74" fmla="*/ 122 w 249"/>
                      <a:gd name="T75" fmla="*/ 299 h 308"/>
                      <a:gd name="T76" fmla="*/ 114 w 249"/>
                      <a:gd name="T77" fmla="*/ 290 h 308"/>
                      <a:gd name="T78" fmla="*/ 92 w 249"/>
                      <a:gd name="T79" fmla="*/ 265 h 308"/>
                      <a:gd name="T80" fmla="*/ 75 w 249"/>
                      <a:gd name="T81" fmla="*/ 246 h 308"/>
                      <a:gd name="T82" fmla="*/ 91 w 249"/>
                      <a:gd name="T83" fmla="*/ 215 h 308"/>
                      <a:gd name="T84" fmla="*/ 92 w 249"/>
                      <a:gd name="T85" fmla="*/ 167 h 308"/>
                      <a:gd name="T86" fmla="*/ 75 w 249"/>
                      <a:gd name="T87" fmla="*/ 150 h 308"/>
                      <a:gd name="T88" fmla="*/ 70 w 249"/>
                      <a:gd name="T89" fmla="*/ 132 h 308"/>
                      <a:gd name="T90" fmla="*/ 47 w 249"/>
                      <a:gd name="T91" fmla="*/ 114 h 308"/>
                      <a:gd name="T92" fmla="*/ 25 w 249"/>
                      <a:gd name="T93" fmla="*/ 101 h 308"/>
                      <a:gd name="T94" fmla="*/ 1 w 249"/>
                      <a:gd name="T95" fmla="*/ 85 h 308"/>
                      <a:gd name="T96" fmla="*/ 48 w 249"/>
                      <a:gd name="T97" fmla="*/ 72 h 308"/>
                      <a:gd name="T98" fmla="*/ 42 w 249"/>
                      <a:gd name="T99" fmla="*/ 56 h 308"/>
                      <a:gd name="T100" fmla="*/ 38 w 249"/>
                      <a:gd name="T101" fmla="*/ 41 h 308"/>
                      <a:gd name="T102" fmla="*/ 85 w 249"/>
                      <a:gd name="T103" fmla="*/ 3 h 308"/>
                      <a:gd name="T104" fmla="*/ 111 w 249"/>
                      <a:gd name="T105" fmla="*/ 12 h 308"/>
                      <a:gd name="T106" fmla="*/ 119 w 249"/>
                      <a:gd name="T107" fmla="*/ 12 h 308"/>
                      <a:gd name="T108" fmla="*/ 119 w 249"/>
                      <a:gd name="T109" fmla="*/ 7 h 308"/>
                      <a:gd name="T110" fmla="*/ 130 w 249"/>
                      <a:gd name="T111" fmla="*/ 2 h 308"/>
                      <a:gd name="T112" fmla="*/ 158 w 249"/>
                      <a:gd name="T113" fmla="*/ 10 h 308"/>
                      <a:gd name="T114" fmla="*/ 155 w 249"/>
                      <a:gd name="T115" fmla="*/ 21 h 308"/>
                      <a:gd name="T116" fmla="*/ 164 w 249"/>
                      <a:gd name="T117" fmla="*/ 60 h 308"/>
                      <a:gd name="T118" fmla="*/ 186 w 249"/>
                      <a:gd name="T119" fmla="*/ 31 h 308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249"/>
                      <a:gd name="T181" fmla="*/ 0 h 308"/>
                      <a:gd name="T182" fmla="*/ 249 w 249"/>
                      <a:gd name="T183" fmla="*/ 308 h 308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249" h="308">
                        <a:moveTo>
                          <a:pt x="193" y="35"/>
                        </a:moveTo>
                        <a:lnTo>
                          <a:pt x="193" y="35"/>
                        </a:lnTo>
                        <a:lnTo>
                          <a:pt x="192" y="40"/>
                        </a:lnTo>
                        <a:lnTo>
                          <a:pt x="192" y="48"/>
                        </a:lnTo>
                        <a:lnTo>
                          <a:pt x="192" y="51"/>
                        </a:lnTo>
                        <a:lnTo>
                          <a:pt x="192" y="54"/>
                        </a:lnTo>
                        <a:lnTo>
                          <a:pt x="193" y="59"/>
                        </a:lnTo>
                        <a:lnTo>
                          <a:pt x="193" y="69"/>
                        </a:lnTo>
                        <a:lnTo>
                          <a:pt x="192" y="79"/>
                        </a:lnTo>
                        <a:lnTo>
                          <a:pt x="192" y="82"/>
                        </a:lnTo>
                        <a:lnTo>
                          <a:pt x="191" y="89"/>
                        </a:lnTo>
                        <a:lnTo>
                          <a:pt x="189" y="97"/>
                        </a:lnTo>
                        <a:lnTo>
                          <a:pt x="189" y="98"/>
                        </a:lnTo>
                        <a:lnTo>
                          <a:pt x="188" y="103"/>
                        </a:lnTo>
                        <a:lnTo>
                          <a:pt x="186" y="106"/>
                        </a:lnTo>
                        <a:lnTo>
                          <a:pt x="186" y="111"/>
                        </a:lnTo>
                        <a:lnTo>
                          <a:pt x="188" y="113"/>
                        </a:lnTo>
                        <a:lnTo>
                          <a:pt x="186" y="120"/>
                        </a:lnTo>
                        <a:lnTo>
                          <a:pt x="185" y="123"/>
                        </a:lnTo>
                        <a:lnTo>
                          <a:pt x="182" y="128"/>
                        </a:lnTo>
                        <a:lnTo>
                          <a:pt x="179" y="130"/>
                        </a:lnTo>
                        <a:lnTo>
                          <a:pt x="179" y="132"/>
                        </a:lnTo>
                        <a:lnTo>
                          <a:pt x="180" y="135"/>
                        </a:lnTo>
                        <a:lnTo>
                          <a:pt x="185" y="139"/>
                        </a:lnTo>
                        <a:lnTo>
                          <a:pt x="186" y="139"/>
                        </a:lnTo>
                        <a:lnTo>
                          <a:pt x="192" y="135"/>
                        </a:lnTo>
                        <a:lnTo>
                          <a:pt x="193" y="135"/>
                        </a:lnTo>
                        <a:lnTo>
                          <a:pt x="196" y="136"/>
                        </a:lnTo>
                        <a:lnTo>
                          <a:pt x="198" y="139"/>
                        </a:lnTo>
                        <a:lnTo>
                          <a:pt x="201" y="142"/>
                        </a:lnTo>
                        <a:lnTo>
                          <a:pt x="201" y="144"/>
                        </a:lnTo>
                        <a:lnTo>
                          <a:pt x="202" y="144"/>
                        </a:lnTo>
                        <a:lnTo>
                          <a:pt x="204" y="139"/>
                        </a:lnTo>
                        <a:lnTo>
                          <a:pt x="208" y="138"/>
                        </a:lnTo>
                        <a:lnTo>
                          <a:pt x="212" y="138"/>
                        </a:lnTo>
                        <a:lnTo>
                          <a:pt x="215" y="139"/>
                        </a:lnTo>
                        <a:lnTo>
                          <a:pt x="217" y="142"/>
                        </a:lnTo>
                        <a:lnTo>
                          <a:pt x="218" y="144"/>
                        </a:lnTo>
                        <a:lnTo>
                          <a:pt x="218" y="148"/>
                        </a:lnTo>
                        <a:lnTo>
                          <a:pt x="212" y="154"/>
                        </a:lnTo>
                        <a:lnTo>
                          <a:pt x="214" y="160"/>
                        </a:lnTo>
                        <a:lnTo>
                          <a:pt x="215" y="164"/>
                        </a:lnTo>
                        <a:lnTo>
                          <a:pt x="215" y="169"/>
                        </a:lnTo>
                        <a:lnTo>
                          <a:pt x="215" y="172"/>
                        </a:lnTo>
                        <a:lnTo>
                          <a:pt x="217" y="173"/>
                        </a:lnTo>
                        <a:lnTo>
                          <a:pt x="218" y="174"/>
                        </a:lnTo>
                        <a:lnTo>
                          <a:pt x="221" y="174"/>
                        </a:lnTo>
                        <a:lnTo>
                          <a:pt x="224" y="173"/>
                        </a:lnTo>
                        <a:lnTo>
                          <a:pt x="227" y="173"/>
                        </a:lnTo>
                        <a:lnTo>
                          <a:pt x="232" y="173"/>
                        </a:lnTo>
                        <a:lnTo>
                          <a:pt x="234" y="173"/>
                        </a:lnTo>
                        <a:lnTo>
                          <a:pt x="239" y="173"/>
                        </a:lnTo>
                        <a:lnTo>
                          <a:pt x="242" y="173"/>
                        </a:lnTo>
                        <a:lnTo>
                          <a:pt x="245" y="174"/>
                        </a:lnTo>
                        <a:lnTo>
                          <a:pt x="246" y="180"/>
                        </a:lnTo>
                        <a:lnTo>
                          <a:pt x="249" y="183"/>
                        </a:lnTo>
                        <a:lnTo>
                          <a:pt x="249" y="185"/>
                        </a:lnTo>
                        <a:lnTo>
                          <a:pt x="248" y="189"/>
                        </a:lnTo>
                        <a:lnTo>
                          <a:pt x="246" y="191"/>
                        </a:lnTo>
                        <a:lnTo>
                          <a:pt x="245" y="196"/>
                        </a:lnTo>
                        <a:lnTo>
                          <a:pt x="245" y="198"/>
                        </a:lnTo>
                        <a:lnTo>
                          <a:pt x="245" y="199"/>
                        </a:lnTo>
                        <a:lnTo>
                          <a:pt x="246" y="201"/>
                        </a:lnTo>
                        <a:lnTo>
                          <a:pt x="246" y="204"/>
                        </a:lnTo>
                        <a:lnTo>
                          <a:pt x="246" y="205"/>
                        </a:lnTo>
                        <a:lnTo>
                          <a:pt x="246" y="207"/>
                        </a:lnTo>
                        <a:lnTo>
                          <a:pt x="248" y="207"/>
                        </a:lnTo>
                        <a:lnTo>
                          <a:pt x="248" y="208"/>
                        </a:lnTo>
                        <a:lnTo>
                          <a:pt x="246" y="210"/>
                        </a:lnTo>
                        <a:lnTo>
                          <a:pt x="246" y="211"/>
                        </a:lnTo>
                        <a:lnTo>
                          <a:pt x="246" y="213"/>
                        </a:lnTo>
                        <a:lnTo>
                          <a:pt x="245" y="213"/>
                        </a:lnTo>
                        <a:lnTo>
                          <a:pt x="245" y="214"/>
                        </a:lnTo>
                        <a:lnTo>
                          <a:pt x="243" y="215"/>
                        </a:lnTo>
                        <a:lnTo>
                          <a:pt x="243" y="217"/>
                        </a:lnTo>
                        <a:lnTo>
                          <a:pt x="243" y="218"/>
                        </a:lnTo>
                        <a:lnTo>
                          <a:pt x="245" y="218"/>
                        </a:lnTo>
                        <a:lnTo>
                          <a:pt x="245" y="220"/>
                        </a:lnTo>
                        <a:lnTo>
                          <a:pt x="243" y="223"/>
                        </a:lnTo>
                        <a:lnTo>
                          <a:pt x="243" y="224"/>
                        </a:lnTo>
                        <a:lnTo>
                          <a:pt x="242" y="224"/>
                        </a:lnTo>
                        <a:lnTo>
                          <a:pt x="243" y="226"/>
                        </a:lnTo>
                        <a:lnTo>
                          <a:pt x="246" y="229"/>
                        </a:lnTo>
                        <a:lnTo>
                          <a:pt x="248" y="232"/>
                        </a:lnTo>
                        <a:lnTo>
                          <a:pt x="248" y="233"/>
                        </a:lnTo>
                        <a:lnTo>
                          <a:pt x="246" y="235"/>
                        </a:lnTo>
                        <a:lnTo>
                          <a:pt x="245" y="235"/>
                        </a:lnTo>
                        <a:lnTo>
                          <a:pt x="242" y="233"/>
                        </a:lnTo>
                        <a:lnTo>
                          <a:pt x="240" y="232"/>
                        </a:lnTo>
                        <a:lnTo>
                          <a:pt x="239" y="229"/>
                        </a:lnTo>
                        <a:lnTo>
                          <a:pt x="237" y="229"/>
                        </a:lnTo>
                        <a:lnTo>
                          <a:pt x="237" y="227"/>
                        </a:lnTo>
                        <a:lnTo>
                          <a:pt x="236" y="227"/>
                        </a:lnTo>
                        <a:lnTo>
                          <a:pt x="236" y="229"/>
                        </a:lnTo>
                        <a:lnTo>
                          <a:pt x="234" y="229"/>
                        </a:lnTo>
                        <a:lnTo>
                          <a:pt x="233" y="230"/>
                        </a:lnTo>
                        <a:lnTo>
                          <a:pt x="233" y="232"/>
                        </a:lnTo>
                        <a:lnTo>
                          <a:pt x="232" y="232"/>
                        </a:lnTo>
                        <a:lnTo>
                          <a:pt x="230" y="233"/>
                        </a:lnTo>
                        <a:lnTo>
                          <a:pt x="229" y="235"/>
                        </a:lnTo>
                        <a:lnTo>
                          <a:pt x="227" y="236"/>
                        </a:lnTo>
                        <a:lnTo>
                          <a:pt x="227" y="237"/>
                        </a:lnTo>
                        <a:lnTo>
                          <a:pt x="226" y="242"/>
                        </a:lnTo>
                        <a:lnTo>
                          <a:pt x="226" y="246"/>
                        </a:lnTo>
                        <a:lnTo>
                          <a:pt x="224" y="251"/>
                        </a:lnTo>
                        <a:lnTo>
                          <a:pt x="224" y="252"/>
                        </a:lnTo>
                        <a:lnTo>
                          <a:pt x="221" y="252"/>
                        </a:lnTo>
                        <a:lnTo>
                          <a:pt x="218" y="252"/>
                        </a:lnTo>
                        <a:lnTo>
                          <a:pt x="212" y="251"/>
                        </a:lnTo>
                        <a:lnTo>
                          <a:pt x="210" y="246"/>
                        </a:lnTo>
                        <a:lnTo>
                          <a:pt x="208" y="245"/>
                        </a:lnTo>
                        <a:lnTo>
                          <a:pt x="205" y="242"/>
                        </a:lnTo>
                        <a:lnTo>
                          <a:pt x="202" y="240"/>
                        </a:lnTo>
                        <a:lnTo>
                          <a:pt x="199" y="239"/>
                        </a:lnTo>
                        <a:lnTo>
                          <a:pt x="199" y="237"/>
                        </a:lnTo>
                        <a:lnTo>
                          <a:pt x="196" y="236"/>
                        </a:lnTo>
                        <a:lnTo>
                          <a:pt x="195" y="233"/>
                        </a:lnTo>
                        <a:lnTo>
                          <a:pt x="193" y="232"/>
                        </a:lnTo>
                        <a:lnTo>
                          <a:pt x="191" y="232"/>
                        </a:lnTo>
                        <a:lnTo>
                          <a:pt x="186" y="230"/>
                        </a:lnTo>
                        <a:lnTo>
                          <a:pt x="185" y="229"/>
                        </a:lnTo>
                        <a:lnTo>
                          <a:pt x="182" y="223"/>
                        </a:lnTo>
                        <a:lnTo>
                          <a:pt x="182" y="220"/>
                        </a:lnTo>
                        <a:lnTo>
                          <a:pt x="183" y="214"/>
                        </a:lnTo>
                        <a:lnTo>
                          <a:pt x="182" y="208"/>
                        </a:lnTo>
                        <a:lnTo>
                          <a:pt x="179" y="205"/>
                        </a:lnTo>
                        <a:lnTo>
                          <a:pt x="173" y="205"/>
                        </a:lnTo>
                        <a:lnTo>
                          <a:pt x="171" y="205"/>
                        </a:lnTo>
                        <a:lnTo>
                          <a:pt x="169" y="205"/>
                        </a:lnTo>
                        <a:lnTo>
                          <a:pt x="166" y="204"/>
                        </a:lnTo>
                        <a:lnTo>
                          <a:pt x="163" y="204"/>
                        </a:lnTo>
                        <a:lnTo>
                          <a:pt x="158" y="204"/>
                        </a:lnTo>
                        <a:lnTo>
                          <a:pt x="155" y="204"/>
                        </a:lnTo>
                        <a:lnTo>
                          <a:pt x="151" y="205"/>
                        </a:lnTo>
                        <a:lnTo>
                          <a:pt x="149" y="210"/>
                        </a:lnTo>
                        <a:lnTo>
                          <a:pt x="149" y="214"/>
                        </a:lnTo>
                        <a:lnTo>
                          <a:pt x="149" y="218"/>
                        </a:lnTo>
                        <a:lnTo>
                          <a:pt x="149" y="221"/>
                        </a:lnTo>
                        <a:lnTo>
                          <a:pt x="152" y="224"/>
                        </a:lnTo>
                        <a:lnTo>
                          <a:pt x="155" y="226"/>
                        </a:lnTo>
                        <a:lnTo>
                          <a:pt x="158" y="227"/>
                        </a:lnTo>
                        <a:lnTo>
                          <a:pt x="160" y="229"/>
                        </a:lnTo>
                        <a:lnTo>
                          <a:pt x="161" y="232"/>
                        </a:lnTo>
                        <a:lnTo>
                          <a:pt x="164" y="239"/>
                        </a:lnTo>
                        <a:lnTo>
                          <a:pt x="166" y="245"/>
                        </a:lnTo>
                        <a:lnTo>
                          <a:pt x="167" y="246"/>
                        </a:lnTo>
                        <a:lnTo>
                          <a:pt x="166" y="248"/>
                        </a:lnTo>
                        <a:lnTo>
                          <a:pt x="167" y="249"/>
                        </a:lnTo>
                        <a:lnTo>
                          <a:pt x="167" y="254"/>
                        </a:lnTo>
                        <a:lnTo>
                          <a:pt x="166" y="255"/>
                        </a:lnTo>
                        <a:lnTo>
                          <a:pt x="163" y="258"/>
                        </a:lnTo>
                        <a:lnTo>
                          <a:pt x="160" y="259"/>
                        </a:lnTo>
                        <a:lnTo>
                          <a:pt x="157" y="265"/>
                        </a:lnTo>
                        <a:lnTo>
                          <a:pt x="155" y="274"/>
                        </a:lnTo>
                        <a:lnTo>
                          <a:pt x="154" y="280"/>
                        </a:lnTo>
                        <a:lnTo>
                          <a:pt x="154" y="286"/>
                        </a:lnTo>
                        <a:lnTo>
                          <a:pt x="154" y="290"/>
                        </a:lnTo>
                        <a:lnTo>
                          <a:pt x="148" y="296"/>
                        </a:lnTo>
                        <a:lnTo>
                          <a:pt x="148" y="299"/>
                        </a:lnTo>
                        <a:lnTo>
                          <a:pt x="154" y="305"/>
                        </a:lnTo>
                        <a:lnTo>
                          <a:pt x="142" y="308"/>
                        </a:lnTo>
                        <a:lnTo>
                          <a:pt x="138" y="308"/>
                        </a:lnTo>
                        <a:lnTo>
                          <a:pt x="133" y="305"/>
                        </a:lnTo>
                        <a:lnTo>
                          <a:pt x="127" y="300"/>
                        </a:lnTo>
                        <a:lnTo>
                          <a:pt x="125" y="299"/>
                        </a:lnTo>
                        <a:lnTo>
                          <a:pt x="122" y="299"/>
                        </a:lnTo>
                        <a:lnTo>
                          <a:pt x="120" y="300"/>
                        </a:lnTo>
                        <a:lnTo>
                          <a:pt x="117" y="300"/>
                        </a:lnTo>
                        <a:lnTo>
                          <a:pt x="114" y="296"/>
                        </a:lnTo>
                        <a:lnTo>
                          <a:pt x="116" y="293"/>
                        </a:lnTo>
                        <a:lnTo>
                          <a:pt x="114" y="290"/>
                        </a:lnTo>
                        <a:lnTo>
                          <a:pt x="119" y="281"/>
                        </a:lnTo>
                        <a:lnTo>
                          <a:pt x="110" y="274"/>
                        </a:lnTo>
                        <a:lnTo>
                          <a:pt x="107" y="273"/>
                        </a:lnTo>
                        <a:lnTo>
                          <a:pt x="104" y="273"/>
                        </a:lnTo>
                        <a:lnTo>
                          <a:pt x="92" y="265"/>
                        </a:lnTo>
                        <a:lnTo>
                          <a:pt x="85" y="261"/>
                        </a:lnTo>
                        <a:lnTo>
                          <a:pt x="84" y="258"/>
                        </a:lnTo>
                        <a:lnTo>
                          <a:pt x="84" y="252"/>
                        </a:lnTo>
                        <a:lnTo>
                          <a:pt x="81" y="248"/>
                        </a:lnTo>
                        <a:lnTo>
                          <a:pt x="75" y="246"/>
                        </a:lnTo>
                        <a:lnTo>
                          <a:pt x="66" y="240"/>
                        </a:lnTo>
                        <a:lnTo>
                          <a:pt x="91" y="230"/>
                        </a:lnTo>
                        <a:lnTo>
                          <a:pt x="92" y="227"/>
                        </a:lnTo>
                        <a:lnTo>
                          <a:pt x="92" y="221"/>
                        </a:lnTo>
                        <a:lnTo>
                          <a:pt x="91" y="215"/>
                        </a:lnTo>
                        <a:lnTo>
                          <a:pt x="89" y="210"/>
                        </a:lnTo>
                        <a:lnTo>
                          <a:pt x="89" y="202"/>
                        </a:lnTo>
                        <a:lnTo>
                          <a:pt x="81" y="189"/>
                        </a:lnTo>
                        <a:lnTo>
                          <a:pt x="89" y="179"/>
                        </a:lnTo>
                        <a:lnTo>
                          <a:pt x="92" y="167"/>
                        </a:lnTo>
                        <a:lnTo>
                          <a:pt x="94" y="164"/>
                        </a:lnTo>
                        <a:lnTo>
                          <a:pt x="94" y="158"/>
                        </a:lnTo>
                        <a:lnTo>
                          <a:pt x="94" y="154"/>
                        </a:lnTo>
                        <a:lnTo>
                          <a:pt x="82" y="152"/>
                        </a:lnTo>
                        <a:lnTo>
                          <a:pt x="75" y="150"/>
                        </a:lnTo>
                        <a:lnTo>
                          <a:pt x="73" y="144"/>
                        </a:lnTo>
                        <a:lnTo>
                          <a:pt x="70" y="141"/>
                        </a:lnTo>
                        <a:lnTo>
                          <a:pt x="67" y="138"/>
                        </a:lnTo>
                        <a:lnTo>
                          <a:pt x="67" y="135"/>
                        </a:lnTo>
                        <a:lnTo>
                          <a:pt x="70" y="132"/>
                        </a:lnTo>
                        <a:lnTo>
                          <a:pt x="70" y="129"/>
                        </a:lnTo>
                        <a:lnTo>
                          <a:pt x="62" y="122"/>
                        </a:lnTo>
                        <a:lnTo>
                          <a:pt x="59" y="120"/>
                        </a:lnTo>
                        <a:lnTo>
                          <a:pt x="51" y="117"/>
                        </a:lnTo>
                        <a:lnTo>
                          <a:pt x="47" y="114"/>
                        </a:lnTo>
                        <a:lnTo>
                          <a:pt x="45" y="110"/>
                        </a:lnTo>
                        <a:lnTo>
                          <a:pt x="42" y="106"/>
                        </a:lnTo>
                        <a:lnTo>
                          <a:pt x="40" y="104"/>
                        </a:lnTo>
                        <a:lnTo>
                          <a:pt x="29" y="106"/>
                        </a:lnTo>
                        <a:lnTo>
                          <a:pt x="25" y="101"/>
                        </a:lnTo>
                        <a:lnTo>
                          <a:pt x="19" y="98"/>
                        </a:lnTo>
                        <a:lnTo>
                          <a:pt x="13" y="95"/>
                        </a:lnTo>
                        <a:lnTo>
                          <a:pt x="7" y="91"/>
                        </a:lnTo>
                        <a:lnTo>
                          <a:pt x="0" y="89"/>
                        </a:lnTo>
                        <a:lnTo>
                          <a:pt x="1" y="85"/>
                        </a:lnTo>
                        <a:lnTo>
                          <a:pt x="28" y="88"/>
                        </a:lnTo>
                        <a:lnTo>
                          <a:pt x="34" y="82"/>
                        </a:lnTo>
                        <a:lnTo>
                          <a:pt x="40" y="81"/>
                        </a:lnTo>
                        <a:lnTo>
                          <a:pt x="47" y="81"/>
                        </a:lnTo>
                        <a:lnTo>
                          <a:pt x="48" y="72"/>
                        </a:lnTo>
                        <a:lnTo>
                          <a:pt x="53" y="72"/>
                        </a:lnTo>
                        <a:lnTo>
                          <a:pt x="56" y="70"/>
                        </a:lnTo>
                        <a:lnTo>
                          <a:pt x="56" y="67"/>
                        </a:lnTo>
                        <a:lnTo>
                          <a:pt x="47" y="59"/>
                        </a:lnTo>
                        <a:lnTo>
                          <a:pt x="42" y="56"/>
                        </a:lnTo>
                        <a:lnTo>
                          <a:pt x="37" y="53"/>
                        </a:lnTo>
                        <a:lnTo>
                          <a:pt x="28" y="50"/>
                        </a:lnTo>
                        <a:lnTo>
                          <a:pt x="28" y="47"/>
                        </a:lnTo>
                        <a:lnTo>
                          <a:pt x="37" y="44"/>
                        </a:lnTo>
                        <a:lnTo>
                          <a:pt x="38" y="41"/>
                        </a:lnTo>
                        <a:lnTo>
                          <a:pt x="54" y="31"/>
                        </a:lnTo>
                        <a:lnTo>
                          <a:pt x="63" y="28"/>
                        </a:lnTo>
                        <a:lnTo>
                          <a:pt x="67" y="24"/>
                        </a:lnTo>
                        <a:lnTo>
                          <a:pt x="79" y="3"/>
                        </a:lnTo>
                        <a:lnTo>
                          <a:pt x="85" y="3"/>
                        </a:lnTo>
                        <a:lnTo>
                          <a:pt x="86" y="2"/>
                        </a:lnTo>
                        <a:lnTo>
                          <a:pt x="107" y="16"/>
                        </a:lnTo>
                        <a:lnTo>
                          <a:pt x="108" y="15"/>
                        </a:lnTo>
                        <a:lnTo>
                          <a:pt x="110" y="15"/>
                        </a:lnTo>
                        <a:lnTo>
                          <a:pt x="111" y="12"/>
                        </a:lnTo>
                        <a:lnTo>
                          <a:pt x="114" y="16"/>
                        </a:lnTo>
                        <a:lnTo>
                          <a:pt x="116" y="16"/>
                        </a:lnTo>
                        <a:lnTo>
                          <a:pt x="117" y="16"/>
                        </a:lnTo>
                        <a:lnTo>
                          <a:pt x="117" y="12"/>
                        </a:lnTo>
                        <a:lnTo>
                          <a:pt x="119" y="12"/>
                        </a:lnTo>
                        <a:lnTo>
                          <a:pt x="119" y="13"/>
                        </a:lnTo>
                        <a:lnTo>
                          <a:pt x="120" y="13"/>
                        </a:lnTo>
                        <a:lnTo>
                          <a:pt x="122" y="12"/>
                        </a:lnTo>
                        <a:lnTo>
                          <a:pt x="122" y="10"/>
                        </a:lnTo>
                        <a:lnTo>
                          <a:pt x="119" y="7"/>
                        </a:lnTo>
                        <a:lnTo>
                          <a:pt x="120" y="3"/>
                        </a:lnTo>
                        <a:lnTo>
                          <a:pt x="122" y="2"/>
                        </a:lnTo>
                        <a:lnTo>
                          <a:pt x="126" y="0"/>
                        </a:lnTo>
                        <a:lnTo>
                          <a:pt x="129" y="0"/>
                        </a:lnTo>
                        <a:lnTo>
                          <a:pt x="130" y="2"/>
                        </a:lnTo>
                        <a:lnTo>
                          <a:pt x="132" y="12"/>
                        </a:lnTo>
                        <a:lnTo>
                          <a:pt x="142" y="13"/>
                        </a:lnTo>
                        <a:lnTo>
                          <a:pt x="151" y="7"/>
                        </a:lnTo>
                        <a:lnTo>
                          <a:pt x="152" y="10"/>
                        </a:lnTo>
                        <a:lnTo>
                          <a:pt x="158" y="10"/>
                        </a:lnTo>
                        <a:lnTo>
                          <a:pt x="157" y="13"/>
                        </a:lnTo>
                        <a:lnTo>
                          <a:pt x="155" y="16"/>
                        </a:lnTo>
                        <a:lnTo>
                          <a:pt x="155" y="19"/>
                        </a:lnTo>
                        <a:lnTo>
                          <a:pt x="155" y="21"/>
                        </a:lnTo>
                        <a:lnTo>
                          <a:pt x="155" y="22"/>
                        </a:lnTo>
                        <a:lnTo>
                          <a:pt x="154" y="22"/>
                        </a:lnTo>
                        <a:lnTo>
                          <a:pt x="151" y="22"/>
                        </a:lnTo>
                        <a:lnTo>
                          <a:pt x="171" y="50"/>
                        </a:lnTo>
                        <a:lnTo>
                          <a:pt x="164" y="60"/>
                        </a:lnTo>
                        <a:lnTo>
                          <a:pt x="179" y="67"/>
                        </a:lnTo>
                        <a:lnTo>
                          <a:pt x="188" y="51"/>
                        </a:lnTo>
                        <a:lnTo>
                          <a:pt x="174" y="41"/>
                        </a:lnTo>
                        <a:lnTo>
                          <a:pt x="183" y="29"/>
                        </a:lnTo>
                        <a:lnTo>
                          <a:pt x="186" y="31"/>
                        </a:lnTo>
                        <a:lnTo>
                          <a:pt x="186" y="21"/>
                        </a:lnTo>
                        <a:lnTo>
                          <a:pt x="193" y="21"/>
                        </a:lnTo>
                        <a:lnTo>
                          <a:pt x="193" y="35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7" name="Freeform 248"/>
                  <p:cNvSpPr>
                    <a:spLocks/>
                  </p:cNvSpPr>
                  <p:nvPr/>
                </p:nvSpPr>
                <p:spPr bwMode="auto">
                  <a:xfrm>
                    <a:off x="5099547" y="2349649"/>
                    <a:ext cx="738187" cy="938212"/>
                  </a:xfrm>
                  <a:custGeom>
                    <a:avLst/>
                    <a:gdLst>
                      <a:gd name="T0" fmla="*/ 63 w 207"/>
                      <a:gd name="T1" fmla="*/ 8 h 264"/>
                      <a:gd name="T2" fmla="*/ 63 w 207"/>
                      <a:gd name="T3" fmla="*/ 27 h 264"/>
                      <a:gd name="T4" fmla="*/ 81 w 207"/>
                      <a:gd name="T5" fmla="*/ 28 h 264"/>
                      <a:gd name="T6" fmla="*/ 106 w 207"/>
                      <a:gd name="T7" fmla="*/ 30 h 264"/>
                      <a:gd name="T8" fmla="*/ 116 w 207"/>
                      <a:gd name="T9" fmla="*/ 28 h 264"/>
                      <a:gd name="T10" fmla="*/ 117 w 207"/>
                      <a:gd name="T11" fmla="*/ 22 h 264"/>
                      <a:gd name="T12" fmla="*/ 117 w 207"/>
                      <a:gd name="T13" fmla="*/ 5 h 264"/>
                      <a:gd name="T14" fmla="*/ 122 w 207"/>
                      <a:gd name="T15" fmla="*/ 0 h 264"/>
                      <a:gd name="T16" fmla="*/ 132 w 207"/>
                      <a:gd name="T17" fmla="*/ 3 h 264"/>
                      <a:gd name="T18" fmla="*/ 135 w 207"/>
                      <a:gd name="T19" fmla="*/ 13 h 264"/>
                      <a:gd name="T20" fmla="*/ 135 w 207"/>
                      <a:gd name="T21" fmla="*/ 38 h 264"/>
                      <a:gd name="T22" fmla="*/ 129 w 207"/>
                      <a:gd name="T23" fmla="*/ 40 h 264"/>
                      <a:gd name="T24" fmla="*/ 130 w 207"/>
                      <a:gd name="T25" fmla="*/ 52 h 264"/>
                      <a:gd name="T26" fmla="*/ 130 w 207"/>
                      <a:gd name="T27" fmla="*/ 75 h 264"/>
                      <a:gd name="T28" fmla="*/ 136 w 207"/>
                      <a:gd name="T29" fmla="*/ 76 h 264"/>
                      <a:gd name="T30" fmla="*/ 141 w 207"/>
                      <a:gd name="T31" fmla="*/ 75 h 264"/>
                      <a:gd name="T32" fmla="*/ 150 w 207"/>
                      <a:gd name="T33" fmla="*/ 75 h 264"/>
                      <a:gd name="T34" fmla="*/ 154 w 207"/>
                      <a:gd name="T35" fmla="*/ 79 h 264"/>
                      <a:gd name="T36" fmla="*/ 155 w 207"/>
                      <a:gd name="T37" fmla="*/ 94 h 264"/>
                      <a:gd name="T38" fmla="*/ 166 w 207"/>
                      <a:gd name="T39" fmla="*/ 94 h 264"/>
                      <a:gd name="T40" fmla="*/ 166 w 207"/>
                      <a:gd name="T41" fmla="*/ 104 h 264"/>
                      <a:gd name="T42" fmla="*/ 169 w 207"/>
                      <a:gd name="T43" fmla="*/ 110 h 264"/>
                      <a:gd name="T44" fmla="*/ 169 w 207"/>
                      <a:gd name="T45" fmla="*/ 123 h 264"/>
                      <a:gd name="T46" fmla="*/ 171 w 207"/>
                      <a:gd name="T47" fmla="*/ 128 h 264"/>
                      <a:gd name="T48" fmla="*/ 171 w 207"/>
                      <a:gd name="T49" fmla="*/ 138 h 264"/>
                      <a:gd name="T50" fmla="*/ 180 w 207"/>
                      <a:gd name="T51" fmla="*/ 142 h 264"/>
                      <a:gd name="T52" fmla="*/ 177 w 207"/>
                      <a:gd name="T53" fmla="*/ 178 h 264"/>
                      <a:gd name="T54" fmla="*/ 193 w 207"/>
                      <a:gd name="T55" fmla="*/ 180 h 264"/>
                      <a:gd name="T56" fmla="*/ 202 w 207"/>
                      <a:gd name="T57" fmla="*/ 183 h 264"/>
                      <a:gd name="T58" fmla="*/ 204 w 207"/>
                      <a:gd name="T59" fmla="*/ 191 h 264"/>
                      <a:gd name="T60" fmla="*/ 199 w 207"/>
                      <a:gd name="T61" fmla="*/ 197 h 264"/>
                      <a:gd name="T62" fmla="*/ 198 w 207"/>
                      <a:gd name="T63" fmla="*/ 202 h 264"/>
                      <a:gd name="T64" fmla="*/ 202 w 207"/>
                      <a:gd name="T65" fmla="*/ 205 h 264"/>
                      <a:gd name="T66" fmla="*/ 204 w 207"/>
                      <a:gd name="T67" fmla="*/ 210 h 264"/>
                      <a:gd name="T68" fmla="*/ 205 w 207"/>
                      <a:gd name="T69" fmla="*/ 214 h 264"/>
                      <a:gd name="T70" fmla="*/ 207 w 207"/>
                      <a:gd name="T71" fmla="*/ 226 h 264"/>
                      <a:gd name="T72" fmla="*/ 198 w 207"/>
                      <a:gd name="T73" fmla="*/ 229 h 264"/>
                      <a:gd name="T74" fmla="*/ 176 w 207"/>
                      <a:gd name="T75" fmla="*/ 229 h 264"/>
                      <a:gd name="T76" fmla="*/ 176 w 207"/>
                      <a:gd name="T77" fmla="*/ 241 h 264"/>
                      <a:gd name="T78" fmla="*/ 174 w 207"/>
                      <a:gd name="T79" fmla="*/ 264 h 264"/>
                      <a:gd name="T80" fmla="*/ 155 w 207"/>
                      <a:gd name="T81" fmla="*/ 264 h 264"/>
                      <a:gd name="T82" fmla="*/ 142 w 207"/>
                      <a:gd name="T83" fmla="*/ 263 h 264"/>
                      <a:gd name="T84" fmla="*/ 141 w 207"/>
                      <a:gd name="T85" fmla="*/ 255 h 264"/>
                      <a:gd name="T86" fmla="*/ 136 w 207"/>
                      <a:gd name="T87" fmla="*/ 249 h 264"/>
                      <a:gd name="T88" fmla="*/ 129 w 207"/>
                      <a:gd name="T89" fmla="*/ 246 h 264"/>
                      <a:gd name="T90" fmla="*/ 126 w 207"/>
                      <a:gd name="T91" fmla="*/ 245 h 264"/>
                      <a:gd name="T92" fmla="*/ 119 w 207"/>
                      <a:gd name="T93" fmla="*/ 246 h 264"/>
                      <a:gd name="T94" fmla="*/ 116 w 207"/>
                      <a:gd name="T95" fmla="*/ 252 h 264"/>
                      <a:gd name="T96" fmla="*/ 110 w 207"/>
                      <a:gd name="T97" fmla="*/ 255 h 264"/>
                      <a:gd name="T98" fmla="*/ 86 w 207"/>
                      <a:gd name="T99" fmla="*/ 236 h 264"/>
                      <a:gd name="T100" fmla="*/ 84 w 207"/>
                      <a:gd name="T101" fmla="*/ 227 h 264"/>
                      <a:gd name="T102" fmla="*/ 123 w 207"/>
                      <a:gd name="T103" fmla="*/ 186 h 264"/>
                      <a:gd name="T104" fmla="*/ 119 w 207"/>
                      <a:gd name="T105" fmla="*/ 175 h 264"/>
                      <a:gd name="T106" fmla="*/ 59 w 207"/>
                      <a:gd name="T107" fmla="*/ 101 h 264"/>
                      <a:gd name="T108" fmla="*/ 41 w 207"/>
                      <a:gd name="T109" fmla="*/ 53 h 264"/>
                      <a:gd name="T110" fmla="*/ 0 w 207"/>
                      <a:gd name="T111" fmla="*/ 57 h 264"/>
                      <a:gd name="T112" fmla="*/ 38 w 207"/>
                      <a:gd name="T113" fmla="*/ 37 h 264"/>
                      <a:gd name="T114" fmla="*/ 48 w 207"/>
                      <a:gd name="T115" fmla="*/ 2 h 264"/>
                      <a:gd name="T116" fmla="*/ 59 w 207"/>
                      <a:gd name="T117" fmla="*/ 2 h 264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207"/>
                      <a:gd name="T178" fmla="*/ 0 h 264"/>
                      <a:gd name="T179" fmla="*/ 207 w 207"/>
                      <a:gd name="T180" fmla="*/ 264 h 264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207" h="264">
                        <a:moveTo>
                          <a:pt x="63" y="2"/>
                        </a:moveTo>
                        <a:lnTo>
                          <a:pt x="63" y="3"/>
                        </a:lnTo>
                        <a:lnTo>
                          <a:pt x="63" y="8"/>
                        </a:lnTo>
                        <a:lnTo>
                          <a:pt x="63" y="15"/>
                        </a:lnTo>
                        <a:lnTo>
                          <a:pt x="63" y="27"/>
                        </a:lnTo>
                        <a:lnTo>
                          <a:pt x="70" y="27"/>
                        </a:lnTo>
                        <a:lnTo>
                          <a:pt x="78" y="27"/>
                        </a:lnTo>
                        <a:lnTo>
                          <a:pt x="81" y="28"/>
                        </a:lnTo>
                        <a:lnTo>
                          <a:pt x="89" y="28"/>
                        </a:lnTo>
                        <a:lnTo>
                          <a:pt x="97" y="30"/>
                        </a:lnTo>
                        <a:lnTo>
                          <a:pt x="106" y="30"/>
                        </a:lnTo>
                        <a:lnTo>
                          <a:pt x="113" y="30"/>
                        </a:lnTo>
                        <a:lnTo>
                          <a:pt x="114" y="30"/>
                        </a:lnTo>
                        <a:lnTo>
                          <a:pt x="116" y="28"/>
                        </a:lnTo>
                        <a:lnTo>
                          <a:pt x="117" y="28"/>
                        </a:lnTo>
                        <a:lnTo>
                          <a:pt x="117" y="25"/>
                        </a:lnTo>
                        <a:lnTo>
                          <a:pt x="117" y="22"/>
                        </a:lnTo>
                        <a:lnTo>
                          <a:pt x="117" y="18"/>
                        </a:lnTo>
                        <a:lnTo>
                          <a:pt x="117" y="12"/>
                        </a:lnTo>
                        <a:lnTo>
                          <a:pt x="117" y="5"/>
                        </a:lnTo>
                        <a:lnTo>
                          <a:pt x="117" y="2"/>
                        </a:lnTo>
                        <a:lnTo>
                          <a:pt x="119" y="0"/>
                        </a:lnTo>
                        <a:lnTo>
                          <a:pt x="122" y="0"/>
                        </a:lnTo>
                        <a:lnTo>
                          <a:pt x="126" y="2"/>
                        </a:lnTo>
                        <a:lnTo>
                          <a:pt x="129" y="3"/>
                        </a:lnTo>
                        <a:lnTo>
                          <a:pt x="132" y="3"/>
                        </a:lnTo>
                        <a:lnTo>
                          <a:pt x="135" y="2"/>
                        </a:lnTo>
                        <a:lnTo>
                          <a:pt x="136" y="2"/>
                        </a:lnTo>
                        <a:lnTo>
                          <a:pt x="135" y="13"/>
                        </a:lnTo>
                        <a:lnTo>
                          <a:pt x="136" y="27"/>
                        </a:lnTo>
                        <a:lnTo>
                          <a:pt x="135" y="31"/>
                        </a:lnTo>
                        <a:lnTo>
                          <a:pt x="135" y="38"/>
                        </a:lnTo>
                        <a:lnTo>
                          <a:pt x="133" y="40"/>
                        </a:lnTo>
                        <a:lnTo>
                          <a:pt x="129" y="38"/>
                        </a:lnTo>
                        <a:lnTo>
                          <a:pt x="129" y="40"/>
                        </a:lnTo>
                        <a:lnTo>
                          <a:pt x="129" y="44"/>
                        </a:lnTo>
                        <a:lnTo>
                          <a:pt x="129" y="47"/>
                        </a:lnTo>
                        <a:lnTo>
                          <a:pt x="130" y="52"/>
                        </a:lnTo>
                        <a:lnTo>
                          <a:pt x="130" y="57"/>
                        </a:lnTo>
                        <a:lnTo>
                          <a:pt x="130" y="71"/>
                        </a:lnTo>
                        <a:lnTo>
                          <a:pt x="130" y="75"/>
                        </a:lnTo>
                        <a:lnTo>
                          <a:pt x="132" y="78"/>
                        </a:lnTo>
                        <a:lnTo>
                          <a:pt x="133" y="76"/>
                        </a:lnTo>
                        <a:lnTo>
                          <a:pt x="136" y="76"/>
                        </a:lnTo>
                        <a:lnTo>
                          <a:pt x="138" y="75"/>
                        </a:lnTo>
                        <a:lnTo>
                          <a:pt x="141" y="75"/>
                        </a:lnTo>
                        <a:lnTo>
                          <a:pt x="144" y="75"/>
                        </a:lnTo>
                        <a:lnTo>
                          <a:pt x="147" y="75"/>
                        </a:lnTo>
                        <a:lnTo>
                          <a:pt x="150" y="75"/>
                        </a:lnTo>
                        <a:lnTo>
                          <a:pt x="152" y="76"/>
                        </a:lnTo>
                        <a:lnTo>
                          <a:pt x="154" y="76"/>
                        </a:lnTo>
                        <a:lnTo>
                          <a:pt x="154" y="79"/>
                        </a:lnTo>
                        <a:lnTo>
                          <a:pt x="154" y="85"/>
                        </a:lnTo>
                        <a:lnTo>
                          <a:pt x="154" y="91"/>
                        </a:lnTo>
                        <a:lnTo>
                          <a:pt x="155" y="94"/>
                        </a:lnTo>
                        <a:lnTo>
                          <a:pt x="158" y="94"/>
                        </a:lnTo>
                        <a:lnTo>
                          <a:pt x="164" y="94"/>
                        </a:lnTo>
                        <a:lnTo>
                          <a:pt x="166" y="94"/>
                        </a:lnTo>
                        <a:lnTo>
                          <a:pt x="166" y="97"/>
                        </a:lnTo>
                        <a:lnTo>
                          <a:pt x="166" y="104"/>
                        </a:lnTo>
                        <a:lnTo>
                          <a:pt x="169" y="103"/>
                        </a:lnTo>
                        <a:lnTo>
                          <a:pt x="170" y="103"/>
                        </a:lnTo>
                        <a:lnTo>
                          <a:pt x="169" y="110"/>
                        </a:lnTo>
                        <a:lnTo>
                          <a:pt x="169" y="115"/>
                        </a:lnTo>
                        <a:lnTo>
                          <a:pt x="167" y="120"/>
                        </a:lnTo>
                        <a:lnTo>
                          <a:pt x="169" y="123"/>
                        </a:lnTo>
                        <a:lnTo>
                          <a:pt x="167" y="126"/>
                        </a:lnTo>
                        <a:lnTo>
                          <a:pt x="170" y="126"/>
                        </a:lnTo>
                        <a:lnTo>
                          <a:pt x="171" y="128"/>
                        </a:lnTo>
                        <a:lnTo>
                          <a:pt x="171" y="129"/>
                        </a:lnTo>
                        <a:lnTo>
                          <a:pt x="171" y="134"/>
                        </a:lnTo>
                        <a:lnTo>
                          <a:pt x="171" y="138"/>
                        </a:lnTo>
                        <a:lnTo>
                          <a:pt x="173" y="139"/>
                        </a:lnTo>
                        <a:lnTo>
                          <a:pt x="179" y="139"/>
                        </a:lnTo>
                        <a:lnTo>
                          <a:pt x="180" y="142"/>
                        </a:lnTo>
                        <a:lnTo>
                          <a:pt x="179" y="148"/>
                        </a:lnTo>
                        <a:lnTo>
                          <a:pt x="177" y="157"/>
                        </a:lnTo>
                        <a:lnTo>
                          <a:pt x="177" y="178"/>
                        </a:lnTo>
                        <a:lnTo>
                          <a:pt x="177" y="180"/>
                        </a:lnTo>
                        <a:lnTo>
                          <a:pt x="182" y="180"/>
                        </a:lnTo>
                        <a:lnTo>
                          <a:pt x="193" y="180"/>
                        </a:lnTo>
                        <a:lnTo>
                          <a:pt x="201" y="180"/>
                        </a:lnTo>
                        <a:lnTo>
                          <a:pt x="202" y="180"/>
                        </a:lnTo>
                        <a:lnTo>
                          <a:pt x="202" y="183"/>
                        </a:lnTo>
                        <a:lnTo>
                          <a:pt x="202" y="186"/>
                        </a:lnTo>
                        <a:lnTo>
                          <a:pt x="202" y="188"/>
                        </a:lnTo>
                        <a:lnTo>
                          <a:pt x="204" y="191"/>
                        </a:lnTo>
                        <a:lnTo>
                          <a:pt x="201" y="192"/>
                        </a:lnTo>
                        <a:lnTo>
                          <a:pt x="199" y="194"/>
                        </a:lnTo>
                        <a:lnTo>
                          <a:pt x="199" y="197"/>
                        </a:lnTo>
                        <a:lnTo>
                          <a:pt x="198" y="200"/>
                        </a:lnTo>
                        <a:lnTo>
                          <a:pt x="198" y="201"/>
                        </a:lnTo>
                        <a:lnTo>
                          <a:pt x="198" y="202"/>
                        </a:lnTo>
                        <a:lnTo>
                          <a:pt x="201" y="204"/>
                        </a:lnTo>
                        <a:lnTo>
                          <a:pt x="202" y="205"/>
                        </a:lnTo>
                        <a:lnTo>
                          <a:pt x="204" y="207"/>
                        </a:lnTo>
                        <a:lnTo>
                          <a:pt x="204" y="208"/>
                        </a:lnTo>
                        <a:lnTo>
                          <a:pt x="204" y="210"/>
                        </a:lnTo>
                        <a:lnTo>
                          <a:pt x="202" y="210"/>
                        </a:lnTo>
                        <a:lnTo>
                          <a:pt x="205" y="213"/>
                        </a:lnTo>
                        <a:lnTo>
                          <a:pt x="205" y="214"/>
                        </a:lnTo>
                        <a:lnTo>
                          <a:pt x="205" y="222"/>
                        </a:lnTo>
                        <a:lnTo>
                          <a:pt x="205" y="224"/>
                        </a:lnTo>
                        <a:lnTo>
                          <a:pt x="207" y="226"/>
                        </a:lnTo>
                        <a:lnTo>
                          <a:pt x="205" y="230"/>
                        </a:lnTo>
                        <a:lnTo>
                          <a:pt x="202" y="230"/>
                        </a:lnTo>
                        <a:lnTo>
                          <a:pt x="198" y="229"/>
                        </a:lnTo>
                        <a:lnTo>
                          <a:pt x="196" y="229"/>
                        </a:lnTo>
                        <a:lnTo>
                          <a:pt x="185" y="229"/>
                        </a:lnTo>
                        <a:lnTo>
                          <a:pt x="176" y="229"/>
                        </a:lnTo>
                        <a:lnTo>
                          <a:pt x="176" y="233"/>
                        </a:lnTo>
                        <a:lnTo>
                          <a:pt x="176" y="241"/>
                        </a:lnTo>
                        <a:lnTo>
                          <a:pt x="174" y="260"/>
                        </a:lnTo>
                        <a:lnTo>
                          <a:pt x="174" y="263"/>
                        </a:lnTo>
                        <a:lnTo>
                          <a:pt x="174" y="264"/>
                        </a:lnTo>
                        <a:lnTo>
                          <a:pt x="167" y="264"/>
                        </a:lnTo>
                        <a:lnTo>
                          <a:pt x="157" y="264"/>
                        </a:lnTo>
                        <a:lnTo>
                          <a:pt x="155" y="264"/>
                        </a:lnTo>
                        <a:lnTo>
                          <a:pt x="151" y="264"/>
                        </a:lnTo>
                        <a:lnTo>
                          <a:pt x="144" y="263"/>
                        </a:lnTo>
                        <a:lnTo>
                          <a:pt x="142" y="263"/>
                        </a:lnTo>
                        <a:lnTo>
                          <a:pt x="142" y="255"/>
                        </a:lnTo>
                        <a:lnTo>
                          <a:pt x="141" y="255"/>
                        </a:lnTo>
                        <a:lnTo>
                          <a:pt x="139" y="255"/>
                        </a:lnTo>
                        <a:lnTo>
                          <a:pt x="138" y="254"/>
                        </a:lnTo>
                        <a:lnTo>
                          <a:pt x="136" y="249"/>
                        </a:lnTo>
                        <a:lnTo>
                          <a:pt x="133" y="246"/>
                        </a:lnTo>
                        <a:lnTo>
                          <a:pt x="129" y="246"/>
                        </a:lnTo>
                        <a:lnTo>
                          <a:pt x="126" y="245"/>
                        </a:lnTo>
                        <a:lnTo>
                          <a:pt x="122" y="245"/>
                        </a:lnTo>
                        <a:lnTo>
                          <a:pt x="119" y="246"/>
                        </a:lnTo>
                        <a:lnTo>
                          <a:pt x="117" y="248"/>
                        </a:lnTo>
                        <a:lnTo>
                          <a:pt x="117" y="249"/>
                        </a:lnTo>
                        <a:lnTo>
                          <a:pt x="116" y="252"/>
                        </a:lnTo>
                        <a:lnTo>
                          <a:pt x="116" y="254"/>
                        </a:lnTo>
                        <a:lnTo>
                          <a:pt x="114" y="254"/>
                        </a:lnTo>
                        <a:lnTo>
                          <a:pt x="110" y="255"/>
                        </a:lnTo>
                        <a:lnTo>
                          <a:pt x="101" y="254"/>
                        </a:lnTo>
                        <a:lnTo>
                          <a:pt x="101" y="238"/>
                        </a:lnTo>
                        <a:lnTo>
                          <a:pt x="86" y="236"/>
                        </a:lnTo>
                        <a:lnTo>
                          <a:pt x="86" y="227"/>
                        </a:lnTo>
                        <a:lnTo>
                          <a:pt x="85" y="227"/>
                        </a:lnTo>
                        <a:lnTo>
                          <a:pt x="84" y="227"/>
                        </a:lnTo>
                        <a:lnTo>
                          <a:pt x="84" y="216"/>
                        </a:lnTo>
                        <a:lnTo>
                          <a:pt x="120" y="217"/>
                        </a:lnTo>
                        <a:lnTo>
                          <a:pt x="123" y="186"/>
                        </a:lnTo>
                        <a:lnTo>
                          <a:pt x="114" y="186"/>
                        </a:lnTo>
                        <a:lnTo>
                          <a:pt x="116" y="175"/>
                        </a:lnTo>
                        <a:lnTo>
                          <a:pt x="119" y="175"/>
                        </a:lnTo>
                        <a:lnTo>
                          <a:pt x="119" y="161"/>
                        </a:lnTo>
                        <a:lnTo>
                          <a:pt x="62" y="101"/>
                        </a:lnTo>
                        <a:lnTo>
                          <a:pt x="59" y="101"/>
                        </a:lnTo>
                        <a:lnTo>
                          <a:pt x="60" y="50"/>
                        </a:lnTo>
                        <a:lnTo>
                          <a:pt x="41" y="50"/>
                        </a:lnTo>
                        <a:lnTo>
                          <a:pt x="41" y="53"/>
                        </a:lnTo>
                        <a:lnTo>
                          <a:pt x="16" y="52"/>
                        </a:lnTo>
                        <a:lnTo>
                          <a:pt x="15" y="57"/>
                        </a:lnTo>
                        <a:lnTo>
                          <a:pt x="0" y="57"/>
                        </a:lnTo>
                        <a:lnTo>
                          <a:pt x="1" y="31"/>
                        </a:lnTo>
                        <a:lnTo>
                          <a:pt x="38" y="34"/>
                        </a:lnTo>
                        <a:lnTo>
                          <a:pt x="38" y="37"/>
                        </a:lnTo>
                        <a:lnTo>
                          <a:pt x="43" y="37"/>
                        </a:lnTo>
                        <a:lnTo>
                          <a:pt x="45" y="2"/>
                        </a:lnTo>
                        <a:lnTo>
                          <a:pt x="48" y="2"/>
                        </a:lnTo>
                        <a:lnTo>
                          <a:pt x="51" y="2"/>
                        </a:lnTo>
                        <a:lnTo>
                          <a:pt x="54" y="2"/>
                        </a:lnTo>
                        <a:lnTo>
                          <a:pt x="59" y="2"/>
                        </a:lnTo>
                        <a:lnTo>
                          <a:pt x="60" y="2"/>
                        </a:lnTo>
                        <a:lnTo>
                          <a:pt x="63" y="2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8" name="Freeform 249"/>
                  <p:cNvSpPr>
                    <a:spLocks/>
                  </p:cNvSpPr>
                  <p:nvPr/>
                </p:nvSpPr>
                <p:spPr bwMode="auto">
                  <a:xfrm>
                    <a:off x="3867647" y="4062561"/>
                    <a:ext cx="585787" cy="879475"/>
                  </a:xfrm>
                  <a:custGeom>
                    <a:avLst/>
                    <a:gdLst>
                      <a:gd name="T0" fmla="*/ 133 w 164"/>
                      <a:gd name="T1" fmla="*/ 47 h 247"/>
                      <a:gd name="T2" fmla="*/ 138 w 164"/>
                      <a:gd name="T3" fmla="*/ 75 h 247"/>
                      <a:gd name="T4" fmla="*/ 148 w 164"/>
                      <a:gd name="T5" fmla="*/ 91 h 247"/>
                      <a:gd name="T6" fmla="*/ 141 w 164"/>
                      <a:gd name="T7" fmla="*/ 102 h 247"/>
                      <a:gd name="T8" fmla="*/ 147 w 164"/>
                      <a:gd name="T9" fmla="*/ 114 h 247"/>
                      <a:gd name="T10" fmla="*/ 144 w 164"/>
                      <a:gd name="T11" fmla="*/ 117 h 247"/>
                      <a:gd name="T12" fmla="*/ 139 w 164"/>
                      <a:gd name="T13" fmla="*/ 127 h 247"/>
                      <a:gd name="T14" fmla="*/ 153 w 164"/>
                      <a:gd name="T15" fmla="*/ 133 h 247"/>
                      <a:gd name="T16" fmla="*/ 163 w 164"/>
                      <a:gd name="T17" fmla="*/ 152 h 247"/>
                      <a:gd name="T18" fmla="*/ 147 w 164"/>
                      <a:gd name="T19" fmla="*/ 160 h 247"/>
                      <a:gd name="T20" fmla="*/ 141 w 164"/>
                      <a:gd name="T21" fmla="*/ 157 h 247"/>
                      <a:gd name="T22" fmla="*/ 129 w 164"/>
                      <a:gd name="T23" fmla="*/ 170 h 247"/>
                      <a:gd name="T24" fmla="*/ 128 w 164"/>
                      <a:gd name="T25" fmla="*/ 180 h 247"/>
                      <a:gd name="T26" fmla="*/ 125 w 164"/>
                      <a:gd name="T27" fmla="*/ 192 h 247"/>
                      <a:gd name="T28" fmla="*/ 126 w 164"/>
                      <a:gd name="T29" fmla="*/ 202 h 247"/>
                      <a:gd name="T30" fmla="*/ 129 w 164"/>
                      <a:gd name="T31" fmla="*/ 214 h 247"/>
                      <a:gd name="T32" fmla="*/ 104 w 164"/>
                      <a:gd name="T33" fmla="*/ 209 h 247"/>
                      <a:gd name="T34" fmla="*/ 72 w 164"/>
                      <a:gd name="T35" fmla="*/ 202 h 247"/>
                      <a:gd name="T36" fmla="*/ 78 w 164"/>
                      <a:gd name="T37" fmla="*/ 193 h 247"/>
                      <a:gd name="T38" fmla="*/ 53 w 164"/>
                      <a:gd name="T39" fmla="*/ 192 h 247"/>
                      <a:gd name="T40" fmla="*/ 40 w 164"/>
                      <a:gd name="T41" fmla="*/ 187 h 247"/>
                      <a:gd name="T42" fmla="*/ 38 w 164"/>
                      <a:gd name="T43" fmla="*/ 192 h 247"/>
                      <a:gd name="T44" fmla="*/ 29 w 164"/>
                      <a:gd name="T45" fmla="*/ 195 h 247"/>
                      <a:gd name="T46" fmla="*/ 35 w 164"/>
                      <a:gd name="T47" fmla="*/ 146 h 247"/>
                      <a:gd name="T48" fmla="*/ 22 w 164"/>
                      <a:gd name="T49" fmla="*/ 130 h 247"/>
                      <a:gd name="T50" fmla="*/ 28 w 164"/>
                      <a:gd name="T51" fmla="*/ 116 h 247"/>
                      <a:gd name="T52" fmla="*/ 37 w 164"/>
                      <a:gd name="T53" fmla="*/ 101 h 247"/>
                      <a:gd name="T54" fmla="*/ 54 w 164"/>
                      <a:gd name="T55" fmla="*/ 98 h 247"/>
                      <a:gd name="T56" fmla="*/ 51 w 164"/>
                      <a:gd name="T57" fmla="*/ 85 h 247"/>
                      <a:gd name="T58" fmla="*/ 40 w 164"/>
                      <a:gd name="T59" fmla="*/ 72 h 247"/>
                      <a:gd name="T60" fmla="*/ 32 w 164"/>
                      <a:gd name="T61" fmla="*/ 64 h 247"/>
                      <a:gd name="T62" fmla="*/ 29 w 164"/>
                      <a:gd name="T63" fmla="*/ 61 h 247"/>
                      <a:gd name="T64" fmla="*/ 18 w 164"/>
                      <a:gd name="T65" fmla="*/ 51 h 247"/>
                      <a:gd name="T66" fmla="*/ 16 w 164"/>
                      <a:gd name="T67" fmla="*/ 42 h 247"/>
                      <a:gd name="T68" fmla="*/ 7 w 164"/>
                      <a:gd name="T69" fmla="*/ 38 h 247"/>
                      <a:gd name="T70" fmla="*/ 5 w 164"/>
                      <a:gd name="T71" fmla="*/ 28 h 247"/>
                      <a:gd name="T72" fmla="*/ 2 w 164"/>
                      <a:gd name="T73" fmla="*/ 17 h 247"/>
                      <a:gd name="T74" fmla="*/ 7 w 164"/>
                      <a:gd name="T75" fmla="*/ 7 h 247"/>
                      <a:gd name="T76" fmla="*/ 3 w 164"/>
                      <a:gd name="T77" fmla="*/ 1 h 247"/>
                      <a:gd name="T78" fmla="*/ 10 w 164"/>
                      <a:gd name="T79" fmla="*/ 10 h 247"/>
                      <a:gd name="T80" fmla="*/ 10 w 164"/>
                      <a:gd name="T81" fmla="*/ 16 h 247"/>
                      <a:gd name="T82" fmla="*/ 18 w 164"/>
                      <a:gd name="T83" fmla="*/ 17 h 247"/>
                      <a:gd name="T84" fmla="*/ 28 w 164"/>
                      <a:gd name="T85" fmla="*/ 17 h 247"/>
                      <a:gd name="T86" fmla="*/ 35 w 164"/>
                      <a:gd name="T87" fmla="*/ 22 h 247"/>
                      <a:gd name="T88" fmla="*/ 43 w 164"/>
                      <a:gd name="T89" fmla="*/ 19 h 247"/>
                      <a:gd name="T90" fmla="*/ 53 w 164"/>
                      <a:gd name="T91" fmla="*/ 19 h 247"/>
                      <a:gd name="T92" fmla="*/ 59 w 164"/>
                      <a:gd name="T93" fmla="*/ 29 h 247"/>
                      <a:gd name="T94" fmla="*/ 60 w 164"/>
                      <a:gd name="T95" fmla="*/ 32 h 247"/>
                      <a:gd name="T96" fmla="*/ 59 w 164"/>
                      <a:gd name="T97" fmla="*/ 36 h 247"/>
                      <a:gd name="T98" fmla="*/ 46 w 164"/>
                      <a:gd name="T99" fmla="*/ 51 h 247"/>
                      <a:gd name="T100" fmla="*/ 57 w 164"/>
                      <a:gd name="T101" fmla="*/ 48 h 247"/>
                      <a:gd name="T102" fmla="*/ 69 w 164"/>
                      <a:gd name="T103" fmla="*/ 54 h 247"/>
                      <a:gd name="T104" fmla="*/ 85 w 164"/>
                      <a:gd name="T105" fmla="*/ 56 h 247"/>
                      <a:gd name="T106" fmla="*/ 95 w 164"/>
                      <a:gd name="T107" fmla="*/ 44 h 247"/>
                      <a:gd name="T108" fmla="*/ 123 w 164"/>
                      <a:gd name="T109" fmla="*/ 35 h 247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w 164"/>
                      <a:gd name="T166" fmla="*/ 0 h 247"/>
                      <a:gd name="T167" fmla="*/ 164 w 164"/>
                      <a:gd name="T168" fmla="*/ 247 h 247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T165" t="T166" r="T167" b="T168"/>
                    <a:pathLst>
                      <a:path w="164" h="247">
                        <a:moveTo>
                          <a:pt x="128" y="35"/>
                        </a:moveTo>
                        <a:lnTo>
                          <a:pt x="129" y="39"/>
                        </a:lnTo>
                        <a:lnTo>
                          <a:pt x="131" y="42"/>
                        </a:lnTo>
                        <a:lnTo>
                          <a:pt x="132" y="44"/>
                        </a:lnTo>
                        <a:lnTo>
                          <a:pt x="133" y="44"/>
                        </a:lnTo>
                        <a:lnTo>
                          <a:pt x="133" y="47"/>
                        </a:lnTo>
                        <a:lnTo>
                          <a:pt x="135" y="53"/>
                        </a:lnTo>
                        <a:lnTo>
                          <a:pt x="135" y="57"/>
                        </a:lnTo>
                        <a:lnTo>
                          <a:pt x="135" y="64"/>
                        </a:lnTo>
                        <a:lnTo>
                          <a:pt x="136" y="69"/>
                        </a:lnTo>
                        <a:lnTo>
                          <a:pt x="136" y="70"/>
                        </a:lnTo>
                        <a:lnTo>
                          <a:pt x="138" y="75"/>
                        </a:lnTo>
                        <a:lnTo>
                          <a:pt x="141" y="76"/>
                        </a:lnTo>
                        <a:lnTo>
                          <a:pt x="142" y="76"/>
                        </a:lnTo>
                        <a:lnTo>
                          <a:pt x="145" y="83"/>
                        </a:lnTo>
                        <a:lnTo>
                          <a:pt x="148" y="89"/>
                        </a:lnTo>
                        <a:lnTo>
                          <a:pt x="148" y="91"/>
                        </a:lnTo>
                        <a:lnTo>
                          <a:pt x="144" y="92"/>
                        </a:lnTo>
                        <a:lnTo>
                          <a:pt x="141" y="94"/>
                        </a:lnTo>
                        <a:lnTo>
                          <a:pt x="139" y="97"/>
                        </a:lnTo>
                        <a:lnTo>
                          <a:pt x="139" y="99"/>
                        </a:lnTo>
                        <a:lnTo>
                          <a:pt x="141" y="101"/>
                        </a:lnTo>
                        <a:lnTo>
                          <a:pt x="141" y="102"/>
                        </a:lnTo>
                        <a:lnTo>
                          <a:pt x="142" y="104"/>
                        </a:lnTo>
                        <a:lnTo>
                          <a:pt x="142" y="105"/>
                        </a:lnTo>
                        <a:lnTo>
                          <a:pt x="142" y="107"/>
                        </a:lnTo>
                        <a:lnTo>
                          <a:pt x="142" y="108"/>
                        </a:lnTo>
                        <a:lnTo>
                          <a:pt x="144" y="111"/>
                        </a:lnTo>
                        <a:lnTo>
                          <a:pt x="147" y="114"/>
                        </a:lnTo>
                        <a:lnTo>
                          <a:pt x="150" y="113"/>
                        </a:lnTo>
                        <a:lnTo>
                          <a:pt x="151" y="111"/>
                        </a:lnTo>
                        <a:lnTo>
                          <a:pt x="153" y="114"/>
                        </a:lnTo>
                        <a:lnTo>
                          <a:pt x="153" y="116"/>
                        </a:lnTo>
                        <a:lnTo>
                          <a:pt x="151" y="116"/>
                        </a:lnTo>
                        <a:lnTo>
                          <a:pt x="144" y="117"/>
                        </a:lnTo>
                        <a:lnTo>
                          <a:pt x="142" y="116"/>
                        </a:lnTo>
                        <a:lnTo>
                          <a:pt x="141" y="116"/>
                        </a:lnTo>
                        <a:lnTo>
                          <a:pt x="139" y="116"/>
                        </a:lnTo>
                        <a:lnTo>
                          <a:pt x="138" y="121"/>
                        </a:lnTo>
                        <a:lnTo>
                          <a:pt x="139" y="127"/>
                        </a:lnTo>
                        <a:lnTo>
                          <a:pt x="141" y="130"/>
                        </a:lnTo>
                        <a:lnTo>
                          <a:pt x="142" y="132"/>
                        </a:lnTo>
                        <a:lnTo>
                          <a:pt x="145" y="130"/>
                        </a:lnTo>
                        <a:lnTo>
                          <a:pt x="148" y="130"/>
                        </a:lnTo>
                        <a:lnTo>
                          <a:pt x="150" y="132"/>
                        </a:lnTo>
                        <a:lnTo>
                          <a:pt x="153" y="133"/>
                        </a:lnTo>
                        <a:lnTo>
                          <a:pt x="154" y="136"/>
                        </a:lnTo>
                        <a:lnTo>
                          <a:pt x="157" y="142"/>
                        </a:lnTo>
                        <a:lnTo>
                          <a:pt x="160" y="148"/>
                        </a:lnTo>
                        <a:lnTo>
                          <a:pt x="161" y="149"/>
                        </a:lnTo>
                        <a:lnTo>
                          <a:pt x="163" y="152"/>
                        </a:lnTo>
                        <a:lnTo>
                          <a:pt x="164" y="155"/>
                        </a:lnTo>
                        <a:lnTo>
                          <a:pt x="160" y="158"/>
                        </a:lnTo>
                        <a:lnTo>
                          <a:pt x="157" y="160"/>
                        </a:lnTo>
                        <a:lnTo>
                          <a:pt x="151" y="162"/>
                        </a:lnTo>
                        <a:lnTo>
                          <a:pt x="150" y="162"/>
                        </a:lnTo>
                        <a:lnTo>
                          <a:pt x="147" y="160"/>
                        </a:lnTo>
                        <a:lnTo>
                          <a:pt x="145" y="160"/>
                        </a:lnTo>
                        <a:lnTo>
                          <a:pt x="144" y="160"/>
                        </a:lnTo>
                        <a:lnTo>
                          <a:pt x="142" y="160"/>
                        </a:lnTo>
                        <a:lnTo>
                          <a:pt x="141" y="157"/>
                        </a:lnTo>
                        <a:lnTo>
                          <a:pt x="136" y="160"/>
                        </a:lnTo>
                        <a:lnTo>
                          <a:pt x="135" y="161"/>
                        </a:lnTo>
                        <a:lnTo>
                          <a:pt x="128" y="164"/>
                        </a:lnTo>
                        <a:lnTo>
                          <a:pt x="128" y="165"/>
                        </a:lnTo>
                        <a:lnTo>
                          <a:pt x="128" y="170"/>
                        </a:lnTo>
                        <a:lnTo>
                          <a:pt x="129" y="170"/>
                        </a:lnTo>
                        <a:lnTo>
                          <a:pt x="129" y="173"/>
                        </a:lnTo>
                        <a:lnTo>
                          <a:pt x="129" y="174"/>
                        </a:lnTo>
                        <a:lnTo>
                          <a:pt x="129" y="176"/>
                        </a:lnTo>
                        <a:lnTo>
                          <a:pt x="131" y="179"/>
                        </a:lnTo>
                        <a:lnTo>
                          <a:pt x="128" y="180"/>
                        </a:lnTo>
                        <a:lnTo>
                          <a:pt x="126" y="182"/>
                        </a:lnTo>
                        <a:lnTo>
                          <a:pt x="125" y="183"/>
                        </a:lnTo>
                        <a:lnTo>
                          <a:pt x="123" y="184"/>
                        </a:lnTo>
                        <a:lnTo>
                          <a:pt x="123" y="186"/>
                        </a:lnTo>
                        <a:lnTo>
                          <a:pt x="125" y="190"/>
                        </a:lnTo>
                        <a:lnTo>
                          <a:pt x="125" y="192"/>
                        </a:lnTo>
                        <a:lnTo>
                          <a:pt x="123" y="195"/>
                        </a:lnTo>
                        <a:lnTo>
                          <a:pt x="125" y="198"/>
                        </a:lnTo>
                        <a:lnTo>
                          <a:pt x="126" y="198"/>
                        </a:lnTo>
                        <a:lnTo>
                          <a:pt x="126" y="199"/>
                        </a:lnTo>
                        <a:lnTo>
                          <a:pt x="126" y="201"/>
                        </a:lnTo>
                        <a:lnTo>
                          <a:pt x="126" y="202"/>
                        </a:lnTo>
                        <a:lnTo>
                          <a:pt x="126" y="204"/>
                        </a:lnTo>
                        <a:lnTo>
                          <a:pt x="128" y="208"/>
                        </a:lnTo>
                        <a:lnTo>
                          <a:pt x="131" y="208"/>
                        </a:lnTo>
                        <a:lnTo>
                          <a:pt x="131" y="209"/>
                        </a:lnTo>
                        <a:lnTo>
                          <a:pt x="131" y="212"/>
                        </a:lnTo>
                        <a:lnTo>
                          <a:pt x="129" y="214"/>
                        </a:lnTo>
                        <a:lnTo>
                          <a:pt x="128" y="215"/>
                        </a:lnTo>
                        <a:lnTo>
                          <a:pt x="114" y="215"/>
                        </a:lnTo>
                        <a:lnTo>
                          <a:pt x="114" y="201"/>
                        </a:lnTo>
                        <a:lnTo>
                          <a:pt x="107" y="201"/>
                        </a:lnTo>
                        <a:lnTo>
                          <a:pt x="107" y="211"/>
                        </a:lnTo>
                        <a:lnTo>
                          <a:pt x="104" y="209"/>
                        </a:lnTo>
                        <a:lnTo>
                          <a:pt x="95" y="221"/>
                        </a:lnTo>
                        <a:lnTo>
                          <a:pt x="109" y="231"/>
                        </a:lnTo>
                        <a:lnTo>
                          <a:pt x="100" y="247"/>
                        </a:lnTo>
                        <a:lnTo>
                          <a:pt x="85" y="240"/>
                        </a:lnTo>
                        <a:lnTo>
                          <a:pt x="92" y="230"/>
                        </a:lnTo>
                        <a:lnTo>
                          <a:pt x="72" y="202"/>
                        </a:lnTo>
                        <a:lnTo>
                          <a:pt x="75" y="202"/>
                        </a:lnTo>
                        <a:lnTo>
                          <a:pt x="76" y="202"/>
                        </a:lnTo>
                        <a:lnTo>
                          <a:pt x="76" y="201"/>
                        </a:lnTo>
                        <a:lnTo>
                          <a:pt x="76" y="199"/>
                        </a:lnTo>
                        <a:lnTo>
                          <a:pt x="76" y="196"/>
                        </a:lnTo>
                        <a:lnTo>
                          <a:pt x="78" y="193"/>
                        </a:lnTo>
                        <a:lnTo>
                          <a:pt x="79" y="190"/>
                        </a:lnTo>
                        <a:lnTo>
                          <a:pt x="73" y="190"/>
                        </a:lnTo>
                        <a:lnTo>
                          <a:pt x="72" y="187"/>
                        </a:lnTo>
                        <a:lnTo>
                          <a:pt x="63" y="193"/>
                        </a:lnTo>
                        <a:lnTo>
                          <a:pt x="53" y="192"/>
                        </a:lnTo>
                        <a:lnTo>
                          <a:pt x="51" y="182"/>
                        </a:lnTo>
                        <a:lnTo>
                          <a:pt x="50" y="180"/>
                        </a:lnTo>
                        <a:lnTo>
                          <a:pt x="47" y="180"/>
                        </a:lnTo>
                        <a:lnTo>
                          <a:pt x="43" y="182"/>
                        </a:lnTo>
                        <a:lnTo>
                          <a:pt x="41" y="183"/>
                        </a:lnTo>
                        <a:lnTo>
                          <a:pt x="40" y="187"/>
                        </a:lnTo>
                        <a:lnTo>
                          <a:pt x="43" y="190"/>
                        </a:lnTo>
                        <a:lnTo>
                          <a:pt x="43" y="192"/>
                        </a:lnTo>
                        <a:lnTo>
                          <a:pt x="41" y="193"/>
                        </a:lnTo>
                        <a:lnTo>
                          <a:pt x="40" y="193"/>
                        </a:lnTo>
                        <a:lnTo>
                          <a:pt x="40" y="192"/>
                        </a:lnTo>
                        <a:lnTo>
                          <a:pt x="38" y="192"/>
                        </a:lnTo>
                        <a:lnTo>
                          <a:pt x="38" y="196"/>
                        </a:lnTo>
                        <a:lnTo>
                          <a:pt x="37" y="196"/>
                        </a:lnTo>
                        <a:lnTo>
                          <a:pt x="35" y="196"/>
                        </a:lnTo>
                        <a:lnTo>
                          <a:pt x="32" y="192"/>
                        </a:lnTo>
                        <a:lnTo>
                          <a:pt x="31" y="195"/>
                        </a:lnTo>
                        <a:lnTo>
                          <a:pt x="29" y="195"/>
                        </a:lnTo>
                        <a:lnTo>
                          <a:pt x="28" y="196"/>
                        </a:lnTo>
                        <a:lnTo>
                          <a:pt x="7" y="182"/>
                        </a:lnTo>
                        <a:lnTo>
                          <a:pt x="6" y="180"/>
                        </a:lnTo>
                        <a:lnTo>
                          <a:pt x="19" y="167"/>
                        </a:lnTo>
                        <a:lnTo>
                          <a:pt x="16" y="165"/>
                        </a:lnTo>
                        <a:lnTo>
                          <a:pt x="35" y="146"/>
                        </a:lnTo>
                        <a:lnTo>
                          <a:pt x="37" y="141"/>
                        </a:lnTo>
                        <a:lnTo>
                          <a:pt x="38" y="136"/>
                        </a:lnTo>
                        <a:lnTo>
                          <a:pt x="38" y="133"/>
                        </a:lnTo>
                        <a:lnTo>
                          <a:pt x="38" y="130"/>
                        </a:lnTo>
                        <a:lnTo>
                          <a:pt x="32" y="138"/>
                        </a:lnTo>
                        <a:lnTo>
                          <a:pt x="22" y="130"/>
                        </a:lnTo>
                        <a:lnTo>
                          <a:pt x="19" y="130"/>
                        </a:lnTo>
                        <a:lnTo>
                          <a:pt x="15" y="127"/>
                        </a:lnTo>
                        <a:lnTo>
                          <a:pt x="16" y="116"/>
                        </a:lnTo>
                        <a:lnTo>
                          <a:pt x="21" y="117"/>
                        </a:lnTo>
                        <a:lnTo>
                          <a:pt x="24" y="119"/>
                        </a:lnTo>
                        <a:lnTo>
                          <a:pt x="28" y="116"/>
                        </a:lnTo>
                        <a:lnTo>
                          <a:pt x="29" y="114"/>
                        </a:lnTo>
                        <a:lnTo>
                          <a:pt x="29" y="111"/>
                        </a:lnTo>
                        <a:lnTo>
                          <a:pt x="28" y="108"/>
                        </a:lnTo>
                        <a:lnTo>
                          <a:pt x="28" y="107"/>
                        </a:lnTo>
                        <a:lnTo>
                          <a:pt x="27" y="105"/>
                        </a:lnTo>
                        <a:lnTo>
                          <a:pt x="37" y="101"/>
                        </a:lnTo>
                        <a:lnTo>
                          <a:pt x="40" y="101"/>
                        </a:lnTo>
                        <a:lnTo>
                          <a:pt x="43" y="101"/>
                        </a:lnTo>
                        <a:lnTo>
                          <a:pt x="46" y="101"/>
                        </a:lnTo>
                        <a:lnTo>
                          <a:pt x="48" y="99"/>
                        </a:lnTo>
                        <a:lnTo>
                          <a:pt x="51" y="99"/>
                        </a:lnTo>
                        <a:lnTo>
                          <a:pt x="54" y="98"/>
                        </a:lnTo>
                        <a:lnTo>
                          <a:pt x="51" y="97"/>
                        </a:lnTo>
                        <a:lnTo>
                          <a:pt x="51" y="94"/>
                        </a:lnTo>
                        <a:lnTo>
                          <a:pt x="51" y="91"/>
                        </a:lnTo>
                        <a:lnTo>
                          <a:pt x="51" y="88"/>
                        </a:lnTo>
                        <a:lnTo>
                          <a:pt x="51" y="85"/>
                        </a:lnTo>
                        <a:lnTo>
                          <a:pt x="50" y="82"/>
                        </a:lnTo>
                        <a:lnTo>
                          <a:pt x="47" y="80"/>
                        </a:lnTo>
                        <a:lnTo>
                          <a:pt x="44" y="79"/>
                        </a:lnTo>
                        <a:lnTo>
                          <a:pt x="44" y="78"/>
                        </a:lnTo>
                        <a:lnTo>
                          <a:pt x="41" y="73"/>
                        </a:lnTo>
                        <a:lnTo>
                          <a:pt x="40" y="72"/>
                        </a:lnTo>
                        <a:lnTo>
                          <a:pt x="38" y="70"/>
                        </a:lnTo>
                        <a:lnTo>
                          <a:pt x="37" y="69"/>
                        </a:lnTo>
                        <a:lnTo>
                          <a:pt x="35" y="63"/>
                        </a:lnTo>
                        <a:lnTo>
                          <a:pt x="34" y="63"/>
                        </a:lnTo>
                        <a:lnTo>
                          <a:pt x="32" y="64"/>
                        </a:lnTo>
                        <a:lnTo>
                          <a:pt x="34" y="66"/>
                        </a:lnTo>
                        <a:lnTo>
                          <a:pt x="32" y="66"/>
                        </a:lnTo>
                        <a:lnTo>
                          <a:pt x="31" y="66"/>
                        </a:lnTo>
                        <a:lnTo>
                          <a:pt x="29" y="64"/>
                        </a:lnTo>
                        <a:lnTo>
                          <a:pt x="29" y="63"/>
                        </a:lnTo>
                        <a:lnTo>
                          <a:pt x="29" y="61"/>
                        </a:lnTo>
                        <a:lnTo>
                          <a:pt x="28" y="61"/>
                        </a:lnTo>
                        <a:lnTo>
                          <a:pt x="27" y="60"/>
                        </a:lnTo>
                        <a:lnTo>
                          <a:pt x="25" y="57"/>
                        </a:lnTo>
                        <a:lnTo>
                          <a:pt x="24" y="54"/>
                        </a:lnTo>
                        <a:lnTo>
                          <a:pt x="21" y="54"/>
                        </a:lnTo>
                        <a:lnTo>
                          <a:pt x="18" y="51"/>
                        </a:lnTo>
                        <a:lnTo>
                          <a:pt x="16" y="50"/>
                        </a:lnTo>
                        <a:lnTo>
                          <a:pt x="16" y="48"/>
                        </a:lnTo>
                        <a:lnTo>
                          <a:pt x="18" y="45"/>
                        </a:lnTo>
                        <a:lnTo>
                          <a:pt x="18" y="42"/>
                        </a:lnTo>
                        <a:lnTo>
                          <a:pt x="16" y="42"/>
                        </a:lnTo>
                        <a:lnTo>
                          <a:pt x="13" y="44"/>
                        </a:lnTo>
                        <a:lnTo>
                          <a:pt x="12" y="44"/>
                        </a:lnTo>
                        <a:lnTo>
                          <a:pt x="6" y="39"/>
                        </a:lnTo>
                        <a:lnTo>
                          <a:pt x="7" y="38"/>
                        </a:lnTo>
                        <a:lnTo>
                          <a:pt x="7" y="36"/>
                        </a:lnTo>
                        <a:lnTo>
                          <a:pt x="7" y="34"/>
                        </a:lnTo>
                        <a:lnTo>
                          <a:pt x="6" y="31"/>
                        </a:lnTo>
                        <a:lnTo>
                          <a:pt x="6" y="29"/>
                        </a:lnTo>
                        <a:lnTo>
                          <a:pt x="5" y="29"/>
                        </a:lnTo>
                        <a:lnTo>
                          <a:pt x="5" y="28"/>
                        </a:lnTo>
                        <a:lnTo>
                          <a:pt x="3" y="26"/>
                        </a:lnTo>
                        <a:lnTo>
                          <a:pt x="2" y="25"/>
                        </a:lnTo>
                        <a:lnTo>
                          <a:pt x="2" y="22"/>
                        </a:lnTo>
                        <a:lnTo>
                          <a:pt x="2" y="20"/>
                        </a:lnTo>
                        <a:lnTo>
                          <a:pt x="0" y="19"/>
                        </a:lnTo>
                        <a:lnTo>
                          <a:pt x="2" y="17"/>
                        </a:lnTo>
                        <a:lnTo>
                          <a:pt x="3" y="16"/>
                        </a:lnTo>
                        <a:lnTo>
                          <a:pt x="5" y="15"/>
                        </a:lnTo>
                        <a:lnTo>
                          <a:pt x="7" y="13"/>
                        </a:lnTo>
                        <a:lnTo>
                          <a:pt x="7" y="12"/>
                        </a:lnTo>
                        <a:lnTo>
                          <a:pt x="7" y="7"/>
                        </a:lnTo>
                        <a:lnTo>
                          <a:pt x="6" y="6"/>
                        </a:lnTo>
                        <a:lnTo>
                          <a:pt x="5" y="4"/>
                        </a:lnTo>
                        <a:lnTo>
                          <a:pt x="3" y="4"/>
                        </a:lnTo>
                        <a:lnTo>
                          <a:pt x="2" y="3"/>
                        </a:lnTo>
                        <a:lnTo>
                          <a:pt x="3" y="1"/>
                        </a:lnTo>
                        <a:lnTo>
                          <a:pt x="5" y="0"/>
                        </a:lnTo>
                        <a:lnTo>
                          <a:pt x="6" y="0"/>
                        </a:lnTo>
                        <a:lnTo>
                          <a:pt x="9" y="4"/>
                        </a:lnTo>
                        <a:lnTo>
                          <a:pt x="9" y="6"/>
                        </a:lnTo>
                        <a:lnTo>
                          <a:pt x="10" y="10"/>
                        </a:lnTo>
                        <a:lnTo>
                          <a:pt x="12" y="13"/>
                        </a:lnTo>
                        <a:lnTo>
                          <a:pt x="12" y="15"/>
                        </a:lnTo>
                        <a:lnTo>
                          <a:pt x="10" y="16"/>
                        </a:lnTo>
                        <a:lnTo>
                          <a:pt x="12" y="17"/>
                        </a:lnTo>
                        <a:lnTo>
                          <a:pt x="13" y="17"/>
                        </a:lnTo>
                        <a:lnTo>
                          <a:pt x="16" y="20"/>
                        </a:lnTo>
                        <a:lnTo>
                          <a:pt x="18" y="19"/>
                        </a:lnTo>
                        <a:lnTo>
                          <a:pt x="18" y="17"/>
                        </a:lnTo>
                        <a:lnTo>
                          <a:pt x="18" y="16"/>
                        </a:lnTo>
                        <a:lnTo>
                          <a:pt x="19" y="16"/>
                        </a:lnTo>
                        <a:lnTo>
                          <a:pt x="21" y="16"/>
                        </a:lnTo>
                        <a:lnTo>
                          <a:pt x="24" y="16"/>
                        </a:lnTo>
                        <a:lnTo>
                          <a:pt x="28" y="16"/>
                        </a:lnTo>
                        <a:lnTo>
                          <a:pt x="28" y="17"/>
                        </a:lnTo>
                        <a:lnTo>
                          <a:pt x="31" y="19"/>
                        </a:lnTo>
                        <a:lnTo>
                          <a:pt x="32" y="22"/>
                        </a:lnTo>
                        <a:lnTo>
                          <a:pt x="34" y="23"/>
                        </a:lnTo>
                        <a:lnTo>
                          <a:pt x="35" y="22"/>
                        </a:lnTo>
                        <a:lnTo>
                          <a:pt x="34" y="19"/>
                        </a:lnTo>
                        <a:lnTo>
                          <a:pt x="35" y="19"/>
                        </a:lnTo>
                        <a:lnTo>
                          <a:pt x="35" y="17"/>
                        </a:lnTo>
                        <a:lnTo>
                          <a:pt x="37" y="17"/>
                        </a:lnTo>
                        <a:lnTo>
                          <a:pt x="40" y="19"/>
                        </a:lnTo>
                        <a:lnTo>
                          <a:pt x="43" y="19"/>
                        </a:lnTo>
                        <a:lnTo>
                          <a:pt x="44" y="20"/>
                        </a:lnTo>
                        <a:lnTo>
                          <a:pt x="46" y="20"/>
                        </a:lnTo>
                        <a:lnTo>
                          <a:pt x="47" y="20"/>
                        </a:lnTo>
                        <a:lnTo>
                          <a:pt x="50" y="19"/>
                        </a:lnTo>
                        <a:lnTo>
                          <a:pt x="53" y="19"/>
                        </a:lnTo>
                        <a:lnTo>
                          <a:pt x="54" y="22"/>
                        </a:lnTo>
                        <a:lnTo>
                          <a:pt x="56" y="23"/>
                        </a:lnTo>
                        <a:lnTo>
                          <a:pt x="59" y="26"/>
                        </a:lnTo>
                        <a:lnTo>
                          <a:pt x="59" y="28"/>
                        </a:lnTo>
                        <a:lnTo>
                          <a:pt x="59" y="29"/>
                        </a:lnTo>
                        <a:lnTo>
                          <a:pt x="56" y="31"/>
                        </a:lnTo>
                        <a:lnTo>
                          <a:pt x="56" y="32"/>
                        </a:lnTo>
                        <a:lnTo>
                          <a:pt x="57" y="32"/>
                        </a:lnTo>
                        <a:lnTo>
                          <a:pt x="59" y="32"/>
                        </a:lnTo>
                        <a:lnTo>
                          <a:pt x="60" y="32"/>
                        </a:lnTo>
                        <a:lnTo>
                          <a:pt x="60" y="34"/>
                        </a:lnTo>
                        <a:lnTo>
                          <a:pt x="60" y="35"/>
                        </a:lnTo>
                        <a:lnTo>
                          <a:pt x="59" y="35"/>
                        </a:lnTo>
                        <a:lnTo>
                          <a:pt x="57" y="36"/>
                        </a:lnTo>
                        <a:lnTo>
                          <a:pt x="59" y="36"/>
                        </a:lnTo>
                        <a:lnTo>
                          <a:pt x="54" y="36"/>
                        </a:lnTo>
                        <a:lnTo>
                          <a:pt x="51" y="39"/>
                        </a:lnTo>
                        <a:lnTo>
                          <a:pt x="48" y="41"/>
                        </a:lnTo>
                        <a:lnTo>
                          <a:pt x="46" y="42"/>
                        </a:lnTo>
                        <a:lnTo>
                          <a:pt x="44" y="48"/>
                        </a:lnTo>
                        <a:lnTo>
                          <a:pt x="46" y="51"/>
                        </a:lnTo>
                        <a:lnTo>
                          <a:pt x="47" y="54"/>
                        </a:lnTo>
                        <a:lnTo>
                          <a:pt x="48" y="56"/>
                        </a:lnTo>
                        <a:lnTo>
                          <a:pt x="53" y="53"/>
                        </a:lnTo>
                        <a:lnTo>
                          <a:pt x="56" y="51"/>
                        </a:lnTo>
                        <a:lnTo>
                          <a:pt x="59" y="50"/>
                        </a:lnTo>
                        <a:lnTo>
                          <a:pt x="57" y="48"/>
                        </a:lnTo>
                        <a:lnTo>
                          <a:pt x="65" y="47"/>
                        </a:lnTo>
                        <a:lnTo>
                          <a:pt x="65" y="48"/>
                        </a:lnTo>
                        <a:lnTo>
                          <a:pt x="68" y="48"/>
                        </a:lnTo>
                        <a:lnTo>
                          <a:pt x="69" y="48"/>
                        </a:lnTo>
                        <a:lnTo>
                          <a:pt x="69" y="50"/>
                        </a:lnTo>
                        <a:lnTo>
                          <a:pt x="69" y="54"/>
                        </a:lnTo>
                        <a:lnTo>
                          <a:pt x="68" y="54"/>
                        </a:lnTo>
                        <a:lnTo>
                          <a:pt x="72" y="56"/>
                        </a:lnTo>
                        <a:lnTo>
                          <a:pt x="73" y="57"/>
                        </a:lnTo>
                        <a:lnTo>
                          <a:pt x="75" y="58"/>
                        </a:lnTo>
                        <a:lnTo>
                          <a:pt x="85" y="56"/>
                        </a:lnTo>
                        <a:lnTo>
                          <a:pt x="91" y="53"/>
                        </a:lnTo>
                        <a:lnTo>
                          <a:pt x="92" y="53"/>
                        </a:lnTo>
                        <a:lnTo>
                          <a:pt x="92" y="48"/>
                        </a:lnTo>
                        <a:lnTo>
                          <a:pt x="91" y="47"/>
                        </a:lnTo>
                        <a:lnTo>
                          <a:pt x="91" y="45"/>
                        </a:lnTo>
                        <a:lnTo>
                          <a:pt x="95" y="44"/>
                        </a:lnTo>
                        <a:lnTo>
                          <a:pt x="100" y="42"/>
                        </a:lnTo>
                        <a:lnTo>
                          <a:pt x="107" y="39"/>
                        </a:lnTo>
                        <a:lnTo>
                          <a:pt x="112" y="38"/>
                        </a:lnTo>
                        <a:lnTo>
                          <a:pt x="117" y="36"/>
                        </a:lnTo>
                        <a:lnTo>
                          <a:pt x="120" y="35"/>
                        </a:lnTo>
                        <a:lnTo>
                          <a:pt x="123" y="35"/>
                        </a:lnTo>
                        <a:lnTo>
                          <a:pt x="128" y="34"/>
                        </a:lnTo>
                        <a:lnTo>
                          <a:pt x="128" y="35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9" name="Freeform 250"/>
                  <p:cNvSpPr>
                    <a:spLocks/>
                  </p:cNvSpPr>
                  <p:nvPr/>
                </p:nvSpPr>
                <p:spPr bwMode="auto">
                  <a:xfrm>
                    <a:off x="3050084" y="2638574"/>
                    <a:ext cx="976313" cy="473075"/>
                  </a:xfrm>
                  <a:custGeom>
                    <a:avLst/>
                    <a:gdLst>
                      <a:gd name="T0" fmla="*/ 271 w 274"/>
                      <a:gd name="T1" fmla="*/ 108 h 133"/>
                      <a:gd name="T2" fmla="*/ 262 w 274"/>
                      <a:gd name="T3" fmla="*/ 105 h 133"/>
                      <a:gd name="T4" fmla="*/ 255 w 274"/>
                      <a:gd name="T5" fmla="*/ 104 h 133"/>
                      <a:gd name="T6" fmla="*/ 251 w 274"/>
                      <a:gd name="T7" fmla="*/ 107 h 133"/>
                      <a:gd name="T8" fmla="*/ 211 w 274"/>
                      <a:gd name="T9" fmla="*/ 114 h 133"/>
                      <a:gd name="T10" fmla="*/ 191 w 274"/>
                      <a:gd name="T11" fmla="*/ 120 h 133"/>
                      <a:gd name="T12" fmla="*/ 155 w 274"/>
                      <a:gd name="T13" fmla="*/ 113 h 133"/>
                      <a:gd name="T14" fmla="*/ 142 w 274"/>
                      <a:gd name="T15" fmla="*/ 133 h 133"/>
                      <a:gd name="T16" fmla="*/ 133 w 274"/>
                      <a:gd name="T17" fmla="*/ 124 h 133"/>
                      <a:gd name="T18" fmla="*/ 94 w 274"/>
                      <a:gd name="T19" fmla="*/ 101 h 133"/>
                      <a:gd name="T20" fmla="*/ 41 w 274"/>
                      <a:gd name="T21" fmla="*/ 111 h 133"/>
                      <a:gd name="T22" fmla="*/ 40 w 274"/>
                      <a:gd name="T23" fmla="*/ 105 h 133"/>
                      <a:gd name="T24" fmla="*/ 32 w 274"/>
                      <a:gd name="T25" fmla="*/ 102 h 133"/>
                      <a:gd name="T26" fmla="*/ 29 w 274"/>
                      <a:gd name="T27" fmla="*/ 111 h 133"/>
                      <a:gd name="T28" fmla="*/ 26 w 274"/>
                      <a:gd name="T29" fmla="*/ 108 h 133"/>
                      <a:gd name="T30" fmla="*/ 18 w 274"/>
                      <a:gd name="T31" fmla="*/ 108 h 133"/>
                      <a:gd name="T32" fmla="*/ 15 w 274"/>
                      <a:gd name="T33" fmla="*/ 104 h 133"/>
                      <a:gd name="T34" fmla="*/ 9 w 274"/>
                      <a:gd name="T35" fmla="*/ 108 h 133"/>
                      <a:gd name="T36" fmla="*/ 7 w 274"/>
                      <a:gd name="T37" fmla="*/ 69 h 133"/>
                      <a:gd name="T38" fmla="*/ 1 w 274"/>
                      <a:gd name="T39" fmla="*/ 51 h 133"/>
                      <a:gd name="T40" fmla="*/ 10 w 274"/>
                      <a:gd name="T41" fmla="*/ 56 h 133"/>
                      <a:gd name="T42" fmla="*/ 15 w 274"/>
                      <a:gd name="T43" fmla="*/ 47 h 133"/>
                      <a:gd name="T44" fmla="*/ 19 w 274"/>
                      <a:gd name="T45" fmla="*/ 45 h 133"/>
                      <a:gd name="T46" fmla="*/ 43 w 274"/>
                      <a:gd name="T47" fmla="*/ 39 h 133"/>
                      <a:gd name="T48" fmla="*/ 48 w 274"/>
                      <a:gd name="T49" fmla="*/ 44 h 133"/>
                      <a:gd name="T50" fmla="*/ 53 w 274"/>
                      <a:gd name="T51" fmla="*/ 44 h 133"/>
                      <a:gd name="T52" fmla="*/ 63 w 274"/>
                      <a:gd name="T53" fmla="*/ 39 h 133"/>
                      <a:gd name="T54" fmla="*/ 56 w 274"/>
                      <a:gd name="T55" fmla="*/ 23 h 133"/>
                      <a:gd name="T56" fmla="*/ 50 w 274"/>
                      <a:gd name="T57" fmla="*/ 7 h 133"/>
                      <a:gd name="T58" fmla="*/ 65 w 274"/>
                      <a:gd name="T59" fmla="*/ 6 h 133"/>
                      <a:gd name="T60" fmla="*/ 91 w 274"/>
                      <a:gd name="T61" fmla="*/ 4 h 133"/>
                      <a:gd name="T62" fmla="*/ 125 w 274"/>
                      <a:gd name="T63" fmla="*/ 39 h 133"/>
                      <a:gd name="T64" fmla="*/ 150 w 274"/>
                      <a:gd name="T65" fmla="*/ 44 h 133"/>
                      <a:gd name="T66" fmla="*/ 205 w 274"/>
                      <a:gd name="T67" fmla="*/ 60 h 133"/>
                      <a:gd name="T68" fmla="*/ 208 w 274"/>
                      <a:gd name="T69" fmla="*/ 61 h 133"/>
                      <a:gd name="T70" fmla="*/ 211 w 274"/>
                      <a:gd name="T71" fmla="*/ 63 h 133"/>
                      <a:gd name="T72" fmla="*/ 215 w 274"/>
                      <a:gd name="T73" fmla="*/ 64 h 133"/>
                      <a:gd name="T74" fmla="*/ 218 w 274"/>
                      <a:gd name="T75" fmla="*/ 61 h 133"/>
                      <a:gd name="T76" fmla="*/ 224 w 274"/>
                      <a:gd name="T77" fmla="*/ 64 h 133"/>
                      <a:gd name="T78" fmla="*/ 227 w 274"/>
                      <a:gd name="T79" fmla="*/ 61 h 133"/>
                      <a:gd name="T80" fmla="*/ 239 w 274"/>
                      <a:gd name="T81" fmla="*/ 64 h 133"/>
                      <a:gd name="T82" fmla="*/ 252 w 274"/>
                      <a:gd name="T83" fmla="*/ 60 h 133"/>
                      <a:gd name="T84" fmla="*/ 265 w 274"/>
                      <a:gd name="T85" fmla="*/ 48 h 133"/>
                      <a:gd name="T86" fmla="*/ 273 w 274"/>
                      <a:gd name="T87" fmla="*/ 47 h 133"/>
                      <a:gd name="T88" fmla="*/ 268 w 274"/>
                      <a:gd name="T89" fmla="*/ 66 h 133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274"/>
                      <a:gd name="T136" fmla="*/ 0 h 133"/>
                      <a:gd name="T137" fmla="*/ 274 w 274"/>
                      <a:gd name="T138" fmla="*/ 133 h 133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274" h="133">
                        <a:moveTo>
                          <a:pt x="274" y="67"/>
                        </a:moveTo>
                        <a:lnTo>
                          <a:pt x="271" y="97"/>
                        </a:lnTo>
                        <a:lnTo>
                          <a:pt x="271" y="108"/>
                        </a:lnTo>
                        <a:lnTo>
                          <a:pt x="267" y="108"/>
                        </a:lnTo>
                        <a:lnTo>
                          <a:pt x="264" y="107"/>
                        </a:lnTo>
                        <a:lnTo>
                          <a:pt x="262" y="105"/>
                        </a:lnTo>
                        <a:lnTo>
                          <a:pt x="257" y="107"/>
                        </a:lnTo>
                        <a:lnTo>
                          <a:pt x="257" y="105"/>
                        </a:lnTo>
                        <a:lnTo>
                          <a:pt x="255" y="104"/>
                        </a:lnTo>
                        <a:lnTo>
                          <a:pt x="254" y="105"/>
                        </a:lnTo>
                        <a:lnTo>
                          <a:pt x="252" y="107"/>
                        </a:lnTo>
                        <a:lnTo>
                          <a:pt x="251" y="107"/>
                        </a:lnTo>
                        <a:lnTo>
                          <a:pt x="249" y="108"/>
                        </a:lnTo>
                        <a:lnTo>
                          <a:pt x="249" y="116"/>
                        </a:lnTo>
                        <a:lnTo>
                          <a:pt x="211" y="114"/>
                        </a:lnTo>
                        <a:lnTo>
                          <a:pt x="211" y="124"/>
                        </a:lnTo>
                        <a:lnTo>
                          <a:pt x="191" y="124"/>
                        </a:lnTo>
                        <a:lnTo>
                          <a:pt x="191" y="120"/>
                        </a:lnTo>
                        <a:lnTo>
                          <a:pt x="164" y="119"/>
                        </a:lnTo>
                        <a:lnTo>
                          <a:pt x="163" y="113"/>
                        </a:lnTo>
                        <a:lnTo>
                          <a:pt x="155" y="113"/>
                        </a:lnTo>
                        <a:lnTo>
                          <a:pt x="154" y="114"/>
                        </a:lnTo>
                        <a:lnTo>
                          <a:pt x="158" y="126"/>
                        </a:lnTo>
                        <a:lnTo>
                          <a:pt x="142" y="133"/>
                        </a:lnTo>
                        <a:lnTo>
                          <a:pt x="139" y="130"/>
                        </a:lnTo>
                        <a:lnTo>
                          <a:pt x="136" y="132"/>
                        </a:lnTo>
                        <a:lnTo>
                          <a:pt x="133" y="124"/>
                        </a:lnTo>
                        <a:lnTo>
                          <a:pt x="126" y="126"/>
                        </a:lnTo>
                        <a:lnTo>
                          <a:pt x="92" y="123"/>
                        </a:lnTo>
                        <a:lnTo>
                          <a:pt x="94" y="101"/>
                        </a:lnTo>
                        <a:lnTo>
                          <a:pt x="45" y="98"/>
                        </a:lnTo>
                        <a:lnTo>
                          <a:pt x="43" y="110"/>
                        </a:lnTo>
                        <a:lnTo>
                          <a:pt x="41" y="111"/>
                        </a:lnTo>
                        <a:lnTo>
                          <a:pt x="40" y="110"/>
                        </a:lnTo>
                        <a:lnTo>
                          <a:pt x="40" y="107"/>
                        </a:lnTo>
                        <a:lnTo>
                          <a:pt x="40" y="105"/>
                        </a:lnTo>
                        <a:lnTo>
                          <a:pt x="40" y="104"/>
                        </a:lnTo>
                        <a:lnTo>
                          <a:pt x="38" y="104"/>
                        </a:lnTo>
                        <a:lnTo>
                          <a:pt x="32" y="102"/>
                        </a:lnTo>
                        <a:lnTo>
                          <a:pt x="31" y="105"/>
                        </a:lnTo>
                        <a:lnTo>
                          <a:pt x="31" y="110"/>
                        </a:lnTo>
                        <a:lnTo>
                          <a:pt x="29" y="111"/>
                        </a:lnTo>
                        <a:lnTo>
                          <a:pt x="28" y="110"/>
                        </a:lnTo>
                        <a:lnTo>
                          <a:pt x="26" y="107"/>
                        </a:lnTo>
                        <a:lnTo>
                          <a:pt x="26" y="108"/>
                        </a:lnTo>
                        <a:lnTo>
                          <a:pt x="26" y="110"/>
                        </a:lnTo>
                        <a:lnTo>
                          <a:pt x="19" y="110"/>
                        </a:lnTo>
                        <a:lnTo>
                          <a:pt x="18" y="108"/>
                        </a:lnTo>
                        <a:lnTo>
                          <a:pt x="18" y="104"/>
                        </a:lnTo>
                        <a:lnTo>
                          <a:pt x="16" y="102"/>
                        </a:lnTo>
                        <a:lnTo>
                          <a:pt x="15" y="104"/>
                        </a:lnTo>
                        <a:lnTo>
                          <a:pt x="13" y="104"/>
                        </a:lnTo>
                        <a:lnTo>
                          <a:pt x="10" y="107"/>
                        </a:lnTo>
                        <a:lnTo>
                          <a:pt x="9" y="108"/>
                        </a:lnTo>
                        <a:lnTo>
                          <a:pt x="7" y="108"/>
                        </a:lnTo>
                        <a:lnTo>
                          <a:pt x="6" y="105"/>
                        </a:lnTo>
                        <a:lnTo>
                          <a:pt x="7" y="69"/>
                        </a:lnTo>
                        <a:lnTo>
                          <a:pt x="10" y="66"/>
                        </a:lnTo>
                        <a:lnTo>
                          <a:pt x="0" y="51"/>
                        </a:lnTo>
                        <a:lnTo>
                          <a:pt x="1" y="51"/>
                        </a:lnTo>
                        <a:lnTo>
                          <a:pt x="6" y="56"/>
                        </a:lnTo>
                        <a:lnTo>
                          <a:pt x="9" y="57"/>
                        </a:lnTo>
                        <a:lnTo>
                          <a:pt x="10" y="56"/>
                        </a:lnTo>
                        <a:lnTo>
                          <a:pt x="12" y="53"/>
                        </a:lnTo>
                        <a:lnTo>
                          <a:pt x="13" y="47"/>
                        </a:lnTo>
                        <a:lnTo>
                          <a:pt x="15" y="47"/>
                        </a:lnTo>
                        <a:lnTo>
                          <a:pt x="15" y="44"/>
                        </a:lnTo>
                        <a:lnTo>
                          <a:pt x="18" y="44"/>
                        </a:lnTo>
                        <a:lnTo>
                          <a:pt x="19" y="45"/>
                        </a:lnTo>
                        <a:lnTo>
                          <a:pt x="22" y="39"/>
                        </a:lnTo>
                        <a:lnTo>
                          <a:pt x="40" y="41"/>
                        </a:lnTo>
                        <a:lnTo>
                          <a:pt x="43" y="39"/>
                        </a:lnTo>
                        <a:lnTo>
                          <a:pt x="43" y="41"/>
                        </a:lnTo>
                        <a:lnTo>
                          <a:pt x="45" y="41"/>
                        </a:lnTo>
                        <a:lnTo>
                          <a:pt x="48" y="44"/>
                        </a:lnTo>
                        <a:lnTo>
                          <a:pt x="50" y="42"/>
                        </a:lnTo>
                        <a:lnTo>
                          <a:pt x="51" y="44"/>
                        </a:lnTo>
                        <a:lnTo>
                          <a:pt x="53" y="44"/>
                        </a:lnTo>
                        <a:lnTo>
                          <a:pt x="54" y="45"/>
                        </a:lnTo>
                        <a:lnTo>
                          <a:pt x="60" y="39"/>
                        </a:lnTo>
                        <a:lnTo>
                          <a:pt x="63" y="39"/>
                        </a:lnTo>
                        <a:lnTo>
                          <a:pt x="66" y="36"/>
                        </a:lnTo>
                        <a:lnTo>
                          <a:pt x="63" y="35"/>
                        </a:lnTo>
                        <a:lnTo>
                          <a:pt x="56" y="23"/>
                        </a:lnTo>
                        <a:lnTo>
                          <a:pt x="51" y="13"/>
                        </a:lnTo>
                        <a:lnTo>
                          <a:pt x="50" y="7"/>
                        </a:lnTo>
                        <a:lnTo>
                          <a:pt x="48" y="0"/>
                        </a:lnTo>
                        <a:lnTo>
                          <a:pt x="50" y="0"/>
                        </a:lnTo>
                        <a:lnTo>
                          <a:pt x="65" y="6"/>
                        </a:lnTo>
                        <a:lnTo>
                          <a:pt x="73" y="3"/>
                        </a:lnTo>
                        <a:lnTo>
                          <a:pt x="81" y="6"/>
                        </a:lnTo>
                        <a:lnTo>
                          <a:pt x="91" y="4"/>
                        </a:lnTo>
                        <a:lnTo>
                          <a:pt x="89" y="22"/>
                        </a:lnTo>
                        <a:lnTo>
                          <a:pt x="122" y="23"/>
                        </a:lnTo>
                        <a:lnTo>
                          <a:pt x="125" y="39"/>
                        </a:lnTo>
                        <a:lnTo>
                          <a:pt x="133" y="39"/>
                        </a:lnTo>
                        <a:lnTo>
                          <a:pt x="139" y="39"/>
                        </a:lnTo>
                        <a:lnTo>
                          <a:pt x="150" y="44"/>
                        </a:lnTo>
                        <a:lnTo>
                          <a:pt x="150" y="47"/>
                        </a:lnTo>
                        <a:lnTo>
                          <a:pt x="204" y="50"/>
                        </a:lnTo>
                        <a:lnTo>
                          <a:pt x="205" y="60"/>
                        </a:lnTo>
                        <a:lnTo>
                          <a:pt x="208" y="60"/>
                        </a:lnTo>
                        <a:lnTo>
                          <a:pt x="207" y="61"/>
                        </a:lnTo>
                        <a:lnTo>
                          <a:pt x="208" y="61"/>
                        </a:lnTo>
                        <a:lnTo>
                          <a:pt x="210" y="64"/>
                        </a:lnTo>
                        <a:lnTo>
                          <a:pt x="211" y="64"/>
                        </a:lnTo>
                        <a:lnTo>
                          <a:pt x="211" y="63"/>
                        </a:lnTo>
                        <a:lnTo>
                          <a:pt x="214" y="63"/>
                        </a:lnTo>
                        <a:lnTo>
                          <a:pt x="214" y="66"/>
                        </a:lnTo>
                        <a:lnTo>
                          <a:pt x="215" y="64"/>
                        </a:lnTo>
                        <a:lnTo>
                          <a:pt x="217" y="63"/>
                        </a:lnTo>
                        <a:lnTo>
                          <a:pt x="217" y="61"/>
                        </a:lnTo>
                        <a:lnTo>
                          <a:pt x="218" y="61"/>
                        </a:lnTo>
                        <a:lnTo>
                          <a:pt x="220" y="64"/>
                        </a:lnTo>
                        <a:lnTo>
                          <a:pt x="224" y="63"/>
                        </a:lnTo>
                        <a:lnTo>
                          <a:pt x="224" y="64"/>
                        </a:lnTo>
                        <a:lnTo>
                          <a:pt x="226" y="64"/>
                        </a:lnTo>
                        <a:lnTo>
                          <a:pt x="227" y="61"/>
                        </a:lnTo>
                        <a:lnTo>
                          <a:pt x="229" y="63"/>
                        </a:lnTo>
                        <a:lnTo>
                          <a:pt x="236" y="63"/>
                        </a:lnTo>
                        <a:lnTo>
                          <a:pt x="239" y="64"/>
                        </a:lnTo>
                        <a:lnTo>
                          <a:pt x="240" y="63"/>
                        </a:lnTo>
                        <a:lnTo>
                          <a:pt x="240" y="60"/>
                        </a:lnTo>
                        <a:lnTo>
                          <a:pt x="252" y="60"/>
                        </a:lnTo>
                        <a:lnTo>
                          <a:pt x="252" y="56"/>
                        </a:lnTo>
                        <a:lnTo>
                          <a:pt x="254" y="48"/>
                        </a:lnTo>
                        <a:lnTo>
                          <a:pt x="265" y="48"/>
                        </a:lnTo>
                        <a:lnTo>
                          <a:pt x="265" y="47"/>
                        </a:lnTo>
                        <a:lnTo>
                          <a:pt x="265" y="45"/>
                        </a:lnTo>
                        <a:lnTo>
                          <a:pt x="273" y="47"/>
                        </a:lnTo>
                        <a:lnTo>
                          <a:pt x="271" y="63"/>
                        </a:lnTo>
                        <a:lnTo>
                          <a:pt x="268" y="63"/>
                        </a:lnTo>
                        <a:lnTo>
                          <a:pt x="268" y="66"/>
                        </a:lnTo>
                        <a:lnTo>
                          <a:pt x="273" y="67"/>
                        </a:lnTo>
                        <a:lnTo>
                          <a:pt x="274" y="67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0" name="Freeform 251"/>
                  <p:cNvSpPr>
                    <a:spLocks/>
                  </p:cNvSpPr>
                  <p:nvPr/>
                </p:nvSpPr>
                <p:spPr bwMode="auto">
                  <a:xfrm>
                    <a:off x="4004172" y="2851299"/>
                    <a:ext cx="671512" cy="739775"/>
                  </a:xfrm>
                  <a:custGeom>
                    <a:avLst/>
                    <a:gdLst>
                      <a:gd name="T0" fmla="*/ 109 w 189"/>
                      <a:gd name="T1" fmla="*/ 23 h 208"/>
                      <a:gd name="T2" fmla="*/ 134 w 189"/>
                      <a:gd name="T3" fmla="*/ 60 h 208"/>
                      <a:gd name="T4" fmla="*/ 147 w 189"/>
                      <a:gd name="T5" fmla="*/ 42 h 208"/>
                      <a:gd name="T6" fmla="*/ 159 w 189"/>
                      <a:gd name="T7" fmla="*/ 56 h 208"/>
                      <a:gd name="T8" fmla="*/ 189 w 189"/>
                      <a:gd name="T9" fmla="*/ 82 h 208"/>
                      <a:gd name="T10" fmla="*/ 156 w 189"/>
                      <a:gd name="T11" fmla="*/ 113 h 208"/>
                      <a:gd name="T12" fmla="*/ 151 w 189"/>
                      <a:gd name="T13" fmla="*/ 127 h 208"/>
                      <a:gd name="T14" fmla="*/ 153 w 189"/>
                      <a:gd name="T15" fmla="*/ 141 h 208"/>
                      <a:gd name="T16" fmla="*/ 159 w 189"/>
                      <a:gd name="T17" fmla="*/ 139 h 208"/>
                      <a:gd name="T18" fmla="*/ 163 w 189"/>
                      <a:gd name="T19" fmla="*/ 144 h 208"/>
                      <a:gd name="T20" fmla="*/ 170 w 189"/>
                      <a:gd name="T21" fmla="*/ 146 h 208"/>
                      <a:gd name="T22" fmla="*/ 150 w 189"/>
                      <a:gd name="T23" fmla="*/ 148 h 208"/>
                      <a:gd name="T24" fmla="*/ 139 w 189"/>
                      <a:gd name="T25" fmla="*/ 145 h 208"/>
                      <a:gd name="T26" fmla="*/ 142 w 189"/>
                      <a:gd name="T27" fmla="*/ 152 h 208"/>
                      <a:gd name="T28" fmla="*/ 138 w 189"/>
                      <a:gd name="T29" fmla="*/ 165 h 208"/>
                      <a:gd name="T30" fmla="*/ 110 w 189"/>
                      <a:gd name="T31" fmla="*/ 180 h 208"/>
                      <a:gd name="T32" fmla="*/ 128 w 189"/>
                      <a:gd name="T33" fmla="*/ 193 h 208"/>
                      <a:gd name="T34" fmla="*/ 138 w 189"/>
                      <a:gd name="T35" fmla="*/ 196 h 208"/>
                      <a:gd name="T36" fmla="*/ 129 w 189"/>
                      <a:gd name="T37" fmla="*/ 196 h 208"/>
                      <a:gd name="T38" fmla="*/ 126 w 189"/>
                      <a:gd name="T39" fmla="*/ 205 h 208"/>
                      <a:gd name="T40" fmla="*/ 101 w 189"/>
                      <a:gd name="T41" fmla="*/ 208 h 208"/>
                      <a:gd name="T42" fmla="*/ 94 w 189"/>
                      <a:gd name="T43" fmla="*/ 204 h 208"/>
                      <a:gd name="T44" fmla="*/ 68 w 189"/>
                      <a:gd name="T45" fmla="*/ 198 h 208"/>
                      <a:gd name="T46" fmla="*/ 37 w 189"/>
                      <a:gd name="T47" fmla="*/ 183 h 208"/>
                      <a:gd name="T48" fmla="*/ 40 w 189"/>
                      <a:gd name="T49" fmla="*/ 179 h 208"/>
                      <a:gd name="T50" fmla="*/ 22 w 189"/>
                      <a:gd name="T51" fmla="*/ 161 h 208"/>
                      <a:gd name="T52" fmla="*/ 18 w 189"/>
                      <a:gd name="T53" fmla="*/ 163 h 208"/>
                      <a:gd name="T54" fmla="*/ 16 w 189"/>
                      <a:gd name="T55" fmla="*/ 117 h 208"/>
                      <a:gd name="T56" fmla="*/ 0 w 189"/>
                      <a:gd name="T57" fmla="*/ 113 h 208"/>
                      <a:gd name="T58" fmla="*/ 6 w 189"/>
                      <a:gd name="T59" fmla="*/ 69 h 208"/>
                      <a:gd name="T60" fmla="*/ 3 w 189"/>
                      <a:gd name="T61" fmla="*/ 64 h 208"/>
                      <a:gd name="T62" fmla="*/ 3 w 189"/>
                      <a:gd name="T63" fmla="*/ 61 h 208"/>
                      <a:gd name="T64" fmla="*/ 8 w 189"/>
                      <a:gd name="T65" fmla="*/ 61 h 208"/>
                      <a:gd name="T66" fmla="*/ 9 w 189"/>
                      <a:gd name="T67" fmla="*/ 59 h 208"/>
                      <a:gd name="T68" fmla="*/ 9 w 189"/>
                      <a:gd name="T69" fmla="*/ 47 h 208"/>
                      <a:gd name="T70" fmla="*/ 3 w 189"/>
                      <a:gd name="T71" fmla="*/ 37 h 208"/>
                      <a:gd name="T72" fmla="*/ 8 w 189"/>
                      <a:gd name="T73" fmla="*/ 6 h 208"/>
                      <a:gd name="T74" fmla="*/ 10 w 189"/>
                      <a:gd name="T75" fmla="*/ 4 h 208"/>
                      <a:gd name="T76" fmla="*/ 15 w 189"/>
                      <a:gd name="T77" fmla="*/ 9 h 208"/>
                      <a:gd name="T78" fmla="*/ 21 w 189"/>
                      <a:gd name="T79" fmla="*/ 6 h 208"/>
                      <a:gd name="T80" fmla="*/ 24 w 189"/>
                      <a:gd name="T81" fmla="*/ 7 h 208"/>
                      <a:gd name="T82" fmla="*/ 24 w 189"/>
                      <a:gd name="T83" fmla="*/ 10 h 208"/>
                      <a:gd name="T84" fmla="*/ 28 w 189"/>
                      <a:gd name="T85" fmla="*/ 9 h 208"/>
                      <a:gd name="T86" fmla="*/ 31 w 189"/>
                      <a:gd name="T87" fmla="*/ 3 h 208"/>
                      <a:gd name="T88" fmla="*/ 59 w 189"/>
                      <a:gd name="T89" fmla="*/ 1 h 208"/>
                      <a:gd name="T90" fmla="*/ 72 w 189"/>
                      <a:gd name="T91" fmla="*/ 12 h 208"/>
                      <a:gd name="T92" fmla="*/ 76 w 189"/>
                      <a:gd name="T93" fmla="*/ 10 h 208"/>
                      <a:gd name="T94" fmla="*/ 87 w 189"/>
                      <a:gd name="T95" fmla="*/ 12 h 208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189"/>
                      <a:gd name="T145" fmla="*/ 0 h 208"/>
                      <a:gd name="T146" fmla="*/ 189 w 189"/>
                      <a:gd name="T147" fmla="*/ 208 h 208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189" h="208">
                        <a:moveTo>
                          <a:pt x="93" y="15"/>
                        </a:moveTo>
                        <a:lnTo>
                          <a:pt x="109" y="23"/>
                        </a:lnTo>
                        <a:lnTo>
                          <a:pt x="100" y="39"/>
                        </a:lnTo>
                        <a:lnTo>
                          <a:pt x="134" y="60"/>
                        </a:lnTo>
                        <a:lnTo>
                          <a:pt x="144" y="44"/>
                        </a:lnTo>
                        <a:lnTo>
                          <a:pt x="147" y="42"/>
                        </a:lnTo>
                        <a:lnTo>
                          <a:pt x="147" y="54"/>
                        </a:lnTo>
                        <a:lnTo>
                          <a:pt x="159" y="56"/>
                        </a:lnTo>
                        <a:lnTo>
                          <a:pt x="157" y="79"/>
                        </a:lnTo>
                        <a:lnTo>
                          <a:pt x="189" y="82"/>
                        </a:lnTo>
                        <a:lnTo>
                          <a:pt x="188" y="114"/>
                        </a:lnTo>
                        <a:lnTo>
                          <a:pt x="156" y="113"/>
                        </a:lnTo>
                        <a:lnTo>
                          <a:pt x="154" y="127"/>
                        </a:lnTo>
                        <a:lnTo>
                          <a:pt x="151" y="127"/>
                        </a:lnTo>
                        <a:lnTo>
                          <a:pt x="150" y="141"/>
                        </a:lnTo>
                        <a:lnTo>
                          <a:pt x="153" y="141"/>
                        </a:lnTo>
                        <a:lnTo>
                          <a:pt x="154" y="141"/>
                        </a:lnTo>
                        <a:lnTo>
                          <a:pt x="159" y="139"/>
                        </a:lnTo>
                        <a:lnTo>
                          <a:pt x="159" y="144"/>
                        </a:lnTo>
                        <a:lnTo>
                          <a:pt x="163" y="144"/>
                        </a:lnTo>
                        <a:lnTo>
                          <a:pt x="163" y="146"/>
                        </a:lnTo>
                        <a:lnTo>
                          <a:pt x="170" y="146"/>
                        </a:lnTo>
                        <a:lnTo>
                          <a:pt x="170" y="149"/>
                        </a:lnTo>
                        <a:lnTo>
                          <a:pt x="150" y="148"/>
                        </a:lnTo>
                        <a:lnTo>
                          <a:pt x="141" y="144"/>
                        </a:lnTo>
                        <a:lnTo>
                          <a:pt x="139" y="145"/>
                        </a:lnTo>
                        <a:lnTo>
                          <a:pt x="139" y="149"/>
                        </a:lnTo>
                        <a:lnTo>
                          <a:pt x="142" y="152"/>
                        </a:lnTo>
                        <a:lnTo>
                          <a:pt x="138" y="157"/>
                        </a:lnTo>
                        <a:lnTo>
                          <a:pt x="138" y="165"/>
                        </a:lnTo>
                        <a:lnTo>
                          <a:pt x="110" y="164"/>
                        </a:lnTo>
                        <a:lnTo>
                          <a:pt x="110" y="180"/>
                        </a:lnTo>
                        <a:lnTo>
                          <a:pt x="128" y="182"/>
                        </a:lnTo>
                        <a:lnTo>
                          <a:pt x="128" y="193"/>
                        </a:lnTo>
                        <a:lnTo>
                          <a:pt x="137" y="193"/>
                        </a:lnTo>
                        <a:lnTo>
                          <a:pt x="138" y="196"/>
                        </a:lnTo>
                        <a:lnTo>
                          <a:pt x="134" y="198"/>
                        </a:lnTo>
                        <a:lnTo>
                          <a:pt x="129" y="196"/>
                        </a:lnTo>
                        <a:lnTo>
                          <a:pt x="128" y="201"/>
                        </a:lnTo>
                        <a:lnTo>
                          <a:pt x="126" y="205"/>
                        </a:lnTo>
                        <a:lnTo>
                          <a:pt x="103" y="204"/>
                        </a:lnTo>
                        <a:lnTo>
                          <a:pt x="101" y="208"/>
                        </a:lnTo>
                        <a:lnTo>
                          <a:pt x="94" y="208"/>
                        </a:lnTo>
                        <a:lnTo>
                          <a:pt x="94" y="204"/>
                        </a:lnTo>
                        <a:lnTo>
                          <a:pt x="68" y="201"/>
                        </a:lnTo>
                        <a:lnTo>
                          <a:pt x="68" y="198"/>
                        </a:lnTo>
                        <a:lnTo>
                          <a:pt x="37" y="195"/>
                        </a:lnTo>
                        <a:lnTo>
                          <a:pt x="37" y="183"/>
                        </a:lnTo>
                        <a:lnTo>
                          <a:pt x="37" y="179"/>
                        </a:lnTo>
                        <a:lnTo>
                          <a:pt x="40" y="179"/>
                        </a:lnTo>
                        <a:lnTo>
                          <a:pt x="40" y="163"/>
                        </a:lnTo>
                        <a:lnTo>
                          <a:pt x="22" y="161"/>
                        </a:lnTo>
                        <a:lnTo>
                          <a:pt x="22" y="163"/>
                        </a:lnTo>
                        <a:lnTo>
                          <a:pt x="18" y="163"/>
                        </a:lnTo>
                        <a:lnTo>
                          <a:pt x="19" y="119"/>
                        </a:lnTo>
                        <a:lnTo>
                          <a:pt x="16" y="117"/>
                        </a:lnTo>
                        <a:lnTo>
                          <a:pt x="16" y="114"/>
                        </a:lnTo>
                        <a:lnTo>
                          <a:pt x="0" y="113"/>
                        </a:lnTo>
                        <a:lnTo>
                          <a:pt x="2" y="70"/>
                        </a:lnTo>
                        <a:lnTo>
                          <a:pt x="6" y="69"/>
                        </a:lnTo>
                        <a:lnTo>
                          <a:pt x="5" y="67"/>
                        </a:lnTo>
                        <a:lnTo>
                          <a:pt x="3" y="64"/>
                        </a:lnTo>
                        <a:lnTo>
                          <a:pt x="3" y="63"/>
                        </a:lnTo>
                        <a:lnTo>
                          <a:pt x="3" y="61"/>
                        </a:lnTo>
                        <a:lnTo>
                          <a:pt x="8" y="61"/>
                        </a:lnTo>
                        <a:lnTo>
                          <a:pt x="8" y="60"/>
                        </a:lnTo>
                        <a:lnTo>
                          <a:pt x="9" y="59"/>
                        </a:lnTo>
                        <a:lnTo>
                          <a:pt x="9" y="51"/>
                        </a:lnTo>
                        <a:lnTo>
                          <a:pt x="9" y="47"/>
                        </a:lnTo>
                        <a:lnTo>
                          <a:pt x="9" y="37"/>
                        </a:lnTo>
                        <a:lnTo>
                          <a:pt x="3" y="37"/>
                        </a:lnTo>
                        <a:lnTo>
                          <a:pt x="6" y="7"/>
                        </a:lnTo>
                        <a:lnTo>
                          <a:pt x="8" y="6"/>
                        </a:lnTo>
                        <a:lnTo>
                          <a:pt x="8" y="4"/>
                        </a:lnTo>
                        <a:lnTo>
                          <a:pt x="10" y="4"/>
                        </a:lnTo>
                        <a:lnTo>
                          <a:pt x="12" y="6"/>
                        </a:lnTo>
                        <a:lnTo>
                          <a:pt x="15" y="9"/>
                        </a:lnTo>
                        <a:lnTo>
                          <a:pt x="16" y="9"/>
                        </a:lnTo>
                        <a:lnTo>
                          <a:pt x="21" y="6"/>
                        </a:lnTo>
                        <a:lnTo>
                          <a:pt x="24" y="6"/>
                        </a:lnTo>
                        <a:lnTo>
                          <a:pt x="24" y="7"/>
                        </a:lnTo>
                        <a:lnTo>
                          <a:pt x="25" y="7"/>
                        </a:lnTo>
                        <a:lnTo>
                          <a:pt x="24" y="10"/>
                        </a:lnTo>
                        <a:lnTo>
                          <a:pt x="25" y="10"/>
                        </a:lnTo>
                        <a:lnTo>
                          <a:pt x="28" y="9"/>
                        </a:lnTo>
                        <a:lnTo>
                          <a:pt x="31" y="12"/>
                        </a:lnTo>
                        <a:lnTo>
                          <a:pt x="31" y="3"/>
                        </a:lnTo>
                        <a:lnTo>
                          <a:pt x="32" y="0"/>
                        </a:lnTo>
                        <a:lnTo>
                          <a:pt x="59" y="1"/>
                        </a:lnTo>
                        <a:lnTo>
                          <a:pt x="54" y="10"/>
                        </a:lnTo>
                        <a:lnTo>
                          <a:pt x="72" y="12"/>
                        </a:lnTo>
                        <a:lnTo>
                          <a:pt x="75" y="13"/>
                        </a:lnTo>
                        <a:lnTo>
                          <a:pt x="76" y="10"/>
                        </a:lnTo>
                        <a:lnTo>
                          <a:pt x="84" y="15"/>
                        </a:lnTo>
                        <a:lnTo>
                          <a:pt x="87" y="12"/>
                        </a:lnTo>
                        <a:lnTo>
                          <a:pt x="93" y="15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1" name="Freeform 252"/>
                  <p:cNvSpPr>
                    <a:spLocks/>
                  </p:cNvSpPr>
                  <p:nvPr/>
                </p:nvSpPr>
                <p:spPr bwMode="auto">
                  <a:xfrm>
                    <a:off x="4694734" y="3622824"/>
                    <a:ext cx="854075" cy="566737"/>
                  </a:xfrm>
                  <a:custGeom>
                    <a:avLst/>
                    <a:gdLst>
                      <a:gd name="T0" fmla="*/ 227 w 240"/>
                      <a:gd name="T1" fmla="*/ 11 h 159"/>
                      <a:gd name="T2" fmla="*/ 228 w 240"/>
                      <a:gd name="T3" fmla="*/ 22 h 159"/>
                      <a:gd name="T4" fmla="*/ 234 w 240"/>
                      <a:gd name="T5" fmla="*/ 28 h 159"/>
                      <a:gd name="T6" fmla="*/ 234 w 240"/>
                      <a:gd name="T7" fmla="*/ 35 h 159"/>
                      <a:gd name="T8" fmla="*/ 237 w 240"/>
                      <a:gd name="T9" fmla="*/ 44 h 159"/>
                      <a:gd name="T10" fmla="*/ 240 w 240"/>
                      <a:gd name="T11" fmla="*/ 48 h 159"/>
                      <a:gd name="T12" fmla="*/ 234 w 240"/>
                      <a:gd name="T13" fmla="*/ 50 h 159"/>
                      <a:gd name="T14" fmla="*/ 234 w 240"/>
                      <a:gd name="T15" fmla="*/ 54 h 159"/>
                      <a:gd name="T16" fmla="*/ 239 w 240"/>
                      <a:gd name="T17" fmla="*/ 66 h 159"/>
                      <a:gd name="T18" fmla="*/ 236 w 240"/>
                      <a:gd name="T19" fmla="*/ 73 h 159"/>
                      <a:gd name="T20" fmla="*/ 239 w 240"/>
                      <a:gd name="T21" fmla="*/ 83 h 159"/>
                      <a:gd name="T22" fmla="*/ 233 w 240"/>
                      <a:gd name="T23" fmla="*/ 92 h 159"/>
                      <a:gd name="T24" fmla="*/ 196 w 240"/>
                      <a:gd name="T25" fmla="*/ 83 h 159"/>
                      <a:gd name="T26" fmla="*/ 170 w 240"/>
                      <a:gd name="T27" fmla="*/ 123 h 159"/>
                      <a:gd name="T28" fmla="*/ 159 w 240"/>
                      <a:gd name="T29" fmla="*/ 159 h 159"/>
                      <a:gd name="T30" fmla="*/ 133 w 240"/>
                      <a:gd name="T31" fmla="*/ 133 h 159"/>
                      <a:gd name="T32" fmla="*/ 111 w 240"/>
                      <a:gd name="T33" fmla="*/ 130 h 159"/>
                      <a:gd name="T34" fmla="*/ 73 w 240"/>
                      <a:gd name="T35" fmla="*/ 101 h 159"/>
                      <a:gd name="T36" fmla="*/ 54 w 240"/>
                      <a:gd name="T37" fmla="*/ 110 h 159"/>
                      <a:gd name="T38" fmla="*/ 39 w 240"/>
                      <a:gd name="T39" fmla="*/ 91 h 159"/>
                      <a:gd name="T40" fmla="*/ 48 w 240"/>
                      <a:gd name="T41" fmla="*/ 94 h 159"/>
                      <a:gd name="T42" fmla="*/ 55 w 240"/>
                      <a:gd name="T43" fmla="*/ 72 h 159"/>
                      <a:gd name="T44" fmla="*/ 36 w 240"/>
                      <a:gd name="T45" fmla="*/ 48 h 159"/>
                      <a:gd name="T46" fmla="*/ 17 w 240"/>
                      <a:gd name="T47" fmla="*/ 38 h 159"/>
                      <a:gd name="T48" fmla="*/ 8 w 240"/>
                      <a:gd name="T49" fmla="*/ 28 h 159"/>
                      <a:gd name="T50" fmla="*/ 13 w 240"/>
                      <a:gd name="T51" fmla="*/ 31 h 159"/>
                      <a:gd name="T52" fmla="*/ 23 w 240"/>
                      <a:gd name="T53" fmla="*/ 31 h 159"/>
                      <a:gd name="T54" fmla="*/ 23 w 240"/>
                      <a:gd name="T55" fmla="*/ 25 h 159"/>
                      <a:gd name="T56" fmla="*/ 33 w 240"/>
                      <a:gd name="T57" fmla="*/ 19 h 159"/>
                      <a:gd name="T58" fmla="*/ 33 w 240"/>
                      <a:gd name="T59" fmla="*/ 25 h 159"/>
                      <a:gd name="T60" fmla="*/ 39 w 240"/>
                      <a:gd name="T61" fmla="*/ 25 h 159"/>
                      <a:gd name="T62" fmla="*/ 45 w 240"/>
                      <a:gd name="T63" fmla="*/ 22 h 159"/>
                      <a:gd name="T64" fmla="*/ 50 w 240"/>
                      <a:gd name="T65" fmla="*/ 22 h 159"/>
                      <a:gd name="T66" fmla="*/ 51 w 240"/>
                      <a:gd name="T67" fmla="*/ 17 h 159"/>
                      <a:gd name="T68" fmla="*/ 60 w 240"/>
                      <a:gd name="T69" fmla="*/ 13 h 159"/>
                      <a:gd name="T70" fmla="*/ 63 w 240"/>
                      <a:gd name="T71" fmla="*/ 16 h 159"/>
                      <a:gd name="T72" fmla="*/ 69 w 240"/>
                      <a:gd name="T73" fmla="*/ 14 h 159"/>
                      <a:gd name="T74" fmla="*/ 72 w 240"/>
                      <a:gd name="T75" fmla="*/ 22 h 159"/>
                      <a:gd name="T76" fmla="*/ 83 w 240"/>
                      <a:gd name="T77" fmla="*/ 19 h 159"/>
                      <a:gd name="T78" fmla="*/ 89 w 240"/>
                      <a:gd name="T79" fmla="*/ 14 h 159"/>
                      <a:gd name="T80" fmla="*/ 98 w 240"/>
                      <a:gd name="T81" fmla="*/ 11 h 159"/>
                      <a:gd name="T82" fmla="*/ 96 w 240"/>
                      <a:gd name="T83" fmla="*/ 17 h 159"/>
                      <a:gd name="T84" fmla="*/ 108 w 240"/>
                      <a:gd name="T85" fmla="*/ 14 h 159"/>
                      <a:gd name="T86" fmla="*/ 110 w 240"/>
                      <a:gd name="T87" fmla="*/ 7 h 159"/>
                      <a:gd name="T88" fmla="*/ 115 w 240"/>
                      <a:gd name="T89" fmla="*/ 6 h 159"/>
                      <a:gd name="T90" fmla="*/ 117 w 240"/>
                      <a:gd name="T91" fmla="*/ 11 h 159"/>
                      <a:gd name="T92" fmla="*/ 121 w 240"/>
                      <a:gd name="T93" fmla="*/ 9 h 159"/>
                      <a:gd name="T94" fmla="*/ 124 w 240"/>
                      <a:gd name="T95" fmla="*/ 13 h 159"/>
                      <a:gd name="T96" fmla="*/ 126 w 240"/>
                      <a:gd name="T97" fmla="*/ 9 h 159"/>
                      <a:gd name="T98" fmla="*/ 136 w 240"/>
                      <a:gd name="T99" fmla="*/ 6 h 159"/>
                      <a:gd name="T100" fmla="*/ 140 w 240"/>
                      <a:gd name="T101" fmla="*/ 3 h 159"/>
                      <a:gd name="T102" fmla="*/ 146 w 240"/>
                      <a:gd name="T103" fmla="*/ 6 h 159"/>
                      <a:gd name="T104" fmla="*/ 154 w 240"/>
                      <a:gd name="T105" fmla="*/ 6 h 159"/>
                      <a:gd name="T106" fmla="*/ 162 w 240"/>
                      <a:gd name="T107" fmla="*/ 6 h 159"/>
                      <a:gd name="T108" fmla="*/ 168 w 240"/>
                      <a:gd name="T109" fmla="*/ 4 h 159"/>
                      <a:gd name="T110" fmla="*/ 176 w 240"/>
                      <a:gd name="T111" fmla="*/ 7 h 159"/>
                      <a:gd name="T112" fmla="*/ 186 w 240"/>
                      <a:gd name="T113" fmla="*/ 6 h 159"/>
                      <a:gd name="T114" fmla="*/ 199 w 240"/>
                      <a:gd name="T115" fmla="*/ 4 h 159"/>
                      <a:gd name="T116" fmla="*/ 206 w 240"/>
                      <a:gd name="T117" fmla="*/ 0 h 159"/>
                      <a:gd name="T118" fmla="*/ 218 w 240"/>
                      <a:gd name="T119" fmla="*/ 10 h 159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240"/>
                      <a:gd name="T181" fmla="*/ 0 h 159"/>
                      <a:gd name="T182" fmla="*/ 240 w 240"/>
                      <a:gd name="T183" fmla="*/ 159 h 159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240" h="159">
                        <a:moveTo>
                          <a:pt x="221" y="9"/>
                        </a:moveTo>
                        <a:lnTo>
                          <a:pt x="222" y="9"/>
                        </a:lnTo>
                        <a:lnTo>
                          <a:pt x="222" y="11"/>
                        </a:lnTo>
                        <a:lnTo>
                          <a:pt x="224" y="13"/>
                        </a:lnTo>
                        <a:lnTo>
                          <a:pt x="227" y="11"/>
                        </a:lnTo>
                        <a:lnTo>
                          <a:pt x="227" y="13"/>
                        </a:lnTo>
                        <a:lnTo>
                          <a:pt x="228" y="14"/>
                        </a:lnTo>
                        <a:lnTo>
                          <a:pt x="228" y="17"/>
                        </a:lnTo>
                        <a:lnTo>
                          <a:pt x="228" y="20"/>
                        </a:lnTo>
                        <a:lnTo>
                          <a:pt x="228" y="22"/>
                        </a:lnTo>
                        <a:lnTo>
                          <a:pt x="233" y="22"/>
                        </a:lnTo>
                        <a:lnTo>
                          <a:pt x="234" y="26"/>
                        </a:lnTo>
                        <a:lnTo>
                          <a:pt x="234" y="28"/>
                        </a:lnTo>
                        <a:lnTo>
                          <a:pt x="236" y="28"/>
                        </a:lnTo>
                        <a:lnTo>
                          <a:pt x="237" y="28"/>
                        </a:lnTo>
                        <a:lnTo>
                          <a:pt x="237" y="29"/>
                        </a:lnTo>
                        <a:lnTo>
                          <a:pt x="236" y="33"/>
                        </a:lnTo>
                        <a:lnTo>
                          <a:pt x="234" y="35"/>
                        </a:lnTo>
                        <a:lnTo>
                          <a:pt x="236" y="38"/>
                        </a:lnTo>
                        <a:lnTo>
                          <a:pt x="234" y="39"/>
                        </a:lnTo>
                        <a:lnTo>
                          <a:pt x="234" y="41"/>
                        </a:lnTo>
                        <a:lnTo>
                          <a:pt x="236" y="42"/>
                        </a:lnTo>
                        <a:lnTo>
                          <a:pt x="237" y="44"/>
                        </a:lnTo>
                        <a:lnTo>
                          <a:pt x="237" y="45"/>
                        </a:lnTo>
                        <a:lnTo>
                          <a:pt x="237" y="47"/>
                        </a:lnTo>
                        <a:lnTo>
                          <a:pt x="239" y="47"/>
                        </a:lnTo>
                        <a:lnTo>
                          <a:pt x="240" y="48"/>
                        </a:lnTo>
                        <a:lnTo>
                          <a:pt x="240" y="50"/>
                        </a:lnTo>
                        <a:lnTo>
                          <a:pt x="240" y="51"/>
                        </a:lnTo>
                        <a:lnTo>
                          <a:pt x="239" y="51"/>
                        </a:lnTo>
                        <a:lnTo>
                          <a:pt x="237" y="51"/>
                        </a:lnTo>
                        <a:lnTo>
                          <a:pt x="234" y="50"/>
                        </a:lnTo>
                        <a:lnTo>
                          <a:pt x="231" y="48"/>
                        </a:lnTo>
                        <a:lnTo>
                          <a:pt x="230" y="50"/>
                        </a:lnTo>
                        <a:lnTo>
                          <a:pt x="230" y="51"/>
                        </a:lnTo>
                        <a:lnTo>
                          <a:pt x="231" y="53"/>
                        </a:lnTo>
                        <a:lnTo>
                          <a:pt x="234" y="54"/>
                        </a:lnTo>
                        <a:lnTo>
                          <a:pt x="234" y="55"/>
                        </a:lnTo>
                        <a:lnTo>
                          <a:pt x="236" y="58"/>
                        </a:lnTo>
                        <a:lnTo>
                          <a:pt x="237" y="61"/>
                        </a:lnTo>
                        <a:lnTo>
                          <a:pt x="239" y="63"/>
                        </a:lnTo>
                        <a:lnTo>
                          <a:pt x="239" y="66"/>
                        </a:lnTo>
                        <a:lnTo>
                          <a:pt x="240" y="69"/>
                        </a:lnTo>
                        <a:lnTo>
                          <a:pt x="239" y="70"/>
                        </a:lnTo>
                        <a:lnTo>
                          <a:pt x="239" y="72"/>
                        </a:lnTo>
                        <a:lnTo>
                          <a:pt x="237" y="72"/>
                        </a:lnTo>
                        <a:lnTo>
                          <a:pt x="236" y="73"/>
                        </a:lnTo>
                        <a:lnTo>
                          <a:pt x="236" y="76"/>
                        </a:lnTo>
                        <a:lnTo>
                          <a:pt x="237" y="77"/>
                        </a:lnTo>
                        <a:lnTo>
                          <a:pt x="239" y="79"/>
                        </a:lnTo>
                        <a:lnTo>
                          <a:pt x="239" y="80"/>
                        </a:lnTo>
                        <a:lnTo>
                          <a:pt x="239" y="83"/>
                        </a:lnTo>
                        <a:lnTo>
                          <a:pt x="239" y="85"/>
                        </a:lnTo>
                        <a:lnTo>
                          <a:pt x="240" y="88"/>
                        </a:lnTo>
                        <a:lnTo>
                          <a:pt x="240" y="89"/>
                        </a:lnTo>
                        <a:lnTo>
                          <a:pt x="237" y="92"/>
                        </a:lnTo>
                        <a:lnTo>
                          <a:pt x="233" y="92"/>
                        </a:lnTo>
                        <a:lnTo>
                          <a:pt x="233" y="86"/>
                        </a:lnTo>
                        <a:lnTo>
                          <a:pt x="212" y="85"/>
                        </a:lnTo>
                        <a:lnTo>
                          <a:pt x="205" y="92"/>
                        </a:lnTo>
                        <a:lnTo>
                          <a:pt x="200" y="89"/>
                        </a:lnTo>
                        <a:lnTo>
                          <a:pt x="196" y="83"/>
                        </a:lnTo>
                        <a:lnTo>
                          <a:pt x="190" y="89"/>
                        </a:lnTo>
                        <a:lnTo>
                          <a:pt x="187" y="88"/>
                        </a:lnTo>
                        <a:lnTo>
                          <a:pt x="181" y="92"/>
                        </a:lnTo>
                        <a:lnTo>
                          <a:pt x="190" y="104"/>
                        </a:lnTo>
                        <a:lnTo>
                          <a:pt x="170" y="123"/>
                        </a:lnTo>
                        <a:lnTo>
                          <a:pt x="177" y="130"/>
                        </a:lnTo>
                        <a:lnTo>
                          <a:pt x="171" y="138"/>
                        </a:lnTo>
                        <a:lnTo>
                          <a:pt x="176" y="143"/>
                        </a:lnTo>
                        <a:lnTo>
                          <a:pt x="164" y="155"/>
                        </a:lnTo>
                        <a:lnTo>
                          <a:pt x="159" y="159"/>
                        </a:lnTo>
                        <a:lnTo>
                          <a:pt x="152" y="151"/>
                        </a:lnTo>
                        <a:lnTo>
                          <a:pt x="155" y="148"/>
                        </a:lnTo>
                        <a:lnTo>
                          <a:pt x="145" y="138"/>
                        </a:lnTo>
                        <a:lnTo>
                          <a:pt x="142" y="140"/>
                        </a:lnTo>
                        <a:lnTo>
                          <a:pt x="133" y="133"/>
                        </a:lnTo>
                        <a:lnTo>
                          <a:pt x="136" y="130"/>
                        </a:lnTo>
                        <a:lnTo>
                          <a:pt x="121" y="121"/>
                        </a:lnTo>
                        <a:lnTo>
                          <a:pt x="123" y="118"/>
                        </a:lnTo>
                        <a:lnTo>
                          <a:pt x="118" y="117"/>
                        </a:lnTo>
                        <a:lnTo>
                          <a:pt x="111" y="130"/>
                        </a:lnTo>
                        <a:lnTo>
                          <a:pt x="95" y="121"/>
                        </a:lnTo>
                        <a:lnTo>
                          <a:pt x="101" y="111"/>
                        </a:lnTo>
                        <a:lnTo>
                          <a:pt x="82" y="99"/>
                        </a:lnTo>
                        <a:lnTo>
                          <a:pt x="77" y="104"/>
                        </a:lnTo>
                        <a:lnTo>
                          <a:pt x="73" y="101"/>
                        </a:lnTo>
                        <a:lnTo>
                          <a:pt x="72" y="102"/>
                        </a:lnTo>
                        <a:lnTo>
                          <a:pt x="64" y="114"/>
                        </a:lnTo>
                        <a:lnTo>
                          <a:pt x="61" y="113"/>
                        </a:lnTo>
                        <a:lnTo>
                          <a:pt x="60" y="114"/>
                        </a:lnTo>
                        <a:lnTo>
                          <a:pt x="54" y="110"/>
                        </a:lnTo>
                        <a:lnTo>
                          <a:pt x="55" y="107"/>
                        </a:lnTo>
                        <a:lnTo>
                          <a:pt x="42" y="99"/>
                        </a:lnTo>
                        <a:lnTo>
                          <a:pt x="44" y="96"/>
                        </a:lnTo>
                        <a:lnTo>
                          <a:pt x="41" y="95"/>
                        </a:lnTo>
                        <a:lnTo>
                          <a:pt x="39" y="91"/>
                        </a:lnTo>
                        <a:lnTo>
                          <a:pt x="41" y="92"/>
                        </a:lnTo>
                        <a:lnTo>
                          <a:pt x="44" y="91"/>
                        </a:lnTo>
                        <a:lnTo>
                          <a:pt x="45" y="91"/>
                        </a:lnTo>
                        <a:lnTo>
                          <a:pt x="47" y="94"/>
                        </a:lnTo>
                        <a:lnTo>
                          <a:pt x="48" y="94"/>
                        </a:lnTo>
                        <a:lnTo>
                          <a:pt x="48" y="92"/>
                        </a:lnTo>
                        <a:lnTo>
                          <a:pt x="51" y="94"/>
                        </a:lnTo>
                        <a:lnTo>
                          <a:pt x="52" y="94"/>
                        </a:lnTo>
                        <a:lnTo>
                          <a:pt x="52" y="76"/>
                        </a:lnTo>
                        <a:lnTo>
                          <a:pt x="55" y="72"/>
                        </a:lnTo>
                        <a:lnTo>
                          <a:pt x="58" y="70"/>
                        </a:lnTo>
                        <a:lnTo>
                          <a:pt x="58" y="63"/>
                        </a:lnTo>
                        <a:lnTo>
                          <a:pt x="54" y="63"/>
                        </a:lnTo>
                        <a:lnTo>
                          <a:pt x="54" y="50"/>
                        </a:lnTo>
                        <a:lnTo>
                          <a:pt x="36" y="48"/>
                        </a:lnTo>
                        <a:lnTo>
                          <a:pt x="36" y="41"/>
                        </a:lnTo>
                        <a:lnTo>
                          <a:pt x="38" y="41"/>
                        </a:lnTo>
                        <a:lnTo>
                          <a:pt x="39" y="33"/>
                        </a:lnTo>
                        <a:lnTo>
                          <a:pt x="29" y="38"/>
                        </a:lnTo>
                        <a:lnTo>
                          <a:pt x="17" y="38"/>
                        </a:lnTo>
                        <a:lnTo>
                          <a:pt x="6" y="36"/>
                        </a:lnTo>
                        <a:lnTo>
                          <a:pt x="0" y="26"/>
                        </a:lnTo>
                        <a:lnTo>
                          <a:pt x="3" y="26"/>
                        </a:lnTo>
                        <a:lnTo>
                          <a:pt x="7" y="26"/>
                        </a:lnTo>
                        <a:lnTo>
                          <a:pt x="8" y="28"/>
                        </a:lnTo>
                        <a:lnTo>
                          <a:pt x="7" y="31"/>
                        </a:lnTo>
                        <a:lnTo>
                          <a:pt x="8" y="31"/>
                        </a:lnTo>
                        <a:lnTo>
                          <a:pt x="10" y="31"/>
                        </a:lnTo>
                        <a:lnTo>
                          <a:pt x="11" y="29"/>
                        </a:lnTo>
                        <a:lnTo>
                          <a:pt x="13" y="31"/>
                        </a:lnTo>
                        <a:lnTo>
                          <a:pt x="14" y="32"/>
                        </a:lnTo>
                        <a:lnTo>
                          <a:pt x="17" y="31"/>
                        </a:lnTo>
                        <a:lnTo>
                          <a:pt x="19" y="31"/>
                        </a:lnTo>
                        <a:lnTo>
                          <a:pt x="20" y="31"/>
                        </a:lnTo>
                        <a:lnTo>
                          <a:pt x="23" y="31"/>
                        </a:lnTo>
                        <a:lnTo>
                          <a:pt x="25" y="31"/>
                        </a:lnTo>
                        <a:lnTo>
                          <a:pt x="23" y="29"/>
                        </a:lnTo>
                        <a:lnTo>
                          <a:pt x="22" y="31"/>
                        </a:lnTo>
                        <a:lnTo>
                          <a:pt x="20" y="29"/>
                        </a:lnTo>
                        <a:lnTo>
                          <a:pt x="23" y="25"/>
                        </a:lnTo>
                        <a:lnTo>
                          <a:pt x="25" y="23"/>
                        </a:lnTo>
                        <a:lnTo>
                          <a:pt x="26" y="23"/>
                        </a:lnTo>
                        <a:lnTo>
                          <a:pt x="30" y="23"/>
                        </a:lnTo>
                        <a:lnTo>
                          <a:pt x="33" y="19"/>
                        </a:lnTo>
                        <a:lnTo>
                          <a:pt x="35" y="17"/>
                        </a:lnTo>
                        <a:lnTo>
                          <a:pt x="36" y="19"/>
                        </a:lnTo>
                        <a:lnTo>
                          <a:pt x="35" y="22"/>
                        </a:lnTo>
                        <a:lnTo>
                          <a:pt x="33" y="25"/>
                        </a:lnTo>
                        <a:lnTo>
                          <a:pt x="35" y="28"/>
                        </a:lnTo>
                        <a:lnTo>
                          <a:pt x="36" y="29"/>
                        </a:lnTo>
                        <a:lnTo>
                          <a:pt x="41" y="28"/>
                        </a:lnTo>
                        <a:lnTo>
                          <a:pt x="39" y="25"/>
                        </a:lnTo>
                        <a:lnTo>
                          <a:pt x="38" y="25"/>
                        </a:lnTo>
                        <a:lnTo>
                          <a:pt x="36" y="23"/>
                        </a:lnTo>
                        <a:lnTo>
                          <a:pt x="38" y="22"/>
                        </a:lnTo>
                        <a:lnTo>
                          <a:pt x="39" y="22"/>
                        </a:lnTo>
                        <a:lnTo>
                          <a:pt x="45" y="22"/>
                        </a:lnTo>
                        <a:lnTo>
                          <a:pt x="47" y="20"/>
                        </a:lnTo>
                        <a:lnTo>
                          <a:pt x="45" y="19"/>
                        </a:lnTo>
                        <a:lnTo>
                          <a:pt x="45" y="17"/>
                        </a:lnTo>
                        <a:lnTo>
                          <a:pt x="47" y="20"/>
                        </a:lnTo>
                        <a:lnTo>
                          <a:pt x="50" y="22"/>
                        </a:lnTo>
                        <a:lnTo>
                          <a:pt x="50" y="20"/>
                        </a:lnTo>
                        <a:lnTo>
                          <a:pt x="48" y="17"/>
                        </a:lnTo>
                        <a:lnTo>
                          <a:pt x="50" y="16"/>
                        </a:lnTo>
                        <a:lnTo>
                          <a:pt x="51" y="17"/>
                        </a:lnTo>
                        <a:lnTo>
                          <a:pt x="52" y="19"/>
                        </a:lnTo>
                        <a:lnTo>
                          <a:pt x="54" y="17"/>
                        </a:lnTo>
                        <a:lnTo>
                          <a:pt x="55" y="14"/>
                        </a:lnTo>
                        <a:lnTo>
                          <a:pt x="55" y="13"/>
                        </a:lnTo>
                        <a:lnTo>
                          <a:pt x="60" y="13"/>
                        </a:lnTo>
                        <a:lnTo>
                          <a:pt x="61" y="11"/>
                        </a:lnTo>
                        <a:lnTo>
                          <a:pt x="63" y="11"/>
                        </a:lnTo>
                        <a:lnTo>
                          <a:pt x="63" y="13"/>
                        </a:lnTo>
                        <a:lnTo>
                          <a:pt x="63" y="14"/>
                        </a:lnTo>
                        <a:lnTo>
                          <a:pt x="63" y="16"/>
                        </a:lnTo>
                        <a:lnTo>
                          <a:pt x="64" y="14"/>
                        </a:lnTo>
                        <a:lnTo>
                          <a:pt x="67" y="11"/>
                        </a:lnTo>
                        <a:lnTo>
                          <a:pt x="69" y="11"/>
                        </a:lnTo>
                        <a:lnTo>
                          <a:pt x="69" y="13"/>
                        </a:lnTo>
                        <a:lnTo>
                          <a:pt x="69" y="14"/>
                        </a:lnTo>
                        <a:lnTo>
                          <a:pt x="66" y="16"/>
                        </a:lnTo>
                        <a:lnTo>
                          <a:pt x="67" y="17"/>
                        </a:lnTo>
                        <a:lnTo>
                          <a:pt x="67" y="19"/>
                        </a:lnTo>
                        <a:lnTo>
                          <a:pt x="72" y="22"/>
                        </a:lnTo>
                        <a:lnTo>
                          <a:pt x="74" y="20"/>
                        </a:lnTo>
                        <a:lnTo>
                          <a:pt x="76" y="17"/>
                        </a:lnTo>
                        <a:lnTo>
                          <a:pt x="77" y="17"/>
                        </a:lnTo>
                        <a:lnTo>
                          <a:pt x="80" y="20"/>
                        </a:lnTo>
                        <a:lnTo>
                          <a:pt x="83" y="19"/>
                        </a:lnTo>
                        <a:lnTo>
                          <a:pt x="85" y="19"/>
                        </a:lnTo>
                        <a:lnTo>
                          <a:pt x="88" y="19"/>
                        </a:lnTo>
                        <a:lnTo>
                          <a:pt x="89" y="17"/>
                        </a:lnTo>
                        <a:lnTo>
                          <a:pt x="88" y="16"/>
                        </a:lnTo>
                        <a:lnTo>
                          <a:pt x="89" y="14"/>
                        </a:lnTo>
                        <a:lnTo>
                          <a:pt x="89" y="11"/>
                        </a:lnTo>
                        <a:lnTo>
                          <a:pt x="91" y="11"/>
                        </a:lnTo>
                        <a:lnTo>
                          <a:pt x="93" y="13"/>
                        </a:lnTo>
                        <a:lnTo>
                          <a:pt x="98" y="11"/>
                        </a:lnTo>
                        <a:lnTo>
                          <a:pt x="99" y="11"/>
                        </a:lnTo>
                        <a:lnTo>
                          <a:pt x="95" y="14"/>
                        </a:lnTo>
                        <a:lnTo>
                          <a:pt x="93" y="16"/>
                        </a:lnTo>
                        <a:lnTo>
                          <a:pt x="95" y="19"/>
                        </a:lnTo>
                        <a:lnTo>
                          <a:pt x="96" y="17"/>
                        </a:lnTo>
                        <a:lnTo>
                          <a:pt x="98" y="14"/>
                        </a:lnTo>
                        <a:lnTo>
                          <a:pt x="99" y="14"/>
                        </a:lnTo>
                        <a:lnTo>
                          <a:pt x="102" y="17"/>
                        </a:lnTo>
                        <a:lnTo>
                          <a:pt x="107" y="16"/>
                        </a:lnTo>
                        <a:lnTo>
                          <a:pt x="108" y="14"/>
                        </a:lnTo>
                        <a:lnTo>
                          <a:pt x="107" y="11"/>
                        </a:lnTo>
                        <a:lnTo>
                          <a:pt x="108" y="9"/>
                        </a:lnTo>
                        <a:lnTo>
                          <a:pt x="105" y="7"/>
                        </a:lnTo>
                        <a:lnTo>
                          <a:pt x="105" y="6"/>
                        </a:lnTo>
                        <a:lnTo>
                          <a:pt x="110" y="7"/>
                        </a:lnTo>
                        <a:lnTo>
                          <a:pt x="111" y="3"/>
                        </a:lnTo>
                        <a:lnTo>
                          <a:pt x="113" y="3"/>
                        </a:lnTo>
                        <a:lnTo>
                          <a:pt x="113" y="4"/>
                        </a:lnTo>
                        <a:lnTo>
                          <a:pt x="114" y="6"/>
                        </a:lnTo>
                        <a:lnTo>
                          <a:pt x="115" y="6"/>
                        </a:lnTo>
                        <a:lnTo>
                          <a:pt x="114" y="9"/>
                        </a:lnTo>
                        <a:lnTo>
                          <a:pt x="114" y="11"/>
                        </a:lnTo>
                        <a:lnTo>
                          <a:pt x="115" y="11"/>
                        </a:lnTo>
                        <a:lnTo>
                          <a:pt x="117" y="11"/>
                        </a:lnTo>
                        <a:lnTo>
                          <a:pt x="118" y="7"/>
                        </a:lnTo>
                        <a:lnTo>
                          <a:pt x="121" y="7"/>
                        </a:lnTo>
                        <a:lnTo>
                          <a:pt x="121" y="9"/>
                        </a:lnTo>
                        <a:lnTo>
                          <a:pt x="120" y="10"/>
                        </a:lnTo>
                        <a:lnTo>
                          <a:pt x="118" y="11"/>
                        </a:lnTo>
                        <a:lnTo>
                          <a:pt x="120" y="13"/>
                        </a:lnTo>
                        <a:lnTo>
                          <a:pt x="123" y="11"/>
                        </a:lnTo>
                        <a:lnTo>
                          <a:pt x="124" y="13"/>
                        </a:lnTo>
                        <a:lnTo>
                          <a:pt x="126" y="13"/>
                        </a:lnTo>
                        <a:lnTo>
                          <a:pt x="127" y="16"/>
                        </a:lnTo>
                        <a:lnTo>
                          <a:pt x="129" y="14"/>
                        </a:lnTo>
                        <a:lnTo>
                          <a:pt x="129" y="13"/>
                        </a:lnTo>
                        <a:lnTo>
                          <a:pt x="126" y="9"/>
                        </a:lnTo>
                        <a:lnTo>
                          <a:pt x="127" y="7"/>
                        </a:lnTo>
                        <a:lnTo>
                          <a:pt x="130" y="9"/>
                        </a:lnTo>
                        <a:lnTo>
                          <a:pt x="133" y="9"/>
                        </a:lnTo>
                        <a:lnTo>
                          <a:pt x="136" y="6"/>
                        </a:lnTo>
                        <a:lnTo>
                          <a:pt x="136" y="1"/>
                        </a:lnTo>
                        <a:lnTo>
                          <a:pt x="139" y="1"/>
                        </a:lnTo>
                        <a:lnTo>
                          <a:pt x="140" y="1"/>
                        </a:lnTo>
                        <a:lnTo>
                          <a:pt x="140" y="3"/>
                        </a:lnTo>
                        <a:lnTo>
                          <a:pt x="139" y="4"/>
                        </a:lnTo>
                        <a:lnTo>
                          <a:pt x="140" y="9"/>
                        </a:lnTo>
                        <a:lnTo>
                          <a:pt x="142" y="7"/>
                        </a:lnTo>
                        <a:lnTo>
                          <a:pt x="143" y="4"/>
                        </a:lnTo>
                        <a:lnTo>
                          <a:pt x="146" y="6"/>
                        </a:lnTo>
                        <a:lnTo>
                          <a:pt x="146" y="3"/>
                        </a:lnTo>
                        <a:lnTo>
                          <a:pt x="149" y="1"/>
                        </a:lnTo>
                        <a:lnTo>
                          <a:pt x="152" y="3"/>
                        </a:lnTo>
                        <a:lnTo>
                          <a:pt x="154" y="3"/>
                        </a:lnTo>
                        <a:lnTo>
                          <a:pt x="154" y="6"/>
                        </a:lnTo>
                        <a:lnTo>
                          <a:pt x="155" y="7"/>
                        </a:lnTo>
                        <a:lnTo>
                          <a:pt x="157" y="9"/>
                        </a:lnTo>
                        <a:lnTo>
                          <a:pt x="158" y="9"/>
                        </a:lnTo>
                        <a:lnTo>
                          <a:pt x="159" y="6"/>
                        </a:lnTo>
                        <a:lnTo>
                          <a:pt x="162" y="6"/>
                        </a:lnTo>
                        <a:lnTo>
                          <a:pt x="164" y="3"/>
                        </a:lnTo>
                        <a:lnTo>
                          <a:pt x="165" y="3"/>
                        </a:lnTo>
                        <a:lnTo>
                          <a:pt x="167" y="7"/>
                        </a:lnTo>
                        <a:lnTo>
                          <a:pt x="168" y="7"/>
                        </a:lnTo>
                        <a:lnTo>
                          <a:pt x="168" y="4"/>
                        </a:lnTo>
                        <a:lnTo>
                          <a:pt x="171" y="3"/>
                        </a:lnTo>
                        <a:lnTo>
                          <a:pt x="171" y="6"/>
                        </a:lnTo>
                        <a:lnTo>
                          <a:pt x="174" y="9"/>
                        </a:lnTo>
                        <a:lnTo>
                          <a:pt x="176" y="6"/>
                        </a:lnTo>
                        <a:lnTo>
                          <a:pt x="176" y="7"/>
                        </a:lnTo>
                        <a:lnTo>
                          <a:pt x="177" y="10"/>
                        </a:lnTo>
                        <a:lnTo>
                          <a:pt x="180" y="11"/>
                        </a:lnTo>
                        <a:lnTo>
                          <a:pt x="183" y="10"/>
                        </a:lnTo>
                        <a:lnTo>
                          <a:pt x="184" y="6"/>
                        </a:lnTo>
                        <a:lnTo>
                          <a:pt x="186" y="6"/>
                        </a:lnTo>
                        <a:lnTo>
                          <a:pt x="189" y="7"/>
                        </a:lnTo>
                        <a:lnTo>
                          <a:pt x="190" y="6"/>
                        </a:lnTo>
                        <a:lnTo>
                          <a:pt x="195" y="6"/>
                        </a:lnTo>
                        <a:lnTo>
                          <a:pt x="198" y="4"/>
                        </a:lnTo>
                        <a:lnTo>
                          <a:pt x="199" y="4"/>
                        </a:lnTo>
                        <a:lnTo>
                          <a:pt x="202" y="7"/>
                        </a:lnTo>
                        <a:lnTo>
                          <a:pt x="203" y="7"/>
                        </a:lnTo>
                        <a:lnTo>
                          <a:pt x="205" y="6"/>
                        </a:lnTo>
                        <a:lnTo>
                          <a:pt x="205" y="1"/>
                        </a:lnTo>
                        <a:lnTo>
                          <a:pt x="206" y="0"/>
                        </a:lnTo>
                        <a:lnTo>
                          <a:pt x="208" y="4"/>
                        </a:lnTo>
                        <a:lnTo>
                          <a:pt x="209" y="9"/>
                        </a:lnTo>
                        <a:lnTo>
                          <a:pt x="212" y="9"/>
                        </a:lnTo>
                        <a:lnTo>
                          <a:pt x="214" y="9"/>
                        </a:lnTo>
                        <a:lnTo>
                          <a:pt x="218" y="10"/>
                        </a:lnTo>
                        <a:lnTo>
                          <a:pt x="220" y="10"/>
                        </a:lnTo>
                        <a:lnTo>
                          <a:pt x="221" y="9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2" name="Freeform 253"/>
                  <p:cNvSpPr>
                    <a:spLocks/>
                  </p:cNvSpPr>
                  <p:nvPr/>
                </p:nvSpPr>
                <p:spPr bwMode="auto">
                  <a:xfrm>
                    <a:off x="3038972" y="3511699"/>
                    <a:ext cx="903287" cy="554037"/>
                  </a:xfrm>
                  <a:custGeom>
                    <a:avLst/>
                    <a:gdLst>
                      <a:gd name="T0" fmla="*/ 167 w 254"/>
                      <a:gd name="T1" fmla="*/ 23 h 156"/>
                      <a:gd name="T2" fmla="*/ 170 w 254"/>
                      <a:gd name="T3" fmla="*/ 33 h 156"/>
                      <a:gd name="T4" fmla="*/ 180 w 254"/>
                      <a:gd name="T5" fmla="*/ 32 h 156"/>
                      <a:gd name="T6" fmla="*/ 232 w 254"/>
                      <a:gd name="T7" fmla="*/ 51 h 156"/>
                      <a:gd name="T8" fmla="*/ 220 w 254"/>
                      <a:gd name="T9" fmla="*/ 63 h 156"/>
                      <a:gd name="T10" fmla="*/ 216 w 254"/>
                      <a:gd name="T11" fmla="*/ 68 h 156"/>
                      <a:gd name="T12" fmla="*/ 214 w 254"/>
                      <a:gd name="T13" fmla="*/ 73 h 156"/>
                      <a:gd name="T14" fmla="*/ 217 w 254"/>
                      <a:gd name="T15" fmla="*/ 85 h 156"/>
                      <a:gd name="T16" fmla="*/ 218 w 254"/>
                      <a:gd name="T17" fmla="*/ 87 h 156"/>
                      <a:gd name="T18" fmla="*/ 252 w 254"/>
                      <a:gd name="T19" fmla="*/ 115 h 156"/>
                      <a:gd name="T20" fmla="*/ 254 w 254"/>
                      <a:gd name="T21" fmla="*/ 126 h 156"/>
                      <a:gd name="T22" fmla="*/ 249 w 254"/>
                      <a:gd name="T23" fmla="*/ 130 h 156"/>
                      <a:gd name="T24" fmla="*/ 243 w 254"/>
                      <a:gd name="T25" fmla="*/ 133 h 156"/>
                      <a:gd name="T26" fmla="*/ 239 w 254"/>
                      <a:gd name="T27" fmla="*/ 134 h 156"/>
                      <a:gd name="T28" fmla="*/ 236 w 254"/>
                      <a:gd name="T29" fmla="*/ 139 h 156"/>
                      <a:gd name="T30" fmla="*/ 236 w 254"/>
                      <a:gd name="T31" fmla="*/ 142 h 156"/>
                      <a:gd name="T32" fmla="*/ 233 w 254"/>
                      <a:gd name="T33" fmla="*/ 143 h 156"/>
                      <a:gd name="T34" fmla="*/ 229 w 254"/>
                      <a:gd name="T35" fmla="*/ 143 h 156"/>
                      <a:gd name="T36" fmla="*/ 227 w 254"/>
                      <a:gd name="T37" fmla="*/ 148 h 156"/>
                      <a:gd name="T38" fmla="*/ 224 w 254"/>
                      <a:gd name="T39" fmla="*/ 149 h 156"/>
                      <a:gd name="T40" fmla="*/ 221 w 254"/>
                      <a:gd name="T41" fmla="*/ 149 h 156"/>
                      <a:gd name="T42" fmla="*/ 218 w 254"/>
                      <a:gd name="T43" fmla="*/ 153 h 156"/>
                      <a:gd name="T44" fmla="*/ 216 w 254"/>
                      <a:gd name="T45" fmla="*/ 156 h 156"/>
                      <a:gd name="T46" fmla="*/ 208 w 254"/>
                      <a:gd name="T47" fmla="*/ 145 h 156"/>
                      <a:gd name="T48" fmla="*/ 213 w 254"/>
                      <a:gd name="T49" fmla="*/ 133 h 156"/>
                      <a:gd name="T50" fmla="*/ 194 w 254"/>
                      <a:gd name="T51" fmla="*/ 136 h 156"/>
                      <a:gd name="T52" fmla="*/ 179 w 254"/>
                      <a:gd name="T53" fmla="*/ 145 h 156"/>
                      <a:gd name="T54" fmla="*/ 157 w 254"/>
                      <a:gd name="T55" fmla="*/ 133 h 156"/>
                      <a:gd name="T56" fmla="*/ 160 w 254"/>
                      <a:gd name="T57" fmla="*/ 123 h 156"/>
                      <a:gd name="T58" fmla="*/ 139 w 254"/>
                      <a:gd name="T59" fmla="*/ 102 h 156"/>
                      <a:gd name="T60" fmla="*/ 111 w 254"/>
                      <a:gd name="T61" fmla="*/ 96 h 156"/>
                      <a:gd name="T62" fmla="*/ 109 w 254"/>
                      <a:gd name="T63" fmla="*/ 99 h 156"/>
                      <a:gd name="T64" fmla="*/ 113 w 254"/>
                      <a:gd name="T65" fmla="*/ 107 h 156"/>
                      <a:gd name="T66" fmla="*/ 117 w 254"/>
                      <a:gd name="T67" fmla="*/ 112 h 156"/>
                      <a:gd name="T68" fmla="*/ 111 w 254"/>
                      <a:gd name="T69" fmla="*/ 124 h 156"/>
                      <a:gd name="T70" fmla="*/ 104 w 254"/>
                      <a:gd name="T71" fmla="*/ 111 h 156"/>
                      <a:gd name="T72" fmla="*/ 66 w 254"/>
                      <a:gd name="T73" fmla="*/ 105 h 156"/>
                      <a:gd name="T74" fmla="*/ 57 w 254"/>
                      <a:gd name="T75" fmla="*/ 104 h 156"/>
                      <a:gd name="T76" fmla="*/ 47 w 254"/>
                      <a:gd name="T77" fmla="*/ 86 h 156"/>
                      <a:gd name="T78" fmla="*/ 32 w 254"/>
                      <a:gd name="T79" fmla="*/ 101 h 156"/>
                      <a:gd name="T80" fmla="*/ 31 w 254"/>
                      <a:gd name="T81" fmla="*/ 105 h 156"/>
                      <a:gd name="T82" fmla="*/ 26 w 254"/>
                      <a:gd name="T83" fmla="*/ 102 h 156"/>
                      <a:gd name="T84" fmla="*/ 19 w 254"/>
                      <a:gd name="T85" fmla="*/ 98 h 156"/>
                      <a:gd name="T86" fmla="*/ 13 w 254"/>
                      <a:gd name="T87" fmla="*/ 92 h 156"/>
                      <a:gd name="T88" fmla="*/ 19 w 254"/>
                      <a:gd name="T89" fmla="*/ 82 h 156"/>
                      <a:gd name="T90" fmla="*/ 32 w 254"/>
                      <a:gd name="T91" fmla="*/ 35 h 156"/>
                      <a:gd name="T92" fmla="*/ 34 w 254"/>
                      <a:gd name="T93" fmla="*/ 46 h 156"/>
                      <a:gd name="T94" fmla="*/ 43 w 254"/>
                      <a:gd name="T95" fmla="*/ 48 h 156"/>
                      <a:gd name="T96" fmla="*/ 46 w 254"/>
                      <a:gd name="T97" fmla="*/ 42 h 156"/>
                      <a:gd name="T98" fmla="*/ 66 w 254"/>
                      <a:gd name="T99" fmla="*/ 20 h 156"/>
                      <a:gd name="T100" fmla="*/ 68 w 254"/>
                      <a:gd name="T101" fmla="*/ 5 h 156"/>
                      <a:gd name="T102" fmla="*/ 78 w 254"/>
                      <a:gd name="T103" fmla="*/ 4 h 156"/>
                      <a:gd name="T104" fmla="*/ 92 w 254"/>
                      <a:gd name="T105" fmla="*/ 27 h 156"/>
                      <a:gd name="T106" fmla="*/ 129 w 254"/>
                      <a:gd name="T107" fmla="*/ 27 h 156"/>
                      <a:gd name="T108" fmla="*/ 135 w 254"/>
                      <a:gd name="T109" fmla="*/ 23 h 156"/>
                      <a:gd name="T110" fmla="*/ 144 w 254"/>
                      <a:gd name="T111" fmla="*/ 19 h 15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254"/>
                      <a:gd name="T169" fmla="*/ 0 h 156"/>
                      <a:gd name="T170" fmla="*/ 254 w 254"/>
                      <a:gd name="T171" fmla="*/ 156 h 15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254" h="156">
                        <a:moveTo>
                          <a:pt x="151" y="22"/>
                        </a:moveTo>
                        <a:lnTo>
                          <a:pt x="167" y="23"/>
                        </a:lnTo>
                        <a:lnTo>
                          <a:pt x="166" y="33"/>
                        </a:lnTo>
                        <a:lnTo>
                          <a:pt x="170" y="33"/>
                        </a:lnTo>
                        <a:lnTo>
                          <a:pt x="175" y="35"/>
                        </a:lnTo>
                        <a:lnTo>
                          <a:pt x="180" y="32"/>
                        </a:lnTo>
                        <a:lnTo>
                          <a:pt x="180" y="48"/>
                        </a:lnTo>
                        <a:lnTo>
                          <a:pt x="232" y="51"/>
                        </a:lnTo>
                        <a:lnTo>
                          <a:pt x="232" y="63"/>
                        </a:lnTo>
                        <a:lnTo>
                          <a:pt x="220" y="63"/>
                        </a:lnTo>
                        <a:lnTo>
                          <a:pt x="218" y="70"/>
                        </a:lnTo>
                        <a:lnTo>
                          <a:pt x="216" y="68"/>
                        </a:lnTo>
                        <a:lnTo>
                          <a:pt x="214" y="70"/>
                        </a:lnTo>
                        <a:lnTo>
                          <a:pt x="214" y="73"/>
                        </a:lnTo>
                        <a:lnTo>
                          <a:pt x="218" y="74"/>
                        </a:lnTo>
                        <a:lnTo>
                          <a:pt x="217" y="85"/>
                        </a:lnTo>
                        <a:lnTo>
                          <a:pt x="220" y="85"/>
                        </a:lnTo>
                        <a:lnTo>
                          <a:pt x="218" y="87"/>
                        </a:lnTo>
                        <a:lnTo>
                          <a:pt x="254" y="89"/>
                        </a:lnTo>
                        <a:lnTo>
                          <a:pt x="252" y="115"/>
                        </a:lnTo>
                        <a:lnTo>
                          <a:pt x="248" y="118"/>
                        </a:lnTo>
                        <a:lnTo>
                          <a:pt x="254" y="126"/>
                        </a:lnTo>
                        <a:lnTo>
                          <a:pt x="251" y="128"/>
                        </a:lnTo>
                        <a:lnTo>
                          <a:pt x="249" y="130"/>
                        </a:lnTo>
                        <a:lnTo>
                          <a:pt x="246" y="131"/>
                        </a:lnTo>
                        <a:lnTo>
                          <a:pt x="243" y="133"/>
                        </a:lnTo>
                        <a:lnTo>
                          <a:pt x="242" y="133"/>
                        </a:lnTo>
                        <a:lnTo>
                          <a:pt x="239" y="134"/>
                        </a:lnTo>
                        <a:lnTo>
                          <a:pt x="238" y="136"/>
                        </a:lnTo>
                        <a:lnTo>
                          <a:pt x="236" y="139"/>
                        </a:lnTo>
                        <a:lnTo>
                          <a:pt x="236" y="140"/>
                        </a:lnTo>
                        <a:lnTo>
                          <a:pt x="236" y="142"/>
                        </a:lnTo>
                        <a:lnTo>
                          <a:pt x="235" y="142"/>
                        </a:lnTo>
                        <a:lnTo>
                          <a:pt x="233" y="143"/>
                        </a:lnTo>
                        <a:lnTo>
                          <a:pt x="230" y="142"/>
                        </a:lnTo>
                        <a:lnTo>
                          <a:pt x="229" y="143"/>
                        </a:lnTo>
                        <a:lnTo>
                          <a:pt x="229" y="146"/>
                        </a:lnTo>
                        <a:lnTo>
                          <a:pt x="227" y="148"/>
                        </a:lnTo>
                        <a:lnTo>
                          <a:pt x="226" y="149"/>
                        </a:lnTo>
                        <a:lnTo>
                          <a:pt x="224" y="149"/>
                        </a:lnTo>
                        <a:lnTo>
                          <a:pt x="223" y="149"/>
                        </a:lnTo>
                        <a:lnTo>
                          <a:pt x="221" y="149"/>
                        </a:lnTo>
                        <a:lnTo>
                          <a:pt x="221" y="150"/>
                        </a:lnTo>
                        <a:lnTo>
                          <a:pt x="218" y="153"/>
                        </a:lnTo>
                        <a:lnTo>
                          <a:pt x="217" y="155"/>
                        </a:lnTo>
                        <a:lnTo>
                          <a:pt x="216" y="156"/>
                        </a:lnTo>
                        <a:lnTo>
                          <a:pt x="214" y="156"/>
                        </a:lnTo>
                        <a:lnTo>
                          <a:pt x="208" y="145"/>
                        </a:lnTo>
                        <a:lnTo>
                          <a:pt x="211" y="143"/>
                        </a:lnTo>
                        <a:lnTo>
                          <a:pt x="213" y="133"/>
                        </a:lnTo>
                        <a:lnTo>
                          <a:pt x="195" y="131"/>
                        </a:lnTo>
                        <a:lnTo>
                          <a:pt x="194" y="136"/>
                        </a:lnTo>
                        <a:lnTo>
                          <a:pt x="179" y="136"/>
                        </a:lnTo>
                        <a:lnTo>
                          <a:pt x="179" y="145"/>
                        </a:lnTo>
                        <a:lnTo>
                          <a:pt x="157" y="143"/>
                        </a:lnTo>
                        <a:lnTo>
                          <a:pt x="157" y="133"/>
                        </a:lnTo>
                        <a:lnTo>
                          <a:pt x="154" y="131"/>
                        </a:lnTo>
                        <a:lnTo>
                          <a:pt x="160" y="123"/>
                        </a:lnTo>
                        <a:lnTo>
                          <a:pt x="132" y="109"/>
                        </a:lnTo>
                        <a:lnTo>
                          <a:pt x="139" y="102"/>
                        </a:lnTo>
                        <a:lnTo>
                          <a:pt x="125" y="96"/>
                        </a:lnTo>
                        <a:lnTo>
                          <a:pt x="111" y="96"/>
                        </a:lnTo>
                        <a:lnTo>
                          <a:pt x="109" y="96"/>
                        </a:lnTo>
                        <a:lnTo>
                          <a:pt x="109" y="99"/>
                        </a:lnTo>
                        <a:lnTo>
                          <a:pt x="107" y="107"/>
                        </a:lnTo>
                        <a:lnTo>
                          <a:pt x="113" y="107"/>
                        </a:lnTo>
                        <a:lnTo>
                          <a:pt x="113" y="112"/>
                        </a:lnTo>
                        <a:lnTo>
                          <a:pt x="117" y="112"/>
                        </a:lnTo>
                        <a:lnTo>
                          <a:pt x="117" y="120"/>
                        </a:lnTo>
                        <a:lnTo>
                          <a:pt x="111" y="124"/>
                        </a:lnTo>
                        <a:lnTo>
                          <a:pt x="103" y="121"/>
                        </a:lnTo>
                        <a:lnTo>
                          <a:pt x="104" y="111"/>
                        </a:lnTo>
                        <a:lnTo>
                          <a:pt x="68" y="108"/>
                        </a:lnTo>
                        <a:lnTo>
                          <a:pt x="66" y="105"/>
                        </a:lnTo>
                        <a:lnTo>
                          <a:pt x="60" y="108"/>
                        </a:lnTo>
                        <a:lnTo>
                          <a:pt x="57" y="104"/>
                        </a:lnTo>
                        <a:lnTo>
                          <a:pt x="59" y="102"/>
                        </a:lnTo>
                        <a:lnTo>
                          <a:pt x="47" y="86"/>
                        </a:lnTo>
                        <a:lnTo>
                          <a:pt x="29" y="96"/>
                        </a:lnTo>
                        <a:lnTo>
                          <a:pt x="32" y="101"/>
                        </a:lnTo>
                        <a:lnTo>
                          <a:pt x="31" y="102"/>
                        </a:lnTo>
                        <a:lnTo>
                          <a:pt x="31" y="105"/>
                        </a:lnTo>
                        <a:lnTo>
                          <a:pt x="26" y="104"/>
                        </a:lnTo>
                        <a:lnTo>
                          <a:pt x="26" y="102"/>
                        </a:lnTo>
                        <a:lnTo>
                          <a:pt x="22" y="102"/>
                        </a:lnTo>
                        <a:lnTo>
                          <a:pt x="19" y="98"/>
                        </a:lnTo>
                        <a:lnTo>
                          <a:pt x="15" y="95"/>
                        </a:lnTo>
                        <a:lnTo>
                          <a:pt x="13" y="92"/>
                        </a:lnTo>
                        <a:lnTo>
                          <a:pt x="10" y="90"/>
                        </a:lnTo>
                        <a:lnTo>
                          <a:pt x="19" y="82"/>
                        </a:lnTo>
                        <a:lnTo>
                          <a:pt x="0" y="60"/>
                        </a:lnTo>
                        <a:lnTo>
                          <a:pt x="32" y="35"/>
                        </a:lnTo>
                        <a:lnTo>
                          <a:pt x="38" y="41"/>
                        </a:lnTo>
                        <a:lnTo>
                          <a:pt x="34" y="46"/>
                        </a:lnTo>
                        <a:lnTo>
                          <a:pt x="38" y="51"/>
                        </a:lnTo>
                        <a:lnTo>
                          <a:pt x="43" y="48"/>
                        </a:lnTo>
                        <a:lnTo>
                          <a:pt x="43" y="45"/>
                        </a:lnTo>
                        <a:lnTo>
                          <a:pt x="46" y="42"/>
                        </a:lnTo>
                        <a:lnTo>
                          <a:pt x="46" y="41"/>
                        </a:lnTo>
                        <a:lnTo>
                          <a:pt x="66" y="20"/>
                        </a:lnTo>
                        <a:lnTo>
                          <a:pt x="60" y="14"/>
                        </a:lnTo>
                        <a:lnTo>
                          <a:pt x="68" y="5"/>
                        </a:lnTo>
                        <a:lnTo>
                          <a:pt x="73" y="0"/>
                        </a:lnTo>
                        <a:lnTo>
                          <a:pt x="78" y="4"/>
                        </a:lnTo>
                        <a:lnTo>
                          <a:pt x="73" y="10"/>
                        </a:lnTo>
                        <a:lnTo>
                          <a:pt x="92" y="27"/>
                        </a:lnTo>
                        <a:lnTo>
                          <a:pt x="97" y="23"/>
                        </a:lnTo>
                        <a:lnTo>
                          <a:pt x="129" y="27"/>
                        </a:lnTo>
                        <a:lnTo>
                          <a:pt x="132" y="24"/>
                        </a:lnTo>
                        <a:lnTo>
                          <a:pt x="135" y="23"/>
                        </a:lnTo>
                        <a:lnTo>
                          <a:pt x="138" y="22"/>
                        </a:lnTo>
                        <a:lnTo>
                          <a:pt x="144" y="19"/>
                        </a:lnTo>
                        <a:lnTo>
                          <a:pt x="151" y="22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3" name="Freeform 254"/>
                  <p:cNvSpPr>
                    <a:spLocks noEditPoints="1"/>
                  </p:cNvSpPr>
                  <p:nvPr/>
                </p:nvSpPr>
                <p:spPr bwMode="auto">
                  <a:xfrm>
                    <a:off x="2176959" y="1303486"/>
                    <a:ext cx="935038" cy="1114425"/>
                  </a:xfrm>
                  <a:custGeom>
                    <a:avLst/>
                    <a:gdLst>
                      <a:gd name="T0" fmla="*/ 145 w 263"/>
                      <a:gd name="T1" fmla="*/ 73 h 313"/>
                      <a:gd name="T2" fmla="*/ 181 w 263"/>
                      <a:gd name="T3" fmla="*/ 67 h 313"/>
                      <a:gd name="T4" fmla="*/ 183 w 263"/>
                      <a:gd name="T5" fmla="*/ 61 h 313"/>
                      <a:gd name="T6" fmla="*/ 188 w 263"/>
                      <a:gd name="T7" fmla="*/ 60 h 313"/>
                      <a:gd name="T8" fmla="*/ 191 w 263"/>
                      <a:gd name="T9" fmla="*/ 69 h 313"/>
                      <a:gd name="T10" fmla="*/ 198 w 263"/>
                      <a:gd name="T11" fmla="*/ 89 h 313"/>
                      <a:gd name="T12" fmla="*/ 226 w 263"/>
                      <a:gd name="T13" fmla="*/ 96 h 313"/>
                      <a:gd name="T14" fmla="*/ 241 w 263"/>
                      <a:gd name="T15" fmla="*/ 110 h 313"/>
                      <a:gd name="T16" fmla="*/ 241 w 263"/>
                      <a:gd name="T17" fmla="*/ 154 h 313"/>
                      <a:gd name="T18" fmla="*/ 233 w 263"/>
                      <a:gd name="T19" fmla="*/ 205 h 313"/>
                      <a:gd name="T20" fmla="*/ 239 w 263"/>
                      <a:gd name="T21" fmla="*/ 208 h 313"/>
                      <a:gd name="T22" fmla="*/ 252 w 263"/>
                      <a:gd name="T23" fmla="*/ 212 h 313"/>
                      <a:gd name="T24" fmla="*/ 260 w 263"/>
                      <a:gd name="T25" fmla="*/ 263 h 313"/>
                      <a:gd name="T26" fmla="*/ 248 w 263"/>
                      <a:gd name="T27" fmla="*/ 285 h 313"/>
                      <a:gd name="T28" fmla="*/ 233 w 263"/>
                      <a:gd name="T29" fmla="*/ 306 h 313"/>
                      <a:gd name="T30" fmla="*/ 222 w 263"/>
                      <a:gd name="T31" fmla="*/ 309 h 313"/>
                      <a:gd name="T32" fmla="*/ 200 w 263"/>
                      <a:gd name="T33" fmla="*/ 293 h 313"/>
                      <a:gd name="T34" fmla="*/ 182 w 263"/>
                      <a:gd name="T35" fmla="*/ 283 h 313"/>
                      <a:gd name="T36" fmla="*/ 175 w 263"/>
                      <a:gd name="T37" fmla="*/ 269 h 313"/>
                      <a:gd name="T38" fmla="*/ 170 w 263"/>
                      <a:gd name="T39" fmla="*/ 253 h 313"/>
                      <a:gd name="T40" fmla="*/ 164 w 263"/>
                      <a:gd name="T41" fmla="*/ 241 h 313"/>
                      <a:gd name="T42" fmla="*/ 145 w 263"/>
                      <a:gd name="T43" fmla="*/ 215 h 313"/>
                      <a:gd name="T44" fmla="*/ 118 w 263"/>
                      <a:gd name="T45" fmla="*/ 193 h 313"/>
                      <a:gd name="T46" fmla="*/ 96 w 263"/>
                      <a:gd name="T47" fmla="*/ 189 h 313"/>
                      <a:gd name="T48" fmla="*/ 87 w 263"/>
                      <a:gd name="T49" fmla="*/ 195 h 313"/>
                      <a:gd name="T50" fmla="*/ 88 w 263"/>
                      <a:gd name="T51" fmla="*/ 196 h 313"/>
                      <a:gd name="T52" fmla="*/ 88 w 263"/>
                      <a:gd name="T53" fmla="*/ 202 h 313"/>
                      <a:gd name="T54" fmla="*/ 90 w 263"/>
                      <a:gd name="T55" fmla="*/ 195 h 313"/>
                      <a:gd name="T56" fmla="*/ 91 w 263"/>
                      <a:gd name="T57" fmla="*/ 198 h 313"/>
                      <a:gd name="T58" fmla="*/ 93 w 263"/>
                      <a:gd name="T59" fmla="*/ 203 h 313"/>
                      <a:gd name="T60" fmla="*/ 94 w 263"/>
                      <a:gd name="T61" fmla="*/ 203 h 313"/>
                      <a:gd name="T62" fmla="*/ 96 w 263"/>
                      <a:gd name="T63" fmla="*/ 200 h 313"/>
                      <a:gd name="T64" fmla="*/ 96 w 263"/>
                      <a:gd name="T65" fmla="*/ 198 h 313"/>
                      <a:gd name="T66" fmla="*/ 96 w 263"/>
                      <a:gd name="T67" fmla="*/ 208 h 313"/>
                      <a:gd name="T68" fmla="*/ 75 w 263"/>
                      <a:gd name="T69" fmla="*/ 192 h 313"/>
                      <a:gd name="T70" fmla="*/ 59 w 263"/>
                      <a:gd name="T71" fmla="*/ 162 h 313"/>
                      <a:gd name="T72" fmla="*/ 43 w 263"/>
                      <a:gd name="T73" fmla="*/ 110 h 313"/>
                      <a:gd name="T74" fmla="*/ 33 w 263"/>
                      <a:gd name="T75" fmla="*/ 72 h 313"/>
                      <a:gd name="T76" fmla="*/ 22 w 263"/>
                      <a:gd name="T77" fmla="*/ 63 h 313"/>
                      <a:gd name="T78" fmla="*/ 24 w 263"/>
                      <a:gd name="T79" fmla="*/ 60 h 313"/>
                      <a:gd name="T80" fmla="*/ 49 w 263"/>
                      <a:gd name="T81" fmla="*/ 82 h 313"/>
                      <a:gd name="T82" fmla="*/ 65 w 263"/>
                      <a:gd name="T83" fmla="*/ 89 h 313"/>
                      <a:gd name="T84" fmla="*/ 100 w 263"/>
                      <a:gd name="T85" fmla="*/ 94 h 313"/>
                      <a:gd name="T86" fmla="*/ 116 w 263"/>
                      <a:gd name="T87" fmla="*/ 92 h 313"/>
                      <a:gd name="T88" fmla="*/ 125 w 263"/>
                      <a:gd name="T89" fmla="*/ 89 h 313"/>
                      <a:gd name="T90" fmla="*/ 208 w 263"/>
                      <a:gd name="T91" fmla="*/ 47 h 313"/>
                      <a:gd name="T92" fmla="*/ 207 w 263"/>
                      <a:gd name="T93" fmla="*/ 51 h 313"/>
                      <a:gd name="T94" fmla="*/ 200 w 263"/>
                      <a:gd name="T95" fmla="*/ 51 h 313"/>
                      <a:gd name="T96" fmla="*/ 9 w 263"/>
                      <a:gd name="T97" fmla="*/ 48 h 313"/>
                      <a:gd name="T98" fmla="*/ 6 w 263"/>
                      <a:gd name="T99" fmla="*/ 47 h 313"/>
                      <a:gd name="T100" fmla="*/ 9 w 263"/>
                      <a:gd name="T101" fmla="*/ 48 h 313"/>
                      <a:gd name="T102" fmla="*/ 3 w 263"/>
                      <a:gd name="T103" fmla="*/ 44 h 313"/>
                      <a:gd name="T104" fmla="*/ 2 w 263"/>
                      <a:gd name="T105" fmla="*/ 45 h 313"/>
                      <a:gd name="T106" fmla="*/ 189 w 263"/>
                      <a:gd name="T107" fmla="*/ 3 h 313"/>
                      <a:gd name="T108" fmla="*/ 188 w 263"/>
                      <a:gd name="T109" fmla="*/ 1 h 313"/>
                      <a:gd name="T110" fmla="*/ 192 w 263"/>
                      <a:gd name="T111" fmla="*/ 4 h 313"/>
                      <a:gd name="T112" fmla="*/ 191 w 263"/>
                      <a:gd name="T113" fmla="*/ 3 h 313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263"/>
                      <a:gd name="T172" fmla="*/ 0 h 313"/>
                      <a:gd name="T173" fmla="*/ 263 w 263"/>
                      <a:gd name="T174" fmla="*/ 313 h 313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263" h="313">
                        <a:moveTo>
                          <a:pt x="132" y="85"/>
                        </a:moveTo>
                        <a:lnTo>
                          <a:pt x="135" y="82"/>
                        </a:lnTo>
                        <a:lnTo>
                          <a:pt x="140" y="77"/>
                        </a:lnTo>
                        <a:lnTo>
                          <a:pt x="144" y="74"/>
                        </a:lnTo>
                        <a:lnTo>
                          <a:pt x="145" y="73"/>
                        </a:lnTo>
                        <a:lnTo>
                          <a:pt x="151" y="73"/>
                        </a:lnTo>
                        <a:lnTo>
                          <a:pt x="170" y="73"/>
                        </a:lnTo>
                        <a:lnTo>
                          <a:pt x="173" y="72"/>
                        </a:lnTo>
                        <a:lnTo>
                          <a:pt x="176" y="70"/>
                        </a:lnTo>
                        <a:lnTo>
                          <a:pt x="181" y="67"/>
                        </a:lnTo>
                        <a:lnTo>
                          <a:pt x="182" y="66"/>
                        </a:lnTo>
                        <a:lnTo>
                          <a:pt x="183" y="64"/>
                        </a:lnTo>
                        <a:lnTo>
                          <a:pt x="183" y="61"/>
                        </a:lnTo>
                        <a:lnTo>
                          <a:pt x="183" y="60"/>
                        </a:lnTo>
                        <a:lnTo>
                          <a:pt x="185" y="60"/>
                        </a:lnTo>
                        <a:lnTo>
                          <a:pt x="186" y="61"/>
                        </a:lnTo>
                        <a:lnTo>
                          <a:pt x="188" y="60"/>
                        </a:lnTo>
                        <a:lnTo>
                          <a:pt x="189" y="60"/>
                        </a:lnTo>
                        <a:lnTo>
                          <a:pt x="191" y="58"/>
                        </a:lnTo>
                        <a:lnTo>
                          <a:pt x="192" y="58"/>
                        </a:lnTo>
                        <a:lnTo>
                          <a:pt x="191" y="66"/>
                        </a:lnTo>
                        <a:lnTo>
                          <a:pt x="191" y="69"/>
                        </a:lnTo>
                        <a:lnTo>
                          <a:pt x="191" y="73"/>
                        </a:lnTo>
                        <a:lnTo>
                          <a:pt x="194" y="80"/>
                        </a:lnTo>
                        <a:lnTo>
                          <a:pt x="194" y="83"/>
                        </a:lnTo>
                        <a:lnTo>
                          <a:pt x="195" y="85"/>
                        </a:lnTo>
                        <a:lnTo>
                          <a:pt x="198" y="89"/>
                        </a:lnTo>
                        <a:lnTo>
                          <a:pt x="200" y="91"/>
                        </a:lnTo>
                        <a:lnTo>
                          <a:pt x="203" y="92"/>
                        </a:lnTo>
                        <a:lnTo>
                          <a:pt x="205" y="92"/>
                        </a:lnTo>
                        <a:lnTo>
                          <a:pt x="216" y="94"/>
                        </a:lnTo>
                        <a:lnTo>
                          <a:pt x="226" y="96"/>
                        </a:lnTo>
                        <a:lnTo>
                          <a:pt x="230" y="98"/>
                        </a:lnTo>
                        <a:lnTo>
                          <a:pt x="235" y="99"/>
                        </a:lnTo>
                        <a:lnTo>
                          <a:pt x="238" y="101"/>
                        </a:lnTo>
                        <a:lnTo>
                          <a:pt x="236" y="108"/>
                        </a:lnTo>
                        <a:lnTo>
                          <a:pt x="241" y="110"/>
                        </a:lnTo>
                        <a:lnTo>
                          <a:pt x="241" y="117"/>
                        </a:lnTo>
                        <a:lnTo>
                          <a:pt x="245" y="118"/>
                        </a:lnTo>
                        <a:lnTo>
                          <a:pt x="244" y="132"/>
                        </a:lnTo>
                        <a:lnTo>
                          <a:pt x="241" y="154"/>
                        </a:lnTo>
                        <a:lnTo>
                          <a:pt x="251" y="155"/>
                        </a:lnTo>
                        <a:lnTo>
                          <a:pt x="249" y="162"/>
                        </a:lnTo>
                        <a:lnTo>
                          <a:pt x="236" y="161"/>
                        </a:lnTo>
                        <a:lnTo>
                          <a:pt x="232" y="205"/>
                        </a:lnTo>
                        <a:lnTo>
                          <a:pt x="233" y="205"/>
                        </a:lnTo>
                        <a:lnTo>
                          <a:pt x="235" y="203"/>
                        </a:lnTo>
                        <a:lnTo>
                          <a:pt x="236" y="202"/>
                        </a:lnTo>
                        <a:lnTo>
                          <a:pt x="238" y="202"/>
                        </a:lnTo>
                        <a:lnTo>
                          <a:pt x="239" y="208"/>
                        </a:lnTo>
                        <a:lnTo>
                          <a:pt x="244" y="208"/>
                        </a:lnTo>
                        <a:lnTo>
                          <a:pt x="246" y="209"/>
                        </a:lnTo>
                        <a:lnTo>
                          <a:pt x="248" y="212"/>
                        </a:lnTo>
                        <a:lnTo>
                          <a:pt x="249" y="212"/>
                        </a:lnTo>
                        <a:lnTo>
                          <a:pt x="252" y="212"/>
                        </a:lnTo>
                        <a:lnTo>
                          <a:pt x="254" y="215"/>
                        </a:lnTo>
                        <a:lnTo>
                          <a:pt x="258" y="215"/>
                        </a:lnTo>
                        <a:lnTo>
                          <a:pt x="263" y="217"/>
                        </a:lnTo>
                        <a:lnTo>
                          <a:pt x="260" y="256"/>
                        </a:lnTo>
                        <a:lnTo>
                          <a:pt x="260" y="263"/>
                        </a:lnTo>
                        <a:lnTo>
                          <a:pt x="257" y="269"/>
                        </a:lnTo>
                        <a:lnTo>
                          <a:pt x="255" y="272"/>
                        </a:lnTo>
                        <a:lnTo>
                          <a:pt x="257" y="275"/>
                        </a:lnTo>
                        <a:lnTo>
                          <a:pt x="252" y="285"/>
                        </a:lnTo>
                        <a:lnTo>
                          <a:pt x="248" y="285"/>
                        </a:lnTo>
                        <a:lnTo>
                          <a:pt x="241" y="296"/>
                        </a:lnTo>
                        <a:lnTo>
                          <a:pt x="241" y="297"/>
                        </a:lnTo>
                        <a:lnTo>
                          <a:pt x="239" y="299"/>
                        </a:lnTo>
                        <a:lnTo>
                          <a:pt x="239" y="303"/>
                        </a:lnTo>
                        <a:lnTo>
                          <a:pt x="233" y="306"/>
                        </a:lnTo>
                        <a:lnTo>
                          <a:pt x="233" y="313"/>
                        </a:lnTo>
                        <a:lnTo>
                          <a:pt x="227" y="313"/>
                        </a:lnTo>
                        <a:lnTo>
                          <a:pt x="225" y="312"/>
                        </a:lnTo>
                        <a:lnTo>
                          <a:pt x="222" y="309"/>
                        </a:lnTo>
                        <a:lnTo>
                          <a:pt x="216" y="303"/>
                        </a:lnTo>
                        <a:lnTo>
                          <a:pt x="213" y="302"/>
                        </a:lnTo>
                        <a:lnTo>
                          <a:pt x="211" y="302"/>
                        </a:lnTo>
                        <a:lnTo>
                          <a:pt x="207" y="299"/>
                        </a:lnTo>
                        <a:lnTo>
                          <a:pt x="200" y="293"/>
                        </a:lnTo>
                        <a:lnTo>
                          <a:pt x="198" y="291"/>
                        </a:lnTo>
                        <a:lnTo>
                          <a:pt x="192" y="290"/>
                        </a:lnTo>
                        <a:lnTo>
                          <a:pt x="188" y="288"/>
                        </a:lnTo>
                        <a:lnTo>
                          <a:pt x="183" y="285"/>
                        </a:lnTo>
                        <a:lnTo>
                          <a:pt x="182" y="283"/>
                        </a:lnTo>
                        <a:lnTo>
                          <a:pt x="181" y="280"/>
                        </a:lnTo>
                        <a:lnTo>
                          <a:pt x="181" y="275"/>
                        </a:lnTo>
                        <a:lnTo>
                          <a:pt x="179" y="274"/>
                        </a:lnTo>
                        <a:lnTo>
                          <a:pt x="176" y="271"/>
                        </a:lnTo>
                        <a:lnTo>
                          <a:pt x="175" y="269"/>
                        </a:lnTo>
                        <a:lnTo>
                          <a:pt x="173" y="266"/>
                        </a:lnTo>
                        <a:lnTo>
                          <a:pt x="173" y="258"/>
                        </a:lnTo>
                        <a:lnTo>
                          <a:pt x="172" y="256"/>
                        </a:lnTo>
                        <a:lnTo>
                          <a:pt x="172" y="253"/>
                        </a:lnTo>
                        <a:lnTo>
                          <a:pt x="170" y="253"/>
                        </a:lnTo>
                        <a:lnTo>
                          <a:pt x="170" y="250"/>
                        </a:lnTo>
                        <a:lnTo>
                          <a:pt x="166" y="243"/>
                        </a:lnTo>
                        <a:lnTo>
                          <a:pt x="164" y="241"/>
                        </a:lnTo>
                        <a:lnTo>
                          <a:pt x="163" y="239"/>
                        </a:lnTo>
                        <a:lnTo>
                          <a:pt x="154" y="225"/>
                        </a:lnTo>
                        <a:lnTo>
                          <a:pt x="145" y="215"/>
                        </a:lnTo>
                        <a:lnTo>
                          <a:pt x="140" y="209"/>
                        </a:lnTo>
                        <a:lnTo>
                          <a:pt x="131" y="200"/>
                        </a:lnTo>
                        <a:lnTo>
                          <a:pt x="128" y="198"/>
                        </a:lnTo>
                        <a:lnTo>
                          <a:pt x="123" y="195"/>
                        </a:lnTo>
                        <a:lnTo>
                          <a:pt x="118" y="193"/>
                        </a:lnTo>
                        <a:lnTo>
                          <a:pt x="115" y="192"/>
                        </a:lnTo>
                        <a:lnTo>
                          <a:pt x="112" y="192"/>
                        </a:lnTo>
                        <a:lnTo>
                          <a:pt x="109" y="192"/>
                        </a:lnTo>
                        <a:lnTo>
                          <a:pt x="101" y="189"/>
                        </a:lnTo>
                        <a:lnTo>
                          <a:pt x="96" y="189"/>
                        </a:lnTo>
                        <a:lnTo>
                          <a:pt x="93" y="190"/>
                        </a:lnTo>
                        <a:lnTo>
                          <a:pt x="88" y="192"/>
                        </a:lnTo>
                        <a:lnTo>
                          <a:pt x="87" y="193"/>
                        </a:lnTo>
                        <a:lnTo>
                          <a:pt x="85" y="195"/>
                        </a:lnTo>
                        <a:lnTo>
                          <a:pt x="87" y="195"/>
                        </a:lnTo>
                        <a:lnTo>
                          <a:pt x="88" y="195"/>
                        </a:lnTo>
                        <a:lnTo>
                          <a:pt x="90" y="193"/>
                        </a:lnTo>
                        <a:lnTo>
                          <a:pt x="90" y="195"/>
                        </a:lnTo>
                        <a:lnTo>
                          <a:pt x="88" y="196"/>
                        </a:lnTo>
                        <a:lnTo>
                          <a:pt x="87" y="198"/>
                        </a:lnTo>
                        <a:lnTo>
                          <a:pt x="87" y="199"/>
                        </a:lnTo>
                        <a:lnTo>
                          <a:pt x="87" y="200"/>
                        </a:lnTo>
                        <a:lnTo>
                          <a:pt x="88" y="202"/>
                        </a:lnTo>
                        <a:lnTo>
                          <a:pt x="88" y="200"/>
                        </a:lnTo>
                        <a:lnTo>
                          <a:pt x="90" y="199"/>
                        </a:lnTo>
                        <a:lnTo>
                          <a:pt x="88" y="198"/>
                        </a:lnTo>
                        <a:lnTo>
                          <a:pt x="90" y="196"/>
                        </a:lnTo>
                        <a:lnTo>
                          <a:pt x="90" y="195"/>
                        </a:lnTo>
                        <a:lnTo>
                          <a:pt x="91" y="193"/>
                        </a:lnTo>
                        <a:lnTo>
                          <a:pt x="93" y="193"/>
                        </a:lnTo>
                        <a:lnTo>
                          <a:pt x="93" y="195"/>
                        </a:lnTo>
                        <a:lnTo>
                          <a:pt x="91" y="198"/>
                        </a:lnTo>
                        <a:lnTo>
                          <a:pt x="91" y="202"/>
                        </a:lnTo>
                        <a:lnTo>
                          <a:pt x="90" y="203"/>
                        </a:lnTo>
                        <a:lnTo>
                          <a:pt x="91" y="205"/>
                        </a:lnTo>
                        <a:lnTo>
                          <a:pt x="93" y="203"/>
                        </a:lnTo>
                        <a:lnTo>
                          <a:pt x="93" y="202"/>
                        </a:lnTo>
                        <a:lnTo>
                          <a:pt x="94" y="202"/>
                        </a:lnTo>
                        <a:lnTo>
                          <a:pt x="94" y="203"/>
                        </a:lnTo>
                        <a:lnTo>
                          <a:pt x="96" y="205"/>
                        </a:lnTo>
                        <a:lnTo>
                          <a:pt x="96" y="203"/>
                        </a:lnTo>
                        <a:lnTo>
                          <a:pt x="96" y="202"/>
                        </a:lnTo>
                        <a:lnTo>
                          <a:pt x="96" y="200"/>
                        </a:lnTo>
                        <a:lnTo>
                          <a:pt x="96" y="199"/>
                        </a:lnTo>
                        <a:lnTo>
                          <a:pt x="94" y="198"/>
                        </a:lnTo>
                        <a:lnTo>
                          <a:pt x="94" y="196"/>
                        </a:lnTo>
                        <a:lnTo>
                          <a:pt x="96" y="198"/>
                        </a:lnTo>
                        <a:lnTo>
                          <a:pt x="97" y="200"/>
                        </a:lnTo>
                        <a:lnTo>
                          <a:pt x="98" y="203"/>
                        </a:lnTo>
                        <a:lnTo>
                          <a:pt x="97" y="205"/>
                        </a:lnTo>
                        <a:lnTo>
                          <a:pt x="97" y="206"/>
                        </a:lnTo>
                        <a:lnTo>
                          <a:pt x="96" y="208"/>
                        </a:lnTo>
                        <a:lnTo>
                          <a:pt x="94" y="208"/>
                        </a:lnTo>
                        <a:lnTo>
                          <a:pt x="91" y="208"/>
                        </a:lnTo>
                        <a:lnTo>
                          <a:pt x="88" y="205"/>
                        </a:lnTo>
                        <a:lnTo>
                          <a:pt x="78" y="195"/>
                        </a:lnTo>
                        <a:lnTo>
                          <a:pt x="75" y="192"/>
                        </a:lnTo>
                        <a:lnTo>
                          <a:pt x="74" y="190"/>
                        </a:lnTo>
                        <a:lnTo>
                          <a:pt x="71" y="187"/>
                        </a:lnTo>
                        <a:lnTo>
                          <a:pt x="63" y="173"/>
                        </a:lnTo>
                        <a:lnTo>
                          <a:pt x="62" y="168"/>
                        </a:lnTo>
                        <a:lnTo>
                          <a:pt x="59" y="162"/>
                        </a:lnTo>
                        <a:lnTo>
                          <a:pt x="57" y="155"/>
                        </a:lnTo>
                        <a:lnTo>
                          <a:pt x="52" y="142"/>
                        </a:lnTo>
                        <a:lnTo>
                          <a:pt x="49" y="132"/>
                        </a:lnTo>
                        <a:lnTo>
                          <a:pt x="46" y="120"/>
                        </a:lnTo>
                        <a:lnTo>
                          <a:pt x="43" y="110"/>
                        </a:lnTo>
                        <a:lnTo>
                          <a:pt x="41" y="108"/>
                        </a:lnTo>
                        <a:lnTo>
                          <a:pt x="38" y="91"/>
                        </a:lnTo>
                        <a:lnTo>
                          <a:pt x="38" y="88"/>
                        </a:lnTo>
                        <a:lnTo>
                          <a:pt x="35" y="79"/>
                        </a:lnTo>
                        <a:lnTo>
                          <a:pt x="33" y="72"/>
                        </a:lnTo>
                        <a:lnTo>
                          <a:pt x="31" y="70"/>
                        </a:lnTo>
                        <a:lnTo>
                          <a:pt x="30" y="67"/>
                        </a:lnTo>
                        <a:lnTo>
                          <a:pt x="27" y="66"/>
                        </a:lnTo>
                        <a:lnTo>
                          <a:pt x="25" y="64"/>
                        </a:lnTo>
                        <a:lnTo>
                          <a:pt x="22" y="63"/>
                        </a:lnTo>
                        <a:lnTo>
                          <a:pt x="21" y="61"/>
                        </a:lnTo>
                        <a:lnTo>
                          <a:pt x="19" y="60"/>
                        </a:lnTo>
                        <a:lnTo>
                          <a:pt x="21" y="60"/>
                        </a:lnTo>
                        <a:lnTo>
                          <a:pt x="22" y="60"/>
                        </a:lnTo>
                        <a:lnTo>
                          <a:pt x="24" y="60"/>
                        </a:lnTo>
                        <a:lnTo>
                          <a:pt x="30" y="64"/>
                        </a:lnTo>
                        <a:lnTo>
                          <a:pt x="35" y="70"/>
                        </a:lnTo>
                        <a:lnTo>
                          <a:pt x="37" y="72"/>
                        </a:lnTo>
                        <a:lnTo>
                          <a:pt x="43" y="77"/>
                        </a:lnTo>
                        <a:lnTo>
                          <a:pt x="49" y="82"/>
                        </a:lnTo>
                        <a:lnTo>
                          <a:pt x="50" y="83"/>
                        </a:lnTo>
                        <a:lnTo>
                          <a:pt x="53" y="85"/>
                        </a:lnTo>
                        <a:lnTo>
                          <a:pt x="60" y="88"/>
                        </a:lnTo>
                        <a:lnTo>
                          <a:pt x="63" y="89"/>
                        </a:lnTo>
                        <a:lnTo>
                          <a:pt x="65" y="89"/>
                        </a:lnTo>
                        <a:lnTo>
                          <a:pt x="71" y="91"/>
                        </a:lnTo>
                        <a:lnTo>
                          <a:pt x="76" y="92"/>
                        </a:lnTo>
                        <a:lnTo>
                          <a:pt x="85" y="94"/>
                        </a:lnTo>
                        <a:lnTo>
                          <a:pt x="96" y="94"/>
                        </a:lnTo>
                        <a:lnTo>
                          <a:pt x="100" y="94"/>
                        </a:lnTo>
                        <a:lnTo>
                          <a:pt x="101" y="94"/>
                        </a:lnTo>
                        <a:lnTo>
                          <a:pt x="106" y="94"/>
                        </a:lnTo>
                        <a:lnTo>
                          <a:pt x="109" y="94"/>
                        </a:lnTo>
                        <a:lnTo>
                          <a:pt x="112" y="94"/>
                        </a:lnTo>
                        <a:lnTo>
                          <a:pt x="116" y="92"/>
                        </a:lnTo>
                        <a:lnTo>
                          <a:pt x="118" y="92"/>
                        </a:lnTo>
                        <a:lnTo>
                          <a:pt x="119" y="92"/>
                        </a:lnTo>
                        <a:lnTo>
                          <a:pt x="120" y="92"/>
                        </a:lnTo>
                        <a:lnTo>
                          <a:pt x="122" y="91"/>
                        </a:lnTo>
                        <a:lnTo>
                          <a:pt x="125" y="89"/>
                        </a:lnTo>
                        <a:lnTo>
                          <a:pt x="129" y="88"/>
                        </a:lnTo>
                        <a:lnTo>
                          <a:pt x="131" y="86"/>
                        </a:lnTo>
                        <a:lnTo>
                          <a:pt x="132" y="85"/>
                        </a:lnTo>
                        <a:close/>
                        <a:moveTo>
                          <a:pt x="208" y="45"/>
                        </a:moveTo>
                        <a:lnTo>
                          <a:pt x="208" y="47"/>
                        </a:lnTo>
                        <a:lnTo>
                          <a:pt x="210" y="47"/>
                        </a:lnTo>
                        <a:lnTo>
                          <a:pt x="208" y="48"/>
                        </a:lnTo>
                        <a:lnTo>
                          <a:pt x="205" y="48"/>
                        </a:lnTo>
                        <a:lnTo>
                          <a:pt x="204" y="50"/>
                        </a:lnTo>
                        <a:lnTo>
                          <a:pt x="207" y="51"/>
                        </a:lnTo>
                        <a:lnTo>
                          <a:pt x="205" y="51"/>
                        </a:lnTo>
                        <a:lnTo>
                          <a:pt x="203" y="51"/>
                        </a:lnTo>
                        <a:lnTo>
                          <a:pt x="200" y="52"/>
                        </a:lnTo>
                        <a:lnTo>
                          <a:pt x="198" y="52"/>
                        </a:lnTo>
                        <a:lnTo>
                          <a:pt x="200" y="51"/>
                        </a:lnTo>
                        <a:lnTo>
                          <a:pt x="200" y="50"/>
                        </a:lnTo>
                        <a:lnTo>
                          <a:pt x="203" y="48"/>
                        </a:lnTo>
                        <a:lnTo>
                          <a:pt x="205" y="45"/>
                        </a:lnTo>
                        <a:lnTo>
                          <a:pt x="208" y="45"/>
                        </a:lnTo>
                        <a:close/>
                        <a:moveTo>
                          <a:pt x="9" y="48"/>
                        </a:moveTo>
                        <a:lnTo>
                          <a:pt x="9" y="50"/>
                        </a:lnTo>
                        <a:lnTo>
                          <a:pt x="8" y="48"/>
                        </a:lnTo>
                        <a:lnTo>
                          <a:pt x="6" y="48"/>
                        </a:lnTo>
                        <a:lnTo>
                          <a:pt x="6" y="47"/>
                        </a:lnTo>
                        <a:lnTo>
                          <a:pt x="8" y="47"/>
                        </a:lnTo>
                        <a:lnTo>
                          <a:pt x="9" y="47"/>
                        </a:lnTo>
                        <a:lnTo>
                          <a:pt x="9" y="48"/>
                        </a:lnTo>
                        <a:close/>
                        <a:moveTo>
                          <a:pt x="0" y="44"/>
                        </a:moveTo>
                        <a:lnTo>
                          <a:pt x="2" y="44"/>
                        </a:lnTo>
                        <a:lnTo>
                          <a:pt x="2" y="42"/>
                        </a:lnTo>
                        <a:lnTo>
                          <a:pt x="3" y="44"/>
                        </a:lnTo>
                        <a:lnTo>
                          <a:pt x="5" y="45"/>
                        </a:lnTo>
                        <a:lnTo>
                          <a:pt x="3" y="45"/>
                        </a:lnTo>
                        <a:lnTo>
                          <a:pt x="2" y="45"/>
                        </a:lnTo>
                        <a:lnTo>
                          <a:pt x="2" y="44"/>
                        </a:lnTo>
                        <a:lnTo>
                          <a:pt x="0" y="44"/>
                        </a:lnTo>
                        <a:close/>
                        <a:moveTo>
                          <a:pt x="189" y="1"/>
                        </a:moveTo>
                        <a:lnTo>
                          <a:pt x="189" y="1"/>
                        </a:lnTo>
                        <a:lnTo>
                          <a:pt x="189" y="3"/>
                        </a:lnTo>
                        <a:lnTo>
                          <a:pt x="188" y="1"/>
                        </a:lnTo>
                        <a:lnTo>
                          <a:pt x="188" y="0"/>
                        </a:lnTo>
                        <a:lnTo>
                          <a:pt x="188" y="1"/>
                        </a:lnTo>
                        <a:lnTo>
                          <a:pt x="189" y="1"/>
                        </a:lnTo>
                        <a:close/>
                        <a:moveTo>
                          <a:pt x="192" y="3"/>
                        </a:moveTo>
                        <a:lnTo>
                          <a:pt x="192" y="3"/>
                        </a:lnTo>
                        <a:lnTo>
                          <a:pt x="192" y="4"/>
                        </a:lnTo>
                        <a:lnTo>
                          <a:pt x="191" y="3"/>
                        </a:lnTo>
                        <a:lnTo>
                          <a:pt x="192" y="3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4" name="Freeform 255"/>
                  <p:cNvSpPr>
                    <a:spLocks noEditPoints="1"/>
                  </p:cNvSpPr>
                  <p:nvPr/>
                </p:nvSpPr>
                <p:spPr bwMode="auto">
                  <a:xfrm>
                    <a:off x="4720134" y="3241824"/>
                    <a:ext cx="782638" cy="485775"/>
                  </a:xfrm>
                  <a:custGeom>
                    <a:avLst/>
                    <a:gdLst>
                      <a:gd name="T0" fmla="*/ 66 w 220"/>
                      <a:gd name="T1" fmla="*/ 39 h 136"/>
                      <a:gd name="T2" fmla="*/ 103 w 220"/>
                      <a:gd name="T3" fmla="*/ 26 h 136"/>
                      <a:gd name="T4" fmla="*/ 157 w 220"/>
                      <a:gd name="T5" fmla="*/ 7 h 136"/>
                      <a:gd name="T6" fmla="*/ 188 w 220"/>
                      <a:gd name="T7" fmla="*/ 13 h 136"/>
                      <a:gd name="T8" fmla="*/ 186 w 220"/>
                      <a:gd name="T9" fmla="*/ 35 h 136"/>
                      <a:gd name="T10" fmla="*/ 183 w 220"/>
                      <a:gd name="T11" fmla="*/ 67 h 136"/>
                      <a:gd name="T12" fmla="*/ 186 w 220"/>
                      <a:gd name="T13" fmla="*/ 76 h 136"/>
                      <a:gd name="T14" fmla="*/ 207 w 220"/>
                      <a:gd name="T15" fmla="*/ 77 h 136"/>
                      <a:gd name="T16" fmla="*/ 205 w 220"/>
                      <a:gd name="T17" fmla="*/ 105 h 136"/>
                      <a:gd name="T18" fmla="*/ 213 w 220"/>
                      <a:gd name="T19" fmla="*/ 114 h 136"/>
                      <a:gd name="T20" fmla="*/ 205 w 220"/>
                      <a:gd name="T21" fmla="*/ 116 h 136"/>
                      <a:gd name="T22" fmla="*/ 198 w 220"/>
                      <a:gd name="T23" fmla="*/ 108 h 136"/>
                      <a:gd name="T24" fmla="*/ 192 w 220"/>
                      <a:gd name="T25" fmla="*/ 111 h 136"/>
                      <a:gd name="T26" fmla="*/ 182 w 220"/>
                      <a:gd name="T27" fmla="*/ 114 h 136"/>
                      <a:gd name="T28" fmla="*/ 173 w 220"/>
                      <a:gd name="T29" fmla="*/ 118 h 136"/>
                      <a:gd name="T30" fmla="*/ 167 w 220"/>
                      <a:gd name="T31" fmla="*/ 116 h 136"/>
                      <a:gd name="T32" fmla="*/ 161 w 220"/>
                      <a:gd name="T33" fmla="*/ 114 h 136"/>
                      <a:gd name="T34" fmla="*/ 155 w 220"/>
                      <a:gd name="T35" fmla="*/ 113 h 136"/>
                      <a:gd name="T36" fmla="*/ 148 w 220"/>
                      <a:gd name="T37" fmla="*/ 114 h 136"/>
                      <a:gd name="T38" fmla="*/ 142 w 220"/>
                      <a:gd name="T39" fmla="*/ 108 h 136"/>
                      <a:gd name="T40" fmla="*/ 135 w 220"/>
                      <a:gd name="T41" fmla="*/ 114 h 136"/>
                      <a:gd name="T42" fmla="*/ 133 w 220"/>
                      <a:gd name="T43" fmla="*/ 108 h 136"/>
                      <a:gd name="T44" fmla="*/ 129 w 220"/>
                      <a:gd name="T45" fmla="*/ 113 h 136"/>
                      <a:gd name="T46" fmla="*/ 119 w 220"/>
                      <a:gd name="T47" fmla="*/ 116 h 136"/>
                      <a:gd name="T48" fmla="*/ 120 w 220"/>
                      <a:gd name="T49" fmla="*/ 123 h 136"/>
                      <a:gd name="T50" fmla="*/ 113 w 220"/>
                      <a:gd name="T51" fmla="*/ 120 h 136"/>
                      <a:gd name="T52" fmla="*/ 114 w 220"/>
                      <a:gd name="T53" fmla="*/ 116 h 136"/>
                      <a:gd name="T54" fmla="*/ 110 w 220"/>
                      <a:gd name="T55" fmla="*/ 118 h 136"/>
                      <a:gd name="T56" fmla="*/ 108 w 220"/>
                      <a:gd name="T57" fmla="*/ 113 h 136"/>
                      <a:gd name="T58" fmla="*/ 106 w 220"/>
                      <a:gd name="T59" fmla="*/ 110 h 136"/>
                      <a:gd name="T60" fmla="*/ 98 w 220"/>
                      <a:gd name="T61" fmla="*/ 114 h 136"/>
                      <a:gd name="T62" fmla="*/ 100 w 220"/>
                      <a:gd name="T63" fmla="*/ 123 h 136"/>
                      <a:gd name="T64" fmla="*/ 89 w 220"/>
                      <a:gd name="T65" fmla="*/ 124 h 136"/>
                      <a:gd name="T66" fmla="*/ 92 w 220"/>
                      <a:gd name="T67" fmla="*/ 118 h 136"/>
                      <a:gd name="T68" fmla="*/ 84 w 220"/>
                      <a:gd name="T69" fmla="*/ 118 h 136"/>
                      <a:gd name="T70" fmla="*/ 82 w 220"/>
                      <a:gd name="T71" fmla="*/ 124 h 136"/>
                      <a:gd name="T72" fmla="*/ 73 w 220"/>
                      <a:gd name="T73" fmla="*/ 127 h 136"/>
                      <a:gd name="T74" fmla="*/ 65 w 220"/>
                      <a:gd name="T75" fmla="*/ 129 h 136"/>
                      <a:gd name="T76" fmla="*/ 59 w 220"/>
                      <a:gd name="T77" fmla="*/ 123 h 136"/>
                      <a:gd name="T78" fmla="*/ 60 w 220"/>
                      <a:gd name="T79" fmla="*/ 118 h 136"/>
                      <a:gd name="T80" fmla="*/ 56 w 220"/>
                      <a:gd name="T81" fmla="*/ 120 h 136"/>
                      <a:gd name="T82" fmla="*/ 48 w 220"/>
                      <a:gd name="T83" fmla="*/ 120 h 136"/>
                      <a:gd name="T84" fmla="*/ 44 w 220"/>
                      <a:gd name="T85" fmla="*/ 124 h 136"/>
                      <a:gd name="T86" fmla="*/ 43 w 220"/>
                      <a:gd name="T87" fmla="*/ 127 h 136"/>
                      <a:gd name="T88" fmla="*/ 38 w 220"/>
                      <a:gd name="T89" fmla="*/ 126 h 136"/>
                      <a:gd name="T90" fmla="*/ 31 w 220"/>
                      <a:gd name="T91" fmla="*/ 129 h 136"/>
                      <a:gd name="T92" fmla="*/ 34 w 220"/>
                      <a:gd name="T93" fmla="*/ 135 h 136"/>
                      <a:gd name="T94" fmla="*/ 26 w 220"/>
                      <a:gd name="T95" fmla="*/ 132 h 136"/>
                      <a:gd name="T96" fmla="*/ 28 w 220"/>
                      <a:gd name="T97" fmla="*/ 124 h 136"/>
                      <a:gd name="T98" fmla="*/ 23 w 220"/>
                      <a:gd name="T99" fmla="*/ 116 h 136"/>
                      <a:gd name="T100" fmla="*/ 21 w 220"/>
                      <a:gd name="T101" fmla="*/ 82 h 136"/>
                      <a:gd name="T102" fmla="*/ 35 w 220"/>
                      <a:gd name="T103" fmla="*/ 77 h 136"/>
                      <a:gd name="T104" fmla="*/ 43 w 220"/>
                      <a:gd name="T105" fmla="*/ 60 h 136"/>
                      <a:gd name="T106" fmla="*/ 0 w 220"/>
                      <a:gd name="T107" fmla="*/ 60 h 136"/>
                      <a:gd name="T108" fmla="*/ 35 w 220"/>
                      <a:gd name="T109" fmla="*/ 28 h 136"/>
                      <a:gd name="T110" fmla="*/ 217 w 220"/>
                      <a:gd name="T111" fmla="*/ 120 h 136"/>
                      <a:gd name="T112" fmla="*/ 215 w 220"/>
                      <a:gd name="T113" fmla="*/ 116 h 136"/>
                      <a:gd name="T114" fmla="*/ 217 w 220"/>
                      <a:gd name="T115" fmla="*/ 117 h 1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220"/>
                      <a:gd name="T175" fmla="*/ 0 h 136"/>
                      <a:gd name="T176" fmla="*/ 220 w 220"/>
                      <a:gd name="T177" fmla="*/ 136 h 136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220" h="136">
                        <a:moveTo>
                          <a:pt x="37" y="32"/>
                        </a:moveTo>
                        <a:lnTo>
                          <a:pt x="48" y="47"/>
                        </a:lnTo>
                        <a:lnTo>
                          <a:pt x="59" y="39"/>
                        </a:lnTo>
                        <a:lnTo>
                          <a:pt x="66" y="39"/>
                        </a:lnTo>
                        <a:lnTo>
                          <a:pt x="69" y="38"/>
                        </a:lnTo>
                        <a:lnTo>
                          <a:pt x="78" y="38"/>
                        </a:lnTo>
                        <a:lnTo>
                          <a:pt x="79" y="25"/>
                        </a:lnTo>
                        <a:lnTo>
                          <a:pt x="103" y="26"/>
                        </a:lnTo>
                        <a:lnTo>
                          <a:pt x="104" y="14"/>
                        </a:lnTo>
                        <a:lnTo>
                          <a:pt x="125" y="16"/>
                        </a:lnTo>
                        <a:lnTo>
                          <a:pt x="126" y="6"/>
                        </a:lnTo>
                        <a:lnTo>
                          <a:pt x="157" y="7"/>
                        </a:lnTo>
                        <a:lnTo>
                          <a:pt x="158" y="0"/>
                        </a:lnTo>
                        <a:lnTo>
                          <a:pt x="167" y="0"/>
                        </a:lnTo>
                        <a:lnTo>
                          <a:pt x="189" y="1"/>
                        </a:lnTo>
                        <a:lnTo>
                          <a:pt x="188" y="13"/>
                        </a:lnTo>
                        <a:lnTo>
                          <a:pt x="189" y="19"/>
                        </a:lnTo>
                        <a:lnTo>
                          <a:pt x="189" y="23"/>
                        </a:lnTo>
                        <a:lnTo>
                          <a:pt x="188" y="29"/>
                        </a:lnTo>
                        <a:lnTo>
                          <a:pt x="186" y="35"/>
                        </a:lnTo>
                        <a:lnTo>
                          <a:pt x="186" y="42"/>
                        </a:lnTo>
                        <a:lnTo>
                          <a:pt x="185" y="50"/>
                        </a:lnTo>
                        <a:lnTo>
                          <a:pt x="185" y="55"/>
                        </a:lnTo>
                        <a:lnTo>
                          <a:pt x="183" y="67"/>
                        </a:lnTo>
                        <a:lnTo>
                          <a:pt x="183" y="72"/>
                        </a:lnTo>
                        <a:lnTo>
                          <a:pt x="183" y="75"/>
                        </a:lnTo>
                        <a:lnTo>
                          <a:pt x="185" y="75"/>
                        </a:lnTo>
                        <a:lnTo>
                          <a:pt x="186" y="76"/>
                        </a:lnTo>
                        <a:lnTo>
                          <a:pt x="189" y="76"/>
                        </a:lnTo>
                        <a:lnTo>
                          <a:pt x="199" y="76"/>
                        </a:lnTo>
                        <a:lnTo>
                          <a:pt x="205" y="77"/>
                        </a:lnTo>
                        <a:lnTo>
                          <a:pt x="207" y="77"/>
                        </a:lnTo>
                        <a:lnTo>
                          <a:pt x="207" y="83"/>
                        </a:lnTo>
                        <a:lnTo>
                          <a:pt x="207" y="94"/>
                        </a:lnTo>
                        <a:lnTo>
                          <a:pt x="205" y="99"/>
                        </a:lnTo>
                        <a:lnTo>
                          <a:pt x="205" y="105"/>
                        </a:lnTo>
                        <a:lnTo>
                          <a:pt x="208" y="108"/>
                        </a:lnTo>
                        <a:lnTo>
                          <a:pt x="211" y="111"/>
                        </a:lnTo>
                        <a:lnTo>
                          <a:pt x="213" y="113"/>
                        </a:lnTo>
                        <a:lnTo>
                          <a:pt x="213" y="114"/>
                        </a:lnTo>
                        <a:lnTo>
                          <a:pt x="213" y="117"/>
                        </a:lnTo>
                        <a:lnTo>
                          <a:pt x="211" y="117"/>
                        </a:lnTo>
                        <a:lnTo>
                          <a:pt x="207" y="116"/>
                        </a:lnTo>
                        <a:lnTo>
                          <a:pt x="205" y="116"/>
                        </a:lnTo>
                        <a:lnTo>
                          <a:pt x="202" y="116"/>
                        </a:lnTo>
                        <a:lnTo>
                          <a:pt x="201" y="111"/>
                        </a:lnTo>
                        <a:lnTo>
                          <a:pt x="199" y="107"/>
                        </a:lnTo>
                        <a:lnTo>
                          <a:pt x="198" y="108"/>
                        </a:lnTo>
                        <a:lnTo>
                          <a:pt x="198" y="113"/>
                        </a:lnTo>
                        <a:lnTo>
                          <a:pt x="196" y="114"/>
                        </a:lnTo>
                        <a:lnTo>
                          <a:pt x="195" y="114"/>
                        </a:lnTo>
                        <a:lnTo>
                          <a:pt x="192" y="111"/>
                        </a:lnTo>
                        <a:lnTo>
                          <a:pt x="191" y="111"/>
                        </a:lnTo>
                        <a:lnTo>
                          <a:pt x="188" y="113"/>
                        </a:lnTo>
                        <a:lnTo>
                          <a:pt x="183" y="113"/>
                        </a:lnTo>
                        <a:lnTo>
                          <a:pt x="182" y="114"/>
                        </a:lnTo>
                        <a:lnTo>
                          <a:pt x="179" y="113"/>
                        </a:lnTo>
                        <a:lnTo>
                          <a:pt x="177" y="113"/>
                        </a:lnTo>
                        <a:lnTo>
                          <a:pt x="176" y="117"/>
                        </a:lnTo>
                        <a:lnTo>
                          <a:pt x="173" y="118"/>
                        </a:lnTo>
                        <a:lnTo>
                          <a:pt x="170" y="117"/>
                        </a:lnTo>
                        <a:lnTo>
                          <a:pt x="169" y="114"/>
                        </a:lnTo>
                        <a:lnTo>
                          <a:pt x="169" y="113"/>
                        </a:lnTo>
                        <a:lnTo>
                          <a:pt x="167" y="116"/>
                        </a:lnTo>
                        <a:lnTo>
                          <a:pt x="164" y="113"/>
                        </a:lnTo>
                        <a:lnTo>
                          <a:pt x="164" y="110"/>
                        </a:lnTo>
                        <a:lnTo>
                          <a:pt x="161" y="111"/>
                        </a:lnTo>
                        <a:lnTo>
                          <a:pt x="161" y="114"/>
                        </a:lnTo>
                        <a:lnTo>
                          <a:pt x="160" y="114"/>
                        </a:lnTo>
                        <a:lnTo>
                          <a:pt x="158" y="110"/>
                        </a:lnTo>
                        <a:lnTo>
                          <a:pt x="157" y="110"/>
                        </a:lnTo>
                        <a:lnTo>
                          <a:pt x="155" y="113"/>
                        </a:lnTo>
                        <a:lnTo>
                          <a:pt x="152" y="113"/>
                        </a:lnTo>
                        <a:lnTo>
                          <a:pt x="151" y="116"/>
                        </a:lnTo>
                        <a:lnTo>
                          <a:pt x="150" y="116"/>
                        </a:lnTo>
                        <a:lnTo>
                          <a:pt x="148" y="114"/>
                        </a:lnTo>
                        <a:lnTo>
                          <a:pt x="147" y="113"/>
                        </a:lnTo>
                        <a:lnTo>
                          <a:pt x="147" y="110"/>
                        </a:lnTo>
                        <a:lnTo>
                          <a:pt x="145" y="110"/>
                        </a:lnTo>
                        <a:lnTo>
                          <a:pt x="142" y="108"/>
                        </a:lnTo>
                        <a:lnTo>
                          <a:pt x="139" y="110"/>
                        </a:lnTo>
                        <a:lnTo>
                          <a:pt x="139" y="113"/>
                        </a:lnTo>
                        <a:lnTo>
                          <a:pt x="136" y="111"/>
                        </a:lnTo>
                        <a:lnTo>
                          <a:pt x="135" y="114"/>
                        </a:lnTo>
                        <a:lnTo>
                          <a:pt x="133" y="116"/>
                        </a:lnTo>
                        <a:lnTo>
                          <a:pt x="132" y="111"/>
                        </a:lnTo>
                        <a:lnTo>
                          <a:pt x="133" y="110"/>
                        </a:lnTo>
                        <a:lnTo>
                          <a:pt x="133" y="108"/>
                        </a:lnTo>
                        <a:lnTo>
                          <a:pt x="132" y="108"/>
                        </a:lnTo>
                        <a:lnTo>
                          <a:pt x="129" y="108"/>
                        </a:lnTo>
                        <a:lnTo>
                          <a:pt x="129" y="113"/>
                        </a:lnTo>
                        <a:lnTo>
                          <a:pt x="126" y="116"/>
                        </a:lnTo>
                        <a:lnTo>
                          <a:pt x="123" y="116"/>
                        </a:lnTo>
                        <a:lnTo>
                          <a:pt x="120" y="114"/>
                        </a:lnTo>
                        <a:lnTo>
                          <a:pt x="119" y="116"/>
                        </a:lnTo>
                        <a:lnTo>
                          <a:pt x="122" y="120"/>
                        </a:lnTo>
                        <a:lnTo>
                          <a:pt x="122" y="121"/>
                        </a:lnTo>
                        <a:lnTo>
                          <a:pt x="120" y="123"/>
                        </a:lnTo>
                        <a:lnTo>
                          <a:pt x="119" y="120"/>
                        </a:lnTo>
                        <a:lnTo>
                          <a:pt x="117" y="120"/>
                        </a:lnTo>
                        <a:lnTo>
                          <a:pt x="116" y="118"/>
                        </a:lnTo>
                        <a:lnTo>
                          <a:pt x="113" y="120"/>
                        </a:lnTo>
                        <a:lnTo>
                          <a:pt x="111" y="118"/>
                        </a:lnTo>
                        <a:lnTo>
                          <a:pt x="113" y="117"/>
                        </a:lnTo>
                        <a:lnTo>
                          <a:pt x="114" y="116"/>
                        </a:lnTo>
                        <a:lnTo>
                          <a:pt x="114" y="114"/>
                        </a:lnTo>
                        <a:lnTo>
                          <a:pt x="111" y="114"/>
                        </a:lnTo>
                        <a:lnTo>
                          <a:pt x="110" y="118"/>
                        </a:lnTo>
                        <a:lnTo>
                          <a:pt x="108" y="118"/>
                        </a:lnTo>
                        <a:lnTo>
                          <a:pt x="107" y="118"/>
                        </a:lnTo>
                        <a:lnTo>
                          <a:pt x="107" y="116"/>
                        </a:lnTo>
                        <a:lnTo>
                          <a:pt x="108" y="113"/>
                        </a:lnTo>
                        <a:lnTo>
                          <a:pt x="107" y="113"/>
                        </a:lnTo>
                        <a:lnTo>
                          <a:pt x="106" y="111"/>
                        </a:lnTo>
                        <a:lnTo>
                          <a:pt x="106" y="110"/>
                        </a:lnTo>
                        <a:lnTo>
                          <a:pt x="104" y="110"/>
                        </a:lnTo>
                        <a:lnTo>
                          <a:pt x="103" y="114"/>
                        </a:lnTo>
                        <a:lnTo>
                          <a:pt x="98" y="113"/>
                        </a:lnTo>
                        <a:lnTo>
                          <a:pt x="98" y="114"/>
                        </a:lnTo>
                        <a:lnTo>
                          <a:pt x="101" y="116"/>
                        </a:lnTo>
                        <a:lnTo>
                          <a:pt x="100" y="118"/>
                        </a:lnTo>
                        <a:lnTo>
                          <a:pt x="101" y="121"/>
                        </a:lnTo>
                        <a:lnTo>
                          <a:pt x="100" y="123"/>
                        </a:lnTo>
                        <a:lnTo>
                          <a:pt x="95" y="124"/>
                        </a:lnTo>
                        <a:lnTo>
                          <a:pt x="92" y="121"/>
                        </a:lnTo>
                        <a:lnTo>
                          <a:pt x="91" y="121"/>
                        </a:lnTo>
                        <a:lnTo>
                          <a:pt x="89" y="124"/>
                        </a:lnTo>
                        <a:lnTo>
                          <a:pt x="88" y="126"/>
                        </a:lnTo>
                        <a:lnTo>
                          <a:pt x="86" y="123"/>
                        </a:lnTo>
                        <a:lnTo>
                          <a:pt x="88" y="121"/>
                        </a:lnTo>
                        <a:lnTo>
                          <a:pt x="92" y="118"/>
                        </a:lnTo>
                        <a:lnTo>
                          <a:pt x="91" y="118"/>
                        </a:lnTo>
                        <a:lnTo>
                          <a:pt x="86" y="120"/>
                        </a:lnTo>
                        <a:lnTo>
                          <a:pt x="84" y="118"/>
                        </a:lnTo>
                        <a:lnTo>
                          <a:pt x="82" y="118"/>
                        </a:lnTo>
                        <a:lnTo>
                          <a:pt x="82" y="121"/>
                        </a:lnTo>
                        <a:lnTo>
                          <a:pt x="81" y="123"/>
                        </a:lnTo>
                        <a:lnTo>
                          <a:pt x="82" y="124"/>
                        </a:lnTo>
                        <a:lnTo>
                          <a:pt x="81" y="126"/>
                        </a:lnTo>
                        <a:lnTo>
                          <a:pt x="78" y="126"/>
                        </a:lnTo>
                        <a:lnTo>
                          <a:pt x="76" y="126"/>
                        </a:lnTo>
                        <a:lnTo>
                          <a:pt x="73" y="127"/>
                        </a:lnTo>
                        <a:lnTo>
                          <a:pt x="70" y="124"/>
                        </a:lnTo>
                        <a:lnTo>
                          <a:pt x="69" y="124"/>
                        </a:lnTo>
                        <a:lnTo>
                          <a:pt x="67" y="127"/>
                        </a:lnTo>
                        <a:lnTo>
                          <a:pt x="65" y="129"/>
                        </a:lnTo>
                        <a:lnTo>
                          <a:pt x="60" y="126"/>
                        </a:lnTo>
                        <a:lnTo>
                          <a:pt x="60" y="124"/>
                        </a:lnTo>
                        <a:lnTo>
                          <a:pt x="59" y="123"/>
                        </a:lnTo>
                        <a:lnTo>
                          <a:pt x="62" y="121"/>
                        </a:lnTo>
                        <a:lnTo>
                          <a:pt x="62" y="120"/>
                        </a:lnTo>
                        <a:lnTo>
                          <a:pt x="62" y="118"/>
                        </a:lnTo>
                        <a:lnTo>
                          <a:pt x="60" y="118"/>
                        </a:lnTo>
                        <a:lnTo>
                          <a:pt x="57" y="121"/>
                        </a:lnTo>
                        <a:lnTo>
                          <a:pt x="56" y="123"/>
                        </a:lnTo>
                        <a:lnTo>
                          <a:pt x="56" y="121"/>
                        </a:lnTo>
                        <a:lnTo>
                          <a:pt x="56" y="120"/>
                        </a:lnTo>
                        <a:lnTo>
                          <a:pt x="56" y="118"/>
                        </a:lnTo>
                        <a:lnTo>
                          <a:pt x="54" y="118"/>
                        </a:lnTo>
                        <a:lnTo>
                          <a:pt x="53" y="120"/>
                        </a:lnTo>
                        <a:lnTo>
                          <a:pt x="48" y="120"/>
                        </a:lnTo>
                        <a:lnTo>
                          <a:pt x="48" y="121"/>
                        </a:lnTo>
                        <a:lnTo>
                          <a:pt x="47" y="124"/>
                        </a:lnTo>
                        <a:lnTo>
                          <a:pt x="45" y="126"/>
                        </a:lnTo>
                        <a:lnTo>
                          <a:pt x="44" y="124"/>
                        </a:lnTo>
                        <a:lnTo>
                          <a:pt x="43" y="123"/>
                        </a:lnTo>
                        <a:lnTo>
                          <a:pt x="41" y="124"/>
                        </a:lnTo>
                        <a:lnTo>
                          <a:pt x="43" y="127"/>
                        </a:lnTo>
                        <a:lnTo>
                          <a:pt x="43" y="129"/>
                        </a:lnTo>
                        <a:lnTo>
                          <a:pt x="40" y="127"/>
                        </a:lnTo>
                        <a:lnTo>
                          <a:pt x="38" y="124"/>
                        </a:lnTo>
                        <a:lnTo>
                          <a:pt x="38" y="126"/>
                        </a:lnTo>
                        <a:lnTo>
                          <a:pt x="40" y="127"/>
                        </a:lnTo>
                        <a:lnTo>
                          <a:pt x="38" y="129"/>
                        </a:lnTo>
                        <a:lnTo>
                          <a:pt x="32" y="129"/>
                        </a:lnTo>
                        <a:lnTo>
                          <a:pt x="31" y="129"/>
                        </a:lnTo>
                        <a:lnTo>
                          <a:pt x="29" y="130"/>
                        </a:lnTo>
                        <a:lnTo>
                          <a:pt x="31" y="132"/>
                        </a:lnTo>
                        <a:lnTo>
                          <a:pt x="32" y="132"/>
                        </a:lnTo>
                        <a:lnTo>
                          <a:pt x="34" y="135"/>
                        </a:lnTo>
                        <a:lnTo>
                          <a:pt x="29" y="136"/>
                        </a:lnTo>
                        <a:lnTo>
                          <a:pt x="28" y="135"/>
                        </a:lnTo>
                        <a:lnTo>
                          <a:pt x="26" y="132"/>
                        </a:lnTo>
                        <a:lnTo>
                          <a:pt x="28" y="129"/>
                        </a:lnTo>
                        <a:lnTo>
                          <a:pt x="29" y="126"/>
                        </a:lnTo>
                        <a:lnTo>
                          <a:pt x="28" y="124"/>
                        </a:lnTo>
                        <a:lnTo>
                          <a:pt x="26" y="126"/>
                        </a:lnTo>
                        <a:lnTo>
                          <a:pt x="23" y="130"/>
                        </a:lnTo>
                        <a:lnTo>
                          <a:pt x="23" y="126"/>
                        </a:lnTo>
                        <a:lnTo>
                          <a:pt x="23" y="116"/>
                        </a:lnTo>
                        <a:lnTo>
                          <a:pt x="19" y="116"/>
                        </a:lnTo>
                        <a:lnTo>
                          <a:pt x="22" y="89"/>
                        </a:lnTo>
                        <a:lnTo>
                          <a:pt x="21" y="89"/>
                        </a:lnTo>
                        <a:lnTo>
                          <a:pt x="21" y="82"/>
                        </a:lnTo>
                        <a:lnTo>
                          <a:pt x="26" y="85"/>
                        </a:lnTo>
                        <a:lnTo>
                          <a:pt x="26" y="76"/>
                        </a:lnTo>
                        <a:lnTo>
                          <a:pt x="31" y="77"/>
                        </a:lnTo>
                        <a:lnTo>
                          <a:pt x="35" y="77"/>
                        </a:lnTo>
                        <a:lnTo>
                          <a:pt x="35" y="75"/>
                        </a:lnTo>
                        <a:lnTo>
                          <a:pt x="37" y="67"/>
                        </a:lnTo>
                        <a:lnTo>
                          <a:pt x="43" y="67"/>
                        </a:lnTo>
                        <a:lnTo>
                          <a:pt x="43" y="60"/>
                        </a:lnTo>
                        <a:lnTo>
                          <a:pt x="16" y="58"/>
                        </a:lnTo>
                        <a:lnTo>
                          <a:pt x="9" y="58"/>
                        </a:lnTo>
                        <a:lnTo>
                          <a:pt x="9" y="61"/>
                        </a:lnTo>
                        <a:lnTo>
                          <a:pt x="0" y="60"/>
                        </a:lnTo>
                        <a:lnTo>
                          <a:pt x="1" y="32"/>
                        </a:lnTo>
                        <a:lnTo>
                          <a:pt x="1" y="25"/>
                        </a:lnTo>
                        <a:lnTo>
                          <a:pt x="35" y="26"/>
                        </a:lnTo>
                        <a:lnTo>
                          <a:pt x="35" y="28"/>
                        </a:lnTo>
                        <a:lnTo>
                          <a:pt x="37" y="32"/>
                        </a:lnTo>
                        <a:close/>
                        <a:moveTo>
                          <a:pt x="217" y="117"/>
                        </a:moveTo>
                        <a:lnTo>
                          <a:pt x="220" y="118"/>
                        </a:lnTo>
                        <a:lnTo>
                          <a:pt x="217" y="120"/>
                        </a:lnTo>
                        <a:lnTo>
                          <a:pt x="215" y="118"/>
                        </a:lnTo>
                        <a:lnTo>
                          <a:pt x="215" y="116"/>
                        </a:lnTo>
                        <a:lnTo>
                          <a:pt x="214" y="116"/>
                        </a:lnTo>
                        <a:lnTo>
                          <a:pt x="215" y="116"/>
                        </a:lnTo>
                        <a:lnTo>
                          <a:pt x="217" y="116"/>
                        </a:lnTo>
                        <a:lnTo>
                          <a:pt x="217" y="117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5" name="Freeform 256"/>
                  <p:cNvSpPr>
                    <a:spLocks/>
                  </p:cNvSpPr>
                  <p:nvPr/>
                </p:nvSpPr>
                <p:spPr bwMode="auto">
                  <a:xfrm>
                    <a:off x="2342059" y="2906861"/>
                    <a:ext cx="952500" cy="817563"/>
                  </a:xfrm>
                  <a:custGeom>
                    <a:avLst/>
                    <a:gdLst>
                      <a:gd name="T0" fmla="*/ 193 w 268"/>
                      <a:gd name="T1" fmla="*/ 35 h 229"/>
                      <a:gd name="T2" fmla="*/ 196 w 268"/>
                      <a:gd name="T3" fmla="*/ 45 h 229"/>
                      <a:gd name="T4" fmla="*/ 203 w 268"/>
                      <a:gd name="T5" fmla="*/ 50 h 229"/>
                      <a:gd name="T6" fmla="*/ 214 w 268"/>
                      <a:gd name="T7" fmla="*/ 60 h 229"/>
                      <a:gd name="T8" fmla="*/ 211 w 268"/>
                      <a:gd name="T9" fmla="*/ 75 h 229"/>
                      <a:gd name="T10" fmla="*/ 236 w 268"/>
                      <a:gd name="T11" fmla="*/ 136 h 229"/>
                      <a:gd name="T12" fmla="*/ 255 w 268"/>
                      <a:gd name="T13" fmla="*/ 166 h 229"/>
                      <a:gd name="T14" fmla="*/ 262 w 268"/>
                      <a:gd name="T15" fmla="*/ 189 h 229"/>
                      <a:gd name="T16" fmla="*/ 239 w 268"/>
                      <a:gd name="T17" fmla="*/ 214 h 229"/>
                      <a:gd name="T18" fmla="*/ 230 w 268"/>
                      <a:gd name="T19" fmla="*/ 215 h 229"/>
                      <a:gd name="T20" fmla="*/ 196 w 268"/>
                      <a:gd name="T21" fmla="*/ 229 h 229"/>
                      <a:gd name="T22" fmla="*/ 193 w 268"/>
                      <a:gd name="T23" fmla="*/ 201 h 229"/>
                      <a:gd name="T24" fmla="*/ 186 w 268"/>
                      <a:gd name="T25" fmla="*/ 192 h 229"/>
                      <a:gd name="T26" fmla="*/ 164 w 268"/>
                      <a:gd name="T27" fmla="*/ 177 h 229"/>
                      <a:gd name="T28" fmla="*/ 165 w 268"/>
                      <a:gd name="T29" fmla="*/ 155 h 229"/>
                      <a:gd name="T30" fmla="*/ 152 w 268"/>
                      <a:gd name="T31" fmla="*/ 135 h 229"/>
                      <a:gd name="T32" fmla="*/ 152 w 268"/>
                      <a:gd name="T33" fmla="*/ 129 h 229"/>
                      <a:gd name="T34" fmla="*/ 155 w 268"/>
                      <a:gd name="T35" fmla="*/ 114 h 229"/>
                      <a:gd name="T36" fmla="*/ 140 w 268"/>
                      <a:gd name="T37" fmla="*/ 119 h 229"/>
                      <a:gd name="T38" fmla="*/ 136 w 268"/>
                      <a:gd name="T39" fmla="*/ 123 h 229"/>
                      <a:gd name="T40" fmla="*/ 111 w 268"/>
                      <a:gd name="T41" fmla="*/ 119 h 229"/>
                      <a:gd name="T42" fmla="*/ 96 w 268"/>
                      <a:gd name="T43" fmla="*/ 92 h 229"/>
                      <a:gd name="T44" fmla="*/ 67 w 268"/>
                      <a:gd name="T45" fmla="*/ 84 h 229"/>
                      <a:gd name="T46" fmla="*/ 66 w 268"/>
                      <a:gd name="T47" fmla="*/ 76 h 229"/>
                      <a:gd name="T48" fmla="*/ 63 w 268"/>
                      <a:gd name="T49" fmla="*/ 69 h 229"/>
                      <a:gd name="T50" fmla="*/ 66 w 268"/>
                      <a:gd name="T51" fmla="*/ 62 h 229"/>
                      <a:gd name="T52" fmla="*/ 60 w 268"/>
                      <a:gd name="T53" fmla="*/ 57 h 229"/>
                      <a:gd name="T54" fmla="*/ 54 w 268"/>
                      <a:gd name="T55" fmla="*/ 59 h 229"/>
                      <a:gd name="T56" fmla="*/ 48 w 268"/>
                      <a:gd name="T57" fmla="*/ 57 h 229"/>
                      <a:gd name="T58" fmla="*/ 42 w 268"/>
                      <a:gd name="T59" fmla="*/ 51 h 229"/>
                      <a:gd name="T60" fmla="*/ 45 w 268"/>
                      <a:gd name="T61" fmla="*/ 48 h 229"/>
                      <a:gd name="T62" fmla="*/ 44 w 268"/>
                      <a:gd name="T63" fmla="*/ 44 h 229"/>
                      <a:gd name="T64" fmla="*/ 41 w 268"/>
                      <a:gd name="T65" fmla="*/ 40 h 229"/>
                      <a:gd name="T66" fmla="*/ 36 w 268"/>
                      <a:gd name="T67" fmla="*/ 41 h 229"/>
                      <a:gd name="T68" fmla="*/ 32 w 268"/>
                      <a:gd name="T69" fmla="*/ 34 h 229"/>
                      <a:gd name="T70" fmla="*/ 28 w 268"/>
                      <a:gd name="T71" fmla="*/ 38 h 229"/>
                      <a:gd name="T72" fmla="*/ 23 w 268"/>
                      <a:gd name="T73" fmla="*/ 45 h 229"/>
                      <a:gd name="T74" fmla="*/ 10 w 268"/>
                      <a:gd name="T75" fmla="*/ 44 h 229"/>
                      <a:gd name="T76" fmla="*/ 3 w 268"/>
                      <a:gd name="T77" fmla="*/ 38 h 229"/>
                      <a:gd name="T78" fmla="*/ 11 w 268"/>
                      <a:gd name="T79" fmla="*/ 31 h 229"/>
                      <a:gd name="T80" fmla="*/ 29 w 268"/>
                      <a:gd name="T81" fmla="*/ 0 h 229"/>
                      <a:gd name="T82" fmla="*/ 33 w 268"/>
                      <a:gd name="T83" fmla="*/ 7 h 229"/>
                      <a:gd name="T84" fmla="*/ 38 w 268"/>
                      <a:gd name="T85" fmla="*/ 10 h 229"/>
                      <a:gd name="T86" fmla="*/ 39 w 268"/>
                      <a:gd name="T87" fmla="*/ 13 h 229"/>
                      <a:gd name="T88" fmla="*/ 44 w 268"/>
                      <a:gd name="T89" fmla="*/ 19 h 229"/>
                      <a:gd name="T90" fmla="*/ 51 w 268"/>
                      <a:gd name="T91" fmla="*/ 10 h 229"/>
                      <a:gd name="T92" fmla="*/ 54 w 268"/>
                      <a:gd name="T93" fmla="*/ 15 h 229"/>
                      <a:gd name="T94" fmla="*/ 51 w 268"/>
                      <a:gd name="T95" fmla="*/ 28 h 229"/>
                      <a:gd name="T96" fmla="*/ 63 w 268"/>
                      <a:gd name="T97" fmla="*/ 26 h 229"/>
                      <a:gd name="T98" fmla="*/ 70 w 268"/>
                      <a:gd name="T99" fmla="*/ 32 h 229"/>
                      <a:gd name="T100" fmla="*/ 77 w 268"/>
                      <a:gd name="T101" fmla="*/ 34 h 229"/>
                      <a:gd name="T102" fmla="*/ 95 w 268"/>
                      <a:gd name="T103" fmla="*/ 35 h 229"/>
                      <a:gd name="T104" fmla="*/ 133 w 268"/>
                      <a:gd name="T105" fmla="*/ 35 h 229"/>
                      <a:gd name="T106" fmla="*/ 149 w 268"/>
                      <a:gd name="T107" fmla="*/ 35 h 229"/>
                      <a:gd name="T108" fmla="*/ 164 w 268"/>
                      <a:gd name="T109" fmla="*/ 32 h 229"/>
                      <a:gd name="T110" fmla="*/ 186 w 268"/>
                      <a:gd name="T111" fmla="*/ 29 h 229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268"/>
                      <a:gd name="T169" fmla="*/ 0 h 229"/>
                      <a:gd name="T170" fmla="*/ 268 w 268"/>
                      <a:gd name="T171" fmla="*/ 229 h 229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268" h="229">
                        <a:moveTo>
                          <a:pt x="189" y="29"/>
                        </a:moveTo>
                        <a:lnTo>
                          <a:pt x="193" y="32"/>
                        </a:lnTo>
                        <a:lnTo>
                          <a:pt x="193" y="35"/>
                        </a:lnTo>
                        <a:lnTo>
                          <a:pt x="198" y="43"/>
                        </a:lnTo>
                        <a:lnTo>
                          <a:pt x="196" y="44"/>
                        </a:lnTo>
                        <a:lnTo>
                          <a:pt x="196" y="45"/>
                        </a:lnTo>
                        <a:lnTo>
                          <a:pt x="202" y="48"/>
                        </a:lnTo>
                        <a:lnTo>
                          <a:pt x="203" y="48"/>
                        </a:lnTo>
                        <a:lnTo>
                          <a:pt x="203" y="50"/>
                        </a:lnTo>
                        <a:lnTo>
                          <a:pt x="211" y="54"/>
                        </a:lnTo>
                        <a:lnTo>
                          <a:pt x="212" y="57"/>
                        </a:lnTo>
                        <a:lnTo>
                          <a:pt x="214" y="60"/>
                        </a:lnTo>
                        <a:lnTo>
                          <a:pt x="214" y="62"/>
                        </a:lnTo>
                        <a:lnTo>
                          <a:pt x="220" y="66"/>
                        </a:lnTo>
                        <a:lnTo>
                          <a:pt x="211" y="75"/>
                        </a:lnTo>
                        <a:lnTo>
                          <a:pt x="212" y="76"/>
                        </a:lnTo>
                        <a:lnTo>
                          <a:pt x="195" y="97"/>
                        </a:lnTo>
                        <a:lnTo>
                          <a:pt x="236" y="136"/>
                        </a:lnTo>
                        <a:lnTo>
                          <a:pt x="244" y="129"/>
                        </a:lnTo>
                        <a:lnTo>
                          <a:pt x="268" y="151"/>
                        </a:lnTo>
                        <a:lnTo>
                          <a:pt x="255" y="166"/>
                        </a:lnTo>
                        <a:lnTo>
                          <a:pt x="264" y="174"/>
                        </a:lnTo>
                        <a:lnTo>
                          <a:pt x="256" y="183"/>
                        </a:lnTo>
                        <a:lnTo>
                          <a:pt x="262" y="189"/>
                        </a:lnTo>
                        <a:lnTo>
                          <a:pt x="242" y="210"/>
                        </a:lnTo>
                        <a:lnTo>
                          <a:pt x="242" y="211"/>
                        </a:lnTo>
                        <a:lnTo>
                          <a:pt x="239" y="214"/>
                        </a:lnTo>
                        <a:lnTo>
                          <a:pt x="239" y="217"/>
                        </a:lnTo>
                        <a:lnTo>
                          <a:pt x="234" y="220"/>
                        </a:lnTo>
                        <a:lnTo>
                          <a:pt x="230" y="215"/>
                        </a:lnTo>
                        <a:lnTo>
                          <a:pt x="234" y="210"/>
                        </a:lnTo>
                        <a:lnTo>
                          <a:pt x="228" y="204"/>
                        </a:lnTo>
                        <a:lnTo>
                          <a:pt x="196" y="229"/>
                        </a:lnTo>
                        <a:lnTo>
                          <a:pt x="183" y="214"/>
                        </a:lnTo>
                        <a:lnTo>
                          <a:pt x="196" y="204"/>
                        </a:lnTo>
                        <a:lnTo>
                          <a:pt x="193" y="201"/>
                        </a:lnTo>
                        <a:lnTo>
                          <a:pt x="189" y="199"/>
                        </a:lnTo>
                        <a:lnTo>
                          <a:pt x="186" y="196"/>
                        </a:lnTo>
                        <a:lnTo>
                          <a:pt x="186" y="192"/>
                        </a:lnTo>
                        <a:lnTo>
                          <a:pt x="183" y="188"/>
                        </a:lnTo>
                        <a:lnTo>
                          <a:pt x="176" y="192"/>
                        </a:lnTo>
                        <a:lnTo>
                          <a:pt x="164" y="177"/>
                        </a:lnTo>
                        <a:lnTo>
                          <a:pt x="184" y="169"/>
                        </a:lnTo>
                        <a:lnTo>
                          <a:pt x="171" y="151"/>
                        </a:lnTo>
                        <a:lnTo>
                          <a:pt x="165" y="155"/>
                        </a:lnTo>
                        <a:lnTo>
                          <a:pt x="162" y="147"/>
                        </a:lnTo>
                        <a:lnTo>
                          <a:pt x="155" y="139"/>
                        </a:lnTo>
                        <a:lnTo>
                          <a:pt x="152" y="135"/>
                        </a:lnTo>
                        <a:lnTo>
                          <a:pt x="145" y="128"/>
                        </a:lnTo>
                        <a:lnTo>
                          <a:pt x="148" y="125"/>
                        </a:lnTo>
                        <a:lnTo>
                          <a:pt x="152" y="129"/>
                        </a:lnTo>
                        <a:lnTo>
                          <a:pt x="159" y="122"/>
                        </a:lnTo>
                        <a:lnTo>
                          <a:pt x="158" y="116"/>
                        </a:lnTo>
                        <a:lnTo>
                          <a:pt x="155" y="114"/>
                        </a:lnTo>
                        <a:lnTo>
                          <a:pt x="151" y="108"/>
                        </a:lnTo>
                        <a:lnTo>
                          <a:pt x="143" y="119"/>
                        </a:lnTo>
                        <a:lnTo>
                          <a:pt x="140" y="119"/>
                        </a:lnTo>
                        <a:lnTo>
                          <a:pt x="139" y="122"/>
                        </a:lnTo>
                        <a:lnTo>
                          <a:pt x="137" y="122"/>
                        </a:lnTo>
                        <a:lnTo>
                          <a:pt x="136" y="123"/>
                        </a:lnTo>
                        <a:lnTo>
                          <a:pt x="123" y="119"/>
                        </a:lnTo>
                        <a:lnTo>
                          <a:pt x="123" y="122"/>
                        </a:lnTo>
                        <a:lnTo>
                          <a:pt x="111" y="119"/>
                        </a:lnTo>
                        <a:lnTo>
                          <a:pt x="96" y="110"/>
                        </a:lnTo>
                        <a:lnTo>
                          <a:pt x="95" y="100"/>
                        </a:lnTo>
                        <a:lnTo>
                          <a:pt x="96" y="92"/>
                        </a:lnTo>
                        <a:lnTo>
                          <a:pt x="96" y="84"/>
                        </a:lnTo>
                        <a:lnTo>
                          <a:pt x="67" y="81"/>
                        </a:lnTo>
                        <a:lnTo>
                          <a:pt x="67" y="84"/>
                        </a:lnTo>
                        <a:lnTo>
                          <a:pt x="61" y="79"/>
                        </a:lnTo>
                        <a:lnTo>
                          <a:pt x="66" y="79"/>
                        </a:lnTo>
                        <a:lnTo>
                          <a:pt x="66" y="76"/>
                        </a:lnTo>
                        <a:lnTo>
                          <a:pt x="64" y="75"/>
                        </a:lnTo>
                        <a:lnTo>
                          <a:pt x="63" y="72"/>
                        </a:lnTo>
                        <a:lnTo>
                          <a:pt x="63" y="69"/>
                        </a:lnTo>
                        <a:lnTo>
                          <a:pt x="64" y="67"/>
                        </a:lnTo>
                        <a:lnTo>
                          <a:pt x="67" y="65"/>
                        </a:lnTo>
                        <a:lnTo>
                          <a:pt x="66" y="62"/>
                        </a:lnTo>
                        <a:lnTo>
                          <a:pt x="64" y="60"/>
                        </a:lnTo>
                        <a:lnTo>
                          <a:pt x="60" y="60"/>
                        </a:lnTo>
                        <a:lnTo>
                          <a:pt x="60" y="57"/>
                        </a:lnTo>
                        <a:lnTo>
                          <a:pt x="58" y="57"/>
                        </a:lnTo>
                        <a:lnTo>
                          <a:pt x="57" y="57"/>
                        </a:lnTo>
                        <a:lnTo>
                          <a:pt x="54" y="59"/>
                        </a:lnTo>
                        <a:lnTo>
                          <a:pt x="52" y="59"/>
                        </a:lnTo>
                        <a:lnTo>
                          <a:pt x="52" y="56"/>
                        </a:lnTo>
                        <a:lnTo>
                          <a:pt x="48" y="57"/>
                        </a:lnTo>
                        <a:lnTo>
                          <a:pt x="47" y="54"/>
                        </a:lnTo>
                        <a:lnTo>
                          <a:pt x="42" y="53"/>
                        </a:lnTo>
                        <a:lnTo>
                          <a:pt x="42" y="51"/>
                        </a:lnTo>
                        <a:lnTo>
                          <a:pt x="45" y="50"/>
                        </a:lnTo>
                        <a:lnTo>
                          <a:pt x="45" y="48"/>
                        </a:lnTo>
                        <a:lnTo>
                          <a:pt x="42" y="47"/>
                        </a:lnTo>
                        <a:lnTo>
                          <a:pt x="44" y="44"/>
                        </a:lnTo>
                        <a:lnTo>
                          <a:pt x="44" y="41"/>
                        </a:lnTo>
                        <a:lnTo>
                          <a:pt x="41" y="40"/>
                        </a:lnTo>
                        <a:lnTo>
                          <a:pt x="39" y="41"/>
                        </a:lnTo>
                        <a:lnTo>
                          <a:pt x="38" y="43"/>
                        </a:lnTo>
                        <a:lnTo>
                          <a:pt x="36" y="41"/>
                        </a:lnTo>
                        <a:lnTo>
                          <a:pt x="35" y="41"/>
                        </a:lnTo>
                        <a:lnTo>
                          <a:pt x="35" y="37"/>
                        </a:lnTo>
                        <a:lnTo>
                          <a:pt x="32" y="34"/>
                        </a:lnTo>
                        <a:lnTo>
                          <a:pt x="30" y="34"/>
                        </a:lnTo>
                        <a:lnTo>
                          <a:pt x="29" y="35"/>
                        </a:lnTo>
                        <a:lnTo>
                          <a:pt x="28" y="38"/>
                        </a:lnTo>
                        <a:lnTo>
                          <a:pt x="28" y="43"/>
                        </a:lnTo>
                        <a:lnTo>
                          <a:pt x="26" y="44"/>
                        </a:lnTo>
                        <a:lnTo>
                          <a:pt x="23" y="45"/>
                        </a:lnTo>
                        <a:lnTo>
                          <a:pt x="19" y="47"/>
                        </a:lnTo>
                        <a:lnTo>
                          <a:pt x="13" y="47"/>
                        </a:lnTo>
                        <a:lnTo>
                          <a:pt x="10" y="44"/>
                        </a:lnTo>
                        <a:lnTo>
                          <a:pt x="8" y="44"/>
                        </a:lnTo>
                        <a:lnTo>
                          <a:pt x="6" y="43"/>
                        </a:lnTo>
                        <a:lnTo>
                          <a:pt x="3" y="38"/>
                        </a:lnTo>
                        <a:lnTo>
                          <a:pt x="0" y="37"/>
                        </a:lnTo>
                        <a:lnTo>
                          <a:pt x="1" y="31"/>
                        </a:lnTo>
                        <a:lnTo>
                          <a:pt x="11" y="31"/>
                        </a:lnTo>
                        <a:lnTo>
                          <a:pt x="14" y="31"/>
                        </a:lnTo>
                        <a:lnTo>
                          <a:pt x="26" y="0"/>
                        </a:lnTo>
                        <a:lnTo>
                          <a:pt x="29" y="0"/>
                        </a:lnTo>
                        <a:lnTo>
                          <a:pt x="30" y="0"/>
                        </a:lnTo>
                        <a:lnTo>
                          <a:pt x="32" y="6"/>
                        </a:lnTo>
                        <a:lnTo>
                          <a:pt x="33" y="7"/>
                        </a:lnTo>
                        <a:lnTo>
                          <a:pt x="33" y="12"/>
                        </a:lnTo>
                        <a:lnTo>
                          <a:pt x="35" y="13"/>
                        </a:lnTo>
                        <a:lnTo>
                          <a:pt x="38" y="10"/>
                        </a:lnTo>
                        <a:lnTo>
                          <a:pt x="38" y="12"/>
                        </a:lnTo>
                        <a:lnTo>
                          <a:pt x="39" y="12"/>
                        </a:lnTo>
                        <a:lnTo>
                          <a:pt x="39" y="13"/>
                        </a:lnTo>
                        <a:lnTo>
                          <a:pt x="39" y="16"/>
                        </a:lnTo>
                        <a:lnTo>
                          <a:pt x="41" y="18"/>
                        </a:lnTo>
                        <a:lnTo>
                          <a:pt x="44" y="19"/>
                        </a:lnTo>
                        <a:lnTo>
                          <a:pt x="47" y="9"/>
                        </a:lnTo>
                        <a:lnTo>
                          <a:pt x="48" y="9"/>
                        </a:lnTo>
                        <a:lnTo>
                          <a:pt x="51" y="10"/>
                        </a:lnTo>
                        <a:lnTo>
                          <a:pt x="52" y="12"/>
                        </a:lnTo>
                        <a:lnTo>
                          <a:pt x="54" y="12"/>
                        </a:lnTo>
                        <a:lnTo>
                          <a:pt x="54" y="15"/>
                        </a:lnTo>
                        <a:lnTo>
                          <a:pt x="54" y="16"/>
                        </a:lnTo>
                        <a:lnTo>
                          <a:pt x="51" y="21"/>
                        </a:lnTo>
                        <a:lnTo>
                          <a:pt x="51" y="28"/>
                        </a:lnTo>
                        <a:lnTo>
                          <a:pt x="60" y="29"/>
                        </a:lnTo>
                        <a:lnTo>
                          <a:pt x="63" y="28"/>
                        </a:lnTo>
                        <a:lnTo>
                          <a:pt x="63" y="26"/>
                        </a:lnTo>
                        <a:lnTo>
                          <a:pt x="66" y="25"/>
                        </a:lnTo>
                        <a:lnTo>
                          <a:pt x="70" y="29"/>
                        </a:lnTo>
                        <a:lnTo>
                          <a:pt x="70" y="32"/>
                        </a:lnTo>
                        <a:lnTo>
                          <a:pt x="72" y="34"/>
                        </a:lnTo>
                        <a:lnTo>
                          <a:pt x="73" y="38"/>
                        </a:lnTo>
                        <a:lnTo>
                          <a:pt x="77" y="34"/>
                        </a:lnTo>
                        <a:lnTo>
                          <a:pt x="85" y="35"/>
                        </a:lnTo>
                        <a:lnTo>
                          <a:pt x="94" y="41"/>
                        </a:lnTo>
                        <a:lnTo>
                          <a:pt x="95" y="35"/>
                        </a:lnTo>
                        <a:lnTo>
                          <a:pt x="98" y="31"/>
                        </a:lnTo>
                        <a:lnTo>
                          <a:pt x="108" y="19"/>
                        </a:lnTo>
                        <a:lnTo>
                          <a:pt x="133" y="35"/>
                        </a:lnTo>
                        <a:lnTo>
                          <a:pt x="137" y="34"/>
                        </a:lnTo>
                        <a:lnTo>
                          <a:pt x="148" y="34"/>
                        </a:lnTo>
                        <a:lnTo>
                          <a:pt x="149" y="35"/>
                        </a:lnTo>
                        <a:lnTo>
                          <a:pt x="151" y="37"/>
                        </a:lnTo>
                        <a:lnTo>
                          <a:pt x="155" y="34"/>
                        </a:lnTo>
                        <a:lnTo>
                          <a:pt x="164" y="32"/>
                        </a:lnTo>
                        <a:lnTo>
                          <a:pt x="180" y="35"/>
                        </a:lnTo>
                        <a:lnTo>
                          <a:pt x="183" y="35"/>
                        </a:lnTo>
                        <a:lnTo>
                          <a:pt x="186" y="29"/>
                        </a:lnTo>
                        <a:lnTo>
                          <a:pt x="189" y="29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6" name="Freeform 257"/>
                  <p:cNvSpPr>
                    <a:spLocks/>
                  </p:cNvSpPr>
                  <p:nvPr/>
                </p:nvSpPr>
                <p:spPr bwMode="auto">
                  <a:xfrm>
                    <a:off x="3007222" y="2052786"/>
                    <a:ext cx="1030287" cy="820738"/>
                  </a:xfrm>
                  <a:custGeom>
                    <a:avLst/>
                    <a:gdLst>
                      <a:gd name="T0" fmla="*/ 162 w 290"/>
                      <a:gd name="T1" fmla="*/ 14 h 230"/>
                      <a:gd name="T2" fmla="*/ 179 w 290"/>
                      <a:gd name="T3" fmla="*/ 36 h 230"/>
                      <a:gd name="T4" fmla="*/ 172 w 290"/>
                      <a:gd name="T5" fmla="*/ 44 h 230"/>
                      <a:gd name="T6" fmla="*/ 172 w 290"/>
                      <a:gd name="T7" fmla="*/ 48 h 230"/>
                      <a:gd name="T8" fmla="*/ 175 w 290"/>
                      <a:gd name="T9" fmla="*/ 76 h 230"/>
                      <a:gd name="T10" fmla="*/ 179 w 290"/>
                      <a:gd name="T11" fmla="*/ 79 h 230"/>
                      <a:gd name="T12" fmla="*/ 182 w 290"/>
                      <a:gd name="T13" fmla="*/ 92 h 230"/>
                      <a:gd name="T14" fmla="*/ 200 w 290"/>
                      <a:gd name="T15" fmla="*/ 96 h 230"/>
                      <a:gd name="T16" fmla="*/ 208 w 290"/>
                      <a:gd name="T17" fmla="*/ 95 h 230"/>
                      <a:gd name="T18" fmla="*/ 204 w 290"/>
                      <a:gd name="T19" fmla="*/ 133 h 230"/>
                      <a:gd name="T20" fmla="*/ 200 w 290"/>
                      <a:gd name="T21" fmla="*/ 135 h 230"/>
                      <a:gd name="T22" fmla="*/ 197 w 290"/>
                      <a:gd name="T23" fmla="*/ 154 h 230"/>
                      <a:gd name="T24" fmla="*/ 198 w 290"/>
                      <a:gd name="T25" fmla="*/ 173 h 230"/>
                      <a:gd name="T26" fmla="*/ 233 w 290"/>
                      <a:gd name="T27" fmla="*/ 181 h 230"/>
                      <a:gd name="T28" fmla="*/ 230 w 290"/>
                      <a:gd name="T29" fmla="*/ 177 h 230"/>
                      <a:gd name="T30" fmla="*/ 225 w 290"/>
                      <a:gd name="T31" fmla="*/ 171 h 230"/>
                      <a:gd name="T32" fmla="*/ 236 w 290"/>
                      <a:gd name="T33" fmla="*/ 161 h 230"/>
                      <a:gd name="T34" fmla="*/ 283 w 290"/>
                      <a:gd name="T35" fmla="*/ 164 h 230"/>
                      <a:gd name="T36" fmla="*/ 289 w 290"/>
                      <a:gd name="T37" fmla="*/ 192 h 230"/>
                      <a:gd name="T38" fmla="*/ 277 w 290"/>
                      <a:gd name="T39" fmla="*/ 209 h 230"/>
                      <a:gd name="T40" fmla="*/ 266 w 290"/>
                      <a:gd name="T41" fmla="*/ 212 h 230"/>
                      <a:gd name="T42" fmla="*/ 252 w 290"/>
                      <a:gd name="T43" fmla="*/ 224 h 230"/>
                      <a:gd name="T44" fmla="*/ 248 w 290"/>
                      <a:gd name="T45" fmla="*/ 227 h 230"/>
                      <a:gd name="T46" fmla="*/ 238 w 290"/>
                      <a:gd name="T47" fmla="*/ 228 h 230"/>
                      <a:gd name="T48" fmla="*/ 236 w 290"/>
                      <a:gd name="T49" fmla="*/ 227 h 230"/>
                      <a:gd name="T50" fmla="*/ 229 w 290"/>
                      <a:gd name="T51" fmla="*/ 225 h 230"/>
                      <a:gd name="T52" fmla="*/ 226 w 290"/>
                      <a:gd name="T53" fmla="*/ 230 h 230"/>
                      <a:gd name="T54" fmla="*/ 223 w 290"/>
                      <a:gd name="T55" fmla="*/ 228 h 230"/>
                      <a:gd name="T56" fmla="*/ 219 w 290"/>
                      <a:gd name="T57" fmla="*/ 225 h 230"/>
                      <a:gd name="T58" fmla="*/ 216 w 290"/>
                      <a:gd name="T59" fmla="*/ 214 h 230"/>
                      <a:gd name="T60" fmla="*/ 151 w 290"/>
                      <a:gd name="T61" fmla="*/ 203 h 230"/>
                      <a:gd name="T62" fmla="*/ 134 w 290"/>
                      <a:gd name="T63" fmla="*/ 187 h 230"/>
                      <a:gd name="T64" fmla="*/ 93 w 290"/>
                      <a:gd name="T65" fmla="*/ 170 h 230"/>
                      <a:gd name="T66" fmla="*/ 62 w 290"/>
                      <a:gd name="T67" fmla="*/ 164 h 230"/>
                      <a:gd name="T68" fmla="*/ 62 w 290"/>
                      <a:gd name="T69" fmla="*/ 171 h 230"/>
                      <a:gd name="T70" fmla="*/ 75 w 290"/>
                      <a:gd name="T71" fmla="*/ 199 h 230"/>
                      <a:gd name="T72" fmla="*/ 72 w 290"/>
                      <a:gd name="T73" fmla="*/ 203 h 230"/>
                      <a:gd name="T74" fmla="*/ 63 w 290"/>
                      <a:gd name="T75" fmla="*/ 208 h 230"/>
                      <a:gd name="T76" fmla="*/ 57 w 290"/>
                      <a:gd name="T77" fmla="*/ 205 h 230"/>
                      <a:gd name="T78" fmla="*/ 53 w 290"/>
                      <a:gd name="T79" fmla="*/ 195 h 230"/>
                      <a:gd name="T80" fmla="*/ 55 w 290"/>
                      <a:gd name="T81" fmla="*/ 189 h 230"/>
                      <a:gd name="T82" fmla="*/ 49 w 290"/>
                      <a:gd name="T83" fmla="*/ 178 h 230"/>
                      <a:gd name="T84" fmla="*/ 43 w 290"/>
                      <a:gd name="T85" fmla="*/ 176 h 230"/>
                      <a:gd name="T86" fmla="*/ 35 w 290"/>
                      <a:gd name="T87" fmla="*/ 168 h 230"/>
                      <a:gd name="T88" fmla="*/ 33 w 290"/>
                      <a:gd name="T89" fmla="*/ 158 h 230"/>
                      <a:gd name="T90" fmla="*/ 31 w 290"/>
                      <a:gd name="T91" fmla="*/ 155 h 230"/>
                      <a:gd name="T92" fmla="*/ 28 w 290"/>
                      <a:gd name="T93" fmla="*/ 152 h 230"/>
                      <a:gd name="T94" fmla="*/ 25 w 290"/>
                      <a:gd name="T95" fmla="*/ 151 h 230"/>
                      <a:gd name="T96" fmla="*/ 25 w 290"/>
                      <a:gd name="T97" fmla="*/ 149 h 230"/>
                      <a:gd name="T98" fmla="*/ 25 w 290"/>
                      <a:gd name="T99" fmla="*/ 146 h 230"/>
                      <a:gd name="T100" fmla="*/ 21 w 290"/>
                      <a:gd name="T101" fmla="*/ 146 h 230"/>
                      <a:gd name="T102" fmla="*/ 21 w 290"/>
                      <a:gd name="T103" fmla="*/ 145 h 230"/>
                      <a:gd name="T104" fmla="*/ 16 w 290"/>
                      <a:gd name="T105" fmla="*/ 117 h 230"/>
                      <a:gd name="T106" fmla="*/ 0 w 290"/>
                      <a:gd name="T107" fmla="*/ 102 h 230"/>
                      <a:gd name="T108" fmla="*/ 6 w 290"/>
                      <a:gd name="T109" fmla="*/ 92 h 230"/>
                      <a:gd name="T110" fmla="*/ 8 w 290"/>
                      <a:gd name="T111" fmla="*/ 85 h 230"/>
                      <a:gd name="T112" fmla="*/ 24 w 290"/>
                      <a:gd name="T113" fmla="*/ 64 h 230"/>
                      <a:gd name="T114" fmla="*/ 27 w 290"/>
                      <a:gd name="T115" fmla="*/ 52 h 230"/>
                      <a:gd name="T116" fmla="*/ 30 w 290"/>
                      <a:gd name="T117" fmla="*/ 0 h 23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290"/>
                      <a:gd name="T178" fmla="*/ 0 h 230"/>
                      <a:gd name="T179" fmla="*/ 290 w 290"/>
                      <a:gd name="T180" fmla="*/ 230 h 230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290" h="230">
                        <a:moveTo>
                          <a:pt x="88" y="4"/>
                        </a:moveTo>
                        <a:lnTo>
                          <a:pt x="150" y="9"/>
                        </a:lnTo>
                        <a:lnTo>
                          <a:pt x="162" y="14"/>
                        </a:lnTo>
                        <a:lnTo>
                          <a:pt x="159" y="19"/>
                        </a:lnTo>
                        <a:lnTo>
                          <a:pt x="182" y="33"/>
                        </a:lnTo>
                        <a:lnTo>
                          <a:pt x="179" y="36"/>
                        </a:lnTo>
                        <a:lnTo>
                          <a:pt x="178" y="39"/>
                        </a:lnTo>
                        <a:lnTo>
                          <a:pt x="175" y="41"/>
                        </a:lnTo>
                        <a:lnTo>
                          <a:pt x="172" y="44"/>
                        </a:lnTo>
                        <a:lnTo>
                          <a:pt x="169" y="45"/>
                        </a:lnTo>
                        <a:lnTo>
                          <a:pt x="169" y="48"/>
                        </a:lnTo>
                        <a:lnTo>
                          <a:pt x="172" y="48"/>
                        </a:lnTo>
                        <a:lnTo>
                          <a:pt x="170" y="79"/>
                        </a:lnTo>
                        <a:lnTo>
                          <a:pt x="172" y="76"/>
                        </a:lnTo>
                        <a:lnTo>
                          <a:pt x="175" y="76"/>
                        </a:lnTo>
                        <a:lnTo>
                          <a:pt x="176" y="76"/>
                        </a:lnTo>
                        <a:lnTo>
                          <a:pt x="179" y="79"/>
                        </a:lnTo>
                        <a:lnTo>
                          <a:pt x="179" y="82"/>
                        </a:lnTo>
                        <a:lnTo>
                          <a:pt x="182" y="82"/>
                        </a:lnTo>
                        <a:lnTo>
                          <a:pt x="182" y="92"/>
                        </a:lnTo>
                        <a:lnTo>
                          <a:pt x="188" y="91"/>
                        </a:lnTo>
                        <a:lnTo>
                          <a:pt x="186" y="95"/>
                        </a:lnTo>
                        <a:lnTo>
                          <a:pt x="200" y="96"/>
                        </a:lnTo>
                        <a:lnTo>
                          <a:pt x="201" y="95"/>
                        </a:lnTo>
                        <a:lnTo>
                          <a:pt x="208" y="95"/>
                        </a:lnTo>
                        <a:lnTo>
                          <a:pt x="208" y="114"/>
                        </a:lnTo>
                        <a:lnTo>
                          <a:pt x="204" y="114"/>
                        </a:lnTo>
                        <a:lnTo>
                          <a:pt x="204" y="133"/>
                        </a:lnTo>
                        <a:lnTo>
                          <a:pt x="203" y="135"/>
                        </a:lnTo>
                        <a:lnTo>
                          <a:pt x="200" y="135"/>
                        </a:lnTo>
                        <a:lnTo>
                          <a:pt x="200" y="133"/>
                        </a:lnTo>
                        <a:lnTo>
                          <a:pt x="197" y="132"/>
                        </a:lnTo>
                        <a:lnTo>
                          <a:pt x="197" y="154"/>
                        </a:lnTo>
                        <a:lnTo>
                          <a:pt x="191" y="167"/>
                        </a:lnTo>
                        <a:lnTo>
                          <a:pt x="200" y="170"/>
                        </a:lnTo>
                        <a:lnTo>
                          <a:pt x="198" y="173"/>
                        </a:lnTo>
                        <a:lnTo>
                          <a:pt x="216" y="180"/>
                        </a:lnTo>
                        <a:lnTo>
                          <a:pt x="219" y="176"/>
                        </a:lnTo>
                        <a:lnTo>
                          <a:pt x="233" y="181"/>
                        </a:lnTo>
                        <a:lnTo>
                          <a:pt x="233" y="178"/>
                        </a:lnTo>
                        <a:lnTo>
                          <a:pt x="233" y="177"/>
                        </a:lnTo>
                        <a:lnTo>
                          <a:pt x="230" y="177"/>
                        </a:lnTo>
                        <a:lnTo>
                          <a:pt x="230" y="176"/>
                        </a:lnTo>
                        <a:lnTo>
                          <a:pt x="225" y="174"/>
                        </a:lnTo>
                        <a:lnTo>
                          <a:pt x="225" y="171"/>
                        </a:lnTo>
                        <a:lnTo>
                          <a:pt x="226" y="170"/>
                        </a:lnTo>
                        <a:lnTo>
                          <a:pt x="236" y="173"/>
                        </a:lnTo>
                        <a:lnTo>
                          <a:pt x="236" y="161"/>
                        </a:lnTo>
                        <a:lnTo>
                          <a:pt x="254" y="161"/>
                        </a:lnTo>
                        <a:lnTo>
                          <a:pt x="270" y="162"/>
                        </a:lnTo>
                        <a:lnTo>
                          <a:pt x="283" y="164"/>
                        </a:lnTo>
                        <a:lnTo>
                          <a:pt x="282" y="186"/>
                        </a:lnTo>
                        <a:lnTo>
                          <a:pt x="290" y="186"/>
                        </a:lnTo>
                        <a:lnTo>
                          <a:pt x="289" y="192"/>
                        </a:lnTo>
                        <a:lnTo>
                          <a:pt x="286" y="192"/>
                        </a:lnTo>
                        <a:lnTo>
                          <a:pt x="285" y="211"/>
                        </a:lnTo>
                        <a:lnTo>
                          <a:pt x="277" y="209"/>
                        </a:lnTo>
                        <a:lnTo>
                          <a:pt x="277" y="211"/>
                        </a:lnTo>
                        <a:lnTo>
                          <a:pt x="277" y="212"/>
                        </a:lnTo>
                        <a:lnTo>
                          <a:pt x="266" y="212"/>
                        </a:lnTo>
                        <a:lnTo>
                          <a:pt x="264" y="220"/>
                        </a:lnTo>
                        <a:lnTo>
                          <a:pt x="264" y="224"/>
                        </a:lnTo>
                        <a:lnTo>
                          <a:pt x="252" y="224"/>
                        </a:lnTo>
                        <a:lnTo>
                          <a:pt x="252" y="227"/>
                        </a:lnTo>
                        <a:lnTo>
                          <a:pt x="251" y="228"/>
                        </a:lnTo>
                        <a:lnTo>
                          <a:pt x="248" y="227"/>
                        </a:lnTo>
                        <a:lnTo>
                          <a:pt x="241" y="227"/>
                        </a:lnTo>
                        <a:lnTo>
                          <a:pt x="239" y="225"/>
                        </a:lnTo>
                        <a:lnTo>
                          <a:pt x="238" y="228"/>
                        </a:lnTo>
                        <a:lnTo>
                          <a:pt x="236" y="228"/>
                        </a:lnTo>
                        <a:lnTo>
                          <a:pt x="236" y="227"/>
                        </a:lnTo>
                        <a:lnTo>
                          <a:pt x="232" y="228"/>
                        </a:lnTo>
                        <a:lnTo>
                          <a:pt x="230" y="225"/>
                        </a:lnTo>
                        <a:lnTo>
                          <a:pt x="229" y="225"/>
                        </a:lnTo>
                        <a:lnTo>
                          <a:pt x="229" y="227"/>
                        </a:lnTo>
                        <a:lnTo>
                          <a:pt x="227" y="228"/>
                        </a:lnTo>
                        <a:lnTo>
                          <a:pt x="226" y="230"/>
                        </a:lnTo>
                        <a:lnTo>
                          <a:pt x="226" y="227"/>
                        </a:lnTo>
                        <a:lnTo>
                          <a:pt x="223" y="227"/>
                        </a:lnTo>
                        <a:lnTo>
                          <a:pt x="223" y="228"/>
                        </a:lnTo>
                        <a:lnTo>
                          <a:pt x="222" y="228"/>
                        </a:lnTo>
                        <a:lnTo>
                          <a:pt x="220" y="225"/>
                        </a:lnTo>
                        <a:lnTo>
                          <a:pt x="219" y="225"/>
                        </a:lnTo>
                        <a:lnTo>
                          <a:pt x="220" y="224"/>
                        </a:lnTo>
                        <a:lnTo>
                          <a:pt x="217" y="224"/>
                        </a:lnTo>
                        <a:lnTo>
                          <a:pt x="216" y="214"/>
                        </a:lnTo>
                        <a:lnTo>
                          <a:pt x="162" y="211"/>
                        </a:lnTo>
                        <a:lnTo>
                          <a:pt x="162" y="208"/>
                        </a:lnTo>
                        <a:lnTo>
                          <a:pt x="151" y="203"/>
                        </a:lnTo>
                        <a:lnTo>
                          <a:pt x="145" y="203"/>
                        </a:lnTo>
                        <a:lnTo>
                          <a:pt x="137" y="203"/>
                        </a:lnTo>
                        <a:lnTo>
                          <a:pt x="134" y="187"/>
                        </a:lnTo>
                        <a:lnTo>
                          <a:pt x="101" y="186"/>
                        </a:lnTo>
                        <a:lnTo>
                          <a:pt x="103" y="168"/>
                        </a:lnTo>
                        <a:lnTo>
                          <a:pt x="93" y="170"/>
                        </a:lnTo>
                        <a:lnTo>
                          <a:pt x="85" y="167"/>
                        </a:lnTo>
                        <a:lnTo>
                          <a:pt x="77" y="170"/>
                        </a:lnTo>
                        <a:lnTo>
                          <a:pt x="62" y="164"/>
                        </a:lnTo>
                        <a:lnTo>
                          <a:pt x="60" y="164"/>
                        </a:lnTo>
                        <a:lnTo>
                          <a:pt x="62" y="171"/>
                        </a:lnTo>
                        <a:lnTo>
                          <a:pt x="63" y="177"/>
                        </a:lnTo>
                        <a:lnTo>
                          <a:pt x="68" y="187"/>
                        </a:lnTo>
                        <a:lnTo>
                          <a:pt x="75" y="199"/>
                        </a:lnTo>
                        <a:lnTo>
                          <a:pt x="78" y="200"/>
                        </a:lnTo>
                        <a:lnTo>
                          <a:pt x="75" y="203"/>
                        </a:lnTo>
                        <a:lnTo>
                          <a:pt x="72" y="203"/>
                        </a:lnTo>
                        <a:lnTo>
                          <a:pt x="66" y="209"/>
                        </a:lnTo>
                        <a:lnTo>
                          <a:pt x="65" y="208"/>
                        </a:lnTo>
                        <a:lnTo>
                          <a:pt x="63" y="208"/>
                        </a:lnTo>
                        <a:lnTo>
                          <a:pt x="62" y="206"/>
                        </a:lnTo>
                        <a:lnTo>
                          <a:pt x="60" y="208"/>
                        </a:lnTo>
                        <a:lnTo>
                          <a:pt x="57" y="205"/>
                        </a:lnTo>
                        <a:lnTo>
                          <a:pt x="55" y="205"/>
                        </a:lnTo>
                        <a:lnTo>
                          <a:pt x="55" y="203"/>
                        </a:lnTo>
                        <a:lnTo>
                          <a:pt x="53" y="195"/>
                        </a:lnTo>
                        <a:lnTo>
                          <a:pt x="53" y="193"/>
                        </a:lnTo>
                        <a:lnTo>
                          <a:pt x="55" y="189"/>
                        </a:lnTo>
                        <a:lnTo>
                          <a:pt x="55" y="187"/>
                        </a:lnTo>
                        <a:lnTo>
                          <a:pt x="52" y="186"/>
                        </a:lnTo>
                        <a:lnTo>
                          <a:pt x="49" y="178"/>
                        </a:lnTo>
                        <a:lnTo>
                          <a:pt x="47" y="177"/>
                        </a:lnTo>
                        <a:lnTo>
                          <a:pt x="46" y="176"/>
                        </a:lnTo>
                        <a:lnTo>
                          <a:pt x="43" y="176"/>
                        </a:lnTo>
                        <a:lnTo>
                          <a:pt x="40" y="174"/>
                        </a:lnTo>
                        <a:lnTo>
                          <a:pt x="37" y="171"/>
                        </a:lnTo>
                        <a:lnTo>
                          <a:pt x="35" y="168"/>
                        </a:lnTo>
                        <a:lnTo>
                          <a:pt x="35" y="164"/>
                        </a:lnTo>
                        <a:lnTo>
                          <a:pt x="33" y="159"/>
                        </a:lnTo>
                        <a:lnTo>
                          <a:pt x="33" y="158"/>
                        </a:lnTo>
                        <a:lnTo>
                          <a:pt x="30" y="157"/>
                        </a:lnTo>
                        <a:lnTo>
                          <a:pt x="31" y="155"/>
                        </a:lnTo>
                        <a:lnTo>
                          <a:pt x="30" y="154"/>
                        </a:lnTo>
                        <a:lnTo>
                          <a:pt x="28" y="152"/>
                        </a:lnTo>
                        <a:lnTo>
                          <a:pt x="28" y="151"/>
                        </a:lnTo>
                        <a:lnTo>
                          <a:pt x="27" y="151"/>
                        </a:lnTo>
                        <a:lnTo>
                          <a:pt x="25" y="151"/>
                        </a:lnTo>
                        <a:lnTo>
                          <a:pt x="25" y="149"/>
                        </a:lnTo>
                        <a:lnTo>
                          <a:pt x="25" y="148"/>
                        </a:lnTo>
                        <a:lnTo>
                          <a:pt x="25" y="146"/>
                        </a:lnTo>
                        <a:lnTo>
                          <a:pt x="24" y="145"/>
                        </a:lnTo>
                        <a:lnTo>
                          <a:pt x="22" y="146"/>
                        </a:lnTo>
                        <a:lnTo>
                          <a:pt x="21" y="146"/>
                        </a:lnTo>
                        <a:lnTo>
                          <a:pt x="19" y="148"/>
                        </a:lnTo>
                        <a:lnTo>
                          <a:pt x="19" y="146"/>
                        </a:lnTo>
                        <a:lnTo>
                          <a:pt x="21" y="145"/>
                        </a:lnTo>
                        <a:lnTo>
                          <a:pt x="21" y="142"/>
                        </a:lnTo>
                        <a:lnTo>
                          <a:pt x="18" y="118"/>
                        </a:lnTo>
                        <a:lnTo>
                          <a:pt x="16" y="117"/>
                        </a:lnTo>
                        <a:lnTo>
                          <a:pt x="9" y="113"/>
                        </a:lnTo>
                        <a:lnTo>
                          <a:pt x="6" y="110"/>
                        </a:lnTo>
                        <a:lnTo>
                          <a:pt x="0" y="102"/>
                        </a:lnTo>
                        <a:lnTo>
                          <a:pt x="0" y="95"/>
                        </a:lnTo>
                        <a:lnTo>
                          <a:pt x="6" y="92"/>
                        </a:lnTo>
                        <a:lnTo>
                          <a:pt x="6" y="88"/>
                        </a:lnTo>
                        <a:lnTo>
                          <a:pt x="8" y="86"/>
                        </a:lnTo>
                        <a:lnTo>
                          <a:pt x="8" y="85"/>
                        </a:lnTo>
                        <a:lnTo>
                          <a:pt x="15" y="74"/>
                        </a:lnTo>
                        <a:lnTo>
                          <a:pt x="19" y="74"/>
                        </a:lnTo>
                        <a:lnTo>
                          <a:pt x="24" y="64"/>
                        </a:lnTo>
                        <a:lnTo>
                          <a:pt x="22" y="61"/>
                        </a:lnTo>
                        <a:lnTo>
                          <a:pt x="24" y="58"/>
                        </a:lnTo>
                        <a:lnTo>
                          <a:pt x="27" y="52"/>
                        </a:lnTo>
                        <a:lnTo>
                          <a:pt x="27" y="45"/>
                        </a:lnTo>
                        <a:lnTo>
                          <a:pt x="30" y="6"/>
                        </a:lnTo>
                        <a:lnTo>
                          <a:pt x="30" y="0"/>
                        </a:lnTo>
                        <a:lnTo>
                          <a:pt x="88" y="4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7" name="Freeform 258"/>
                  <p:cNvSpPr>
                    <a:spLocks/>
                  </p:cNvSpPr>
                  <p:nvPr/>
                </p:nvSpPr>
                <p:spPr bwMode="auto">
                  <a:xfrm>
                    <a:off x="3564434" y="2984649"/>
                    <a:ext cx="582613" cy="752475"/>
                  </a:xfrm>
                  <a:custGeom>
                    <a:avLst/>
                    <a:gdLst>
                      <a:gd name="T0" fmla="*/ 132 w 163"/>
                      <a:gd name="T1" fmla="*/ 0 h 212"/>
                      <a:gd name="T2" fmla="*/ 132 w 163"/>
                      <a:gd name="T3" fmla="*/ 14 h 212"/>
                      <a:gd name="T4" fmla="*/ 131 w 163"/>
                      <a:gd name="T5" fmla="*/ 23 h 212"/>
                      <a:gd name="T6" fmla="*/ 131 w 163"/>
                      <a:gd name="T7" fmla="*/ 24 h 212"/>
                      <a:gd name="T8" fmla="*/ 126 w 163"/>
                      <a:gd name="T9" fmla="*/ 26 h 212"/>
                      <a:gd name="T10" fmla="*/ 128 w 163"/>
                      <a:gd name="T11" fmla="*/ 30 h 212"/>
                      <a:gd name="T12" fmla="*/ 125 w 163"/>
                      <a:gd name="T13" fmla="*/ 33 h 212"/>
                      <a:gd name="T14" fmla="*/ 139 w 163"/>
                      <a:gd name="T15" fmla="*/ 77 h 212"/>
                      <a:gd name="T16" fmla="*/ 142 w 163"/>
                      <a:gd name="T17" fmla="*/ 82 h 212"/>
                      <a:gd name="T18" fmla="*/ 145 w 163"/>
                      <a:gd name="T19" fmla="*/ 126 h 212"/>
                      <a:gd name="T20" fmla="*/ 163 w 163"/>
                      <a:gd name="T21" fmla="*/ 126 h 212"/>
                      <a:gd name="T22" fmla="*/ 160 w 163"/>
                      <a:gd name="T23" fmla="*/ 142 h 212"/>
                      <a:gd name="T24" fmla="*/ 160 w 163"/>
                      <a:gd name="T25" fmla="*/ 158 h 212"/>
                      <a:gd name="T26" fmla="*/ 144 w 163"/>
                      <a:gd name="T27" fmla="*/ 187 h 212"/>
                      <a:gd name="T28" fmla="*/ 138 w 163"/>
                      <a:gd name="T29" fmla="*/ 183 h 212"/>
                      <a:gd name="T30" fmla="*/ 135 w 163"/>
                      <a:gd name="T31" fmla="*/ 186 h 212"/>
                      <a:gd name="T32" fmla="*/ 132 w 163"/>
                      <a:gd name="T33" fmla="*/ 189 h 212"/>
                      <a:gd name="T34" fmla="*/ 113 w 163"/>
                      <a:gd name="T35" fmla="*/ 189 h 212"/>
                      <a:gd name="T36" fmla="*/ 100 w 163"/>
                      <a:gd name="T37" fmla="*/ 208 h 212"/>
                      <a:gd name="T38" fmla="*/ 84 w 163"/>
                      <a:gd name="T39" fmla="*/ 211 h 212"/>
                      <a:gd name="T40" fmla="*/ 32 w 163"/>
                      <a:gd name="T41" fmla="*/ 196 h 212"/>
                      <a:gd name="T42" fmla="*/ 27 w 163"/>
                      <a:gd name="T43" fmla="*/ 183 h 212"/>
                      <a:gd name="T44" fmla="*/ 18 w 163"/>
                      <a:gd name="T45" fmla="*/ 181 h 212"/>
                      <a:gd name="T46" fmla="*/ 3 w 163"/>
                      <a:gd name="T47" fmla="*/ 170 h 212"/>
                      <a:gd name="T48" fmla="*/ 0 w 163"/>
                      <a:gd name="T49" fmla="*/ 124 h 212"/>
                      <a:gd name="T50" fmla="*/ 9 w 163"/>
                      <a:gd name="T51" fmla="*/ 87 h 212"/>
                      <a:gd name="T52" fmla="*/ 12 w 163"/>
                      <a:gd name="T53" fmla="*/ 87 h 212"/>
                      <a:gd name="T54" fmla="*/ 16 w 163"/>
                      <a:gd name="T55" fmla="*/ 87 h 212"/>
                      <a:gd name="T56" fmla="*/ 15 w 163"/>
                      <a:gd name="T57" fmla="*/ 80 h 212"/>
                      <a:gd name="T58" fmla="*/ 18 w 163"/>
                      <a:gd name="T59" fmla="*/ 74 h 212"/>
                      <a:gd name="T60" fmla="*/ 21 w 163"/>
                      <a:gd name="T61" fmla="*/ 74 h 212"/>
                      <a:gd name="T62" fmla="*/ 22 w 163"/>
                      <a:gd name="T63" fmla="*/ 77 h 212"/>
                      <a:gd name="T64" fmla="*/ 27 w 163"/>
                      <a:gd name="T65" fmla="*/ 74 h 212"/>
                      <a:gd name="T66" fmla="*/ 31 w 163"/>
                      <a:gd name="T67" fmla="*/ 71 h 212"/>
                      <a:gd name="T68" fmla="*/ 32 w 163"/>
                      <a:gd name="T69" fmla="*/ 70 h 212"/>
                      <a:gd name="T70" fmla="*/ 37 w 163"/>
                      <a:gd name="T71" fmla="*/ 68 h 212"/>
                      <a:gd name="T72" fmla="*/ 41 w 163"/>
                      <a:gd name="T73" fmla="*/ 64 h 212"/>
                      <a:gd name="T74" fmla="*/ 43 w 163"/>
                      <a:gd name="T75" fmla="*/ 58 h 212"/>
                      <a:gd name="T76" fmla="*/ 65 w 163"/>
                      <a:gd name="T77" fmla="*/ 61 h 212"/>
                      <a:gd name="T78" fmla="*/ 76 w 163"/>
                      <a:gd name="T79" fmla="*/ 64 h 212"/>
                      <a:gd name="T80" fmla="*/ 87 w 163"/>
                      <a:gd name="T81" fmla="*/ 57 h 212"/>
                      <a:gd name="T82" fmla="*/ 84 w 163"/>
                      <a:gd name="T83" fmla="*/ 49 h 212"/>
                      <a:gd name="T84" fmla="*/ 87 w 163"/>
                      <a:gd name="T85" fmla="*/ 35 h 212"/>
                      <a:gd name="T86" fmla="*/ 75 w 163"/>
                      <a:gd name="T87" fmla="*/ 29 h 212"/>
                      <a:gd name="T88" fmla="*/ 66 w 163"/>
                      <a:gd name="T89" fmla="*/ 17 h 212"/>
                      <a:gd name="T90" fmla="*/ 104 w 163"/>
                      <a:gd name="T91" fmla="*/ 11 h 212"/>
                      <a:gd name="T92" fmla="*/ 107 w 163"/>
                      <a:gd name="T93" fmla="*/ 10 h 212"/>
                      <a:gd name="T94" fmla="*/ 110 w 163"/>
                      <a:gd name="T95" fmla="*/ 7 h 212"/>
                      <a:gd name="T96" fmla="*/ 112 w 163"/>
                      <a:gd name="T97" fmla="*/ 10 h 212"/>
                      <a:gd name="T98" fmla="*/ 119 w 163"/>
                      <a:gd name="T99" fmla="*/ 10 h 212"/>
                      <a:gd name="T100" fmla="*/ 126 w 163"/>
                      <a:gd name="T101" fmla="*/ 11 h 212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163"/>
                      <a:gd name="T154" fmla="*/ 0 h 212"/>
                      <a:gd name="T155" fmla="*/ 163 w 163"/>
                      <a:gd name="T156" fmla="*/ 212 h 212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163" h="212">
                        <a:moveTo>
                          <a:pt x="126" y="0"/>
                        </a:moveTo>
                        <a:lnTo>
                          <a:pt x="132" y="0"/>
                        </a:lnTo>
                        <a:lnTo>
                          <a:pt x="132" y="10"/>
                        </a:lnTo>
                        <a:lnTo>
                          <a:pt x="132" y="14"/>
                        </a:lnTo>
                        <a:lnTo>
                          <a:pt x="132" y="22"/>
                        </a:lnTo>
                        <a:lnTo>
                          <a:pt x="131" y="23"/>
                        </a:lnTo>
                        <a:lnTo>
                          <a:pt x="131" y="24"/>
                        </a:lnTo>
                        <a:lnTo>
                          <a:pt x="126" y="24"/>
                        </a:lnTo>
                        <a:lnTo>
                          <a:pt x="126" y="26"/>
                        </a:lnTo>
                        <a:lnTo>
                          <a:pt x="126" y="27"/>
                        </a:lnTo>
                        <a:lnTo>
                          <a:pt x="128" y="30"/>
                        </a:lnTo>
                        <a:lnTo>
                          <a:pt x="129" y="32"/>
                        </a:lnTo>
                        <a:lnTo>
                          <a:pt x="125" y="33"/>
                        </a:lnTo>
                        <a:lnTo>
                          <a:pt x="123" y="76"/>
                        </a:lnTo>
                        <a:lnTo>
                          <a:pt x="139" y="77"/>
                        </a:lnTo>
                        <a:lnTo>
                          <a:pt x="139" y="80"/>
                        </a:lnTo>
                        <a:lnTo>
                          <a:pt x="142" y="82"/>
                        </a:lnTo>
                        <a:lnTo>
                          <a:pt x="141" y="126"/>
                        </a:lnTo>
                        <a:lnTo>
                          <a:pt x="145" y="126"/>
                        </a:lnTo>
                        <a:lnTo>
                          <a:pt x="145" y="124"/>
                        </a:lnTo>
                        <a:lnTo>
                          <a:pt x="163" y="126"/>
                        </a:lnTo>
                        <a:lnTo>
                          <a:pt x="163" y="142"/>
                        </a:lnTo>
                        <a:lnTo>
                          <a:pt x="160" y="142"/>
                        </a:lnTo>
                        <a:lnTo>
                          <a:pt x="160" y="146"/>
                        </a:lnTo>
                        <a:lnTo>
                          <a:pt x="160" y="158"/>
                        </a:lnTo>
                        <a:lnTo>
                          <a:pt x="145" y="158"/>
                        </a:lnTo>
                        <a:lnTo>
                          <a:pt x="144" y="187"/>
                        </a:lnTo>
                        <a:lnTo>
                          <a:pt x="142" y="187"/>
                        </a:lnTo>
                        <a:lnTo>
                          <a:pt x="138" y="183"/>
                        </a:lnTo>
                        <a:lnTo>
                          <a:pt x="136" y="184"/>
                        </a:lnTo>
                        <a:lnTo>
                          <a:pt x="135" y="186"/>
                        </a:lnTo>
                        <a:lnTo>
                          <a:pt x="132" y="186"/>
                        </a:lnTo>
                        <a:lnTo>
                          <a:pt x="132" y="189"/>
                        </a:lnTo>
                        <a:lnTo>
                          <a:pt x="132" y="190"/>
                        </a:lnTo>
                        <a:lnTo>
                          <a:pt x="113" y="189"/>
                        </a:lnTo>
                        <a:lnTo>
                          <a:pt x="112" y="208"/>
                        </a:lnTo>
                        <a:lnTo>
                          <a:pt x="100" y="208"/>
                        </a:lnTo>
                        <a:lnTo>
                          <a:pt x="98" y="212"/>
                        </a:lnTo>
                        <a:lnTo>
                          <a:pt x="84" y="211"/>
                        </a:lnTo>
                        <a:lnTo>
                          <a:pt x="84" y="199"/>
                        </a:lnTo>
                        <a:lnTo>
                          <a:pt x="32" y="196"/>
                        </a:lnTo>
                        <a:lnTo>
                          <a:pt x="32" y="180"/>
                        </a:lnTo>
                        <a:lnTo>
                          <a:pt x="27" y="183"/>
                        </a:lnTo>
                        <a:lnTo>
                          <a:pt x="22" y="181"/>
                        </a:lnTo>
                        <a:lnTo>
                          <a:pt x="18" y="181"/>
                        </a:lnTo>
                        <a:lnTo>
                          <a:pt x="19" y="171"/>
                        </a:lnTo>
                        <a:lnTo>
                          <a:pt x="3" y="170"/>
                        </a:lnTo>
                        <a:lnTo>
                          <a:pt x="6" y="126"/>
                        </a:lnTo>
                        <a:lnTo>
                          <a:pt x="0" y="124"/>
                        </a:lnTo>
                        <a:lnTo>
                          <a:pt x="3" y="86"/>
                        </a:lnTo>
                        <a:lnTo>
                          <a:pt x="9" y="87"/>
                        </a:lnTo>
                        <a:lnTo>
                          <a:pt x="10" y="87"/>
                        </a:lnTo>
                        <a:lnTo>
                          <a:pt x="12" y="87"/>
                        </a:lnTo>
                        <a:lnTo>
                          <a:pt x="15" y="89"/>
                        </a:lnTo>
                        <a:lnTo>
                          <a:pt x="16" y="87"/>
                        </a:lnTo>
                        <a:lnTo>
                          <a:pt x="16" y="83"/>
                        </a:lnTo>
                        <a:lnTo>
                          <a:pt x="15" y="80"/>
                        </a:lnTo>
                        <a:lnTo>
                          <a:pt x="16" y="79"/>
                        </a:lnTo>
                        <a:lnTo>
                          <a:pt x="18" y="74"/>
                        </a:lnTo>
                        <a:lnTo>
                          <a:pt x="21" y="74"/>
                        </a:lnTo>
                        <a:lnTo>
                          <a:pt x="22" y="74"/>
                        </a:lnTo>
                        <a:lnTo>
                          <a:pt x="22" y="77"/>
                        </a:lnTo>
                        <a:lnTo>
                          <a:pt x="25" y="77"/>
                        </a:lnTo>
                        <a:lnTo>
                          <a:pt x="27" y="74"/>
                        </a:lnTo>
                        <a:lnTo>
                          <a:pt x="28" y="74"/>
                        </a:lnTo>
                        <a:lnTo>
                          <a:pt x="31" y="71"/>
                        </a:lnTo>
                        <a:lnTo>
                          <a:pt x="32" y="71"/>
                        </a:lnTo>
                        <a:lnTo>
                          <a:pt x="32" y="70"/>
                        </a:lnTo>
                        <a:lnTo>
                          <a:pt x="35" y="70"/>
                        </a:lnTo>
                        <a:lnTo>
                          <a:pt x="37" y="68"/>
                        </a:lnTo>
                        <a:lnTo>
                          <a:pt x="38" y="68"/>
                        </a:lnTo>
                        <a:lnTo>
                          <a:pt x="41" y="64"/>
                        </a:lnTo>
                        <a:lnTo>
                          <a:pt x="43" y="64"/>
                        </a:lnTo>
                        <a:lnTo>
                          <a:pt x="43" y="58"/>
                        </a:lnTo>
                        <a:lnTo>
                          <a:pt x="65" y="60"/>
                        </a:lnTo>
                        <a:lnTo>
                          <a:pt x="65" y="61"/>
                        </a:lnTo>
                        <a:lnTo>
                          <a:pt x="76" y="63"/>
                        </a:lnTo>
                        <a:lnTo>
                          <a:pt x="76" y="64"/>
                        </a:lnTo>
                        <a:lnTo>
                          <a:pt x="87" y="64"/>
                        </a:lnTo>
                        <a:lnTo>
                          <a:pt x="87" y="57"/>
                        </a:lnTo>
                        <a:lnTo>
                          <a:pt x="84" y="57"/>
                        </a:lnTo>
                        <a:lnTo>
                          <a:pt x="84" y="49"/>
                        </a:lnTo>
                        <a:lnTo>
                          <a:pt x="88" y="49"/>
                        </a:lnTo>
                        <a:lnTo>
                          <a:pt x="87" y="35"/>
                        </a:lnTo>
                        <a:lnTo>
                          <a:pt x="75" y="35"/>
                        </a:lnTo>
                        <a:lnTo>
                          <a:pt x="75" y="29"/>
                        </a:lnTo>
                        <a:lnTo>
                          <a:pt x="66" y="27"/>
                        </a:lnTo>
                        <a:lnTo>
                          <a:pt x="66" y="17"/>
                        </a:lnTo>
                        <a:lnTo>
                          <a:pt x="104" y="19"/>
                        </a:lnTo>
                        <a:lnTo>
                          <a:pt x="104" y="11"/>
                        </a:lnTo>
                        <a:lnTo>
                          <a:pt x="106" y="10"/>
                        </a:lnTo>
                        <a:lnTo>
                          <a:pt x="107" y="10"/>
                        </a:lnTo>
                        <a:lnTo>
                          <a:pt x="109" y="8"/>
                        </a:lnTo>
                        <a:lnTo>
                          <a:pt x="110" y="7"/>
                        </a:lnTo>
                        <a:lnTo>
                          <a:pt x="112" y="8"/>
                        </a:lnTo>
                        <a:lnTo>
                          <a:pt x="112" y="10"/>
                        </a:lnTo>
                        <a:lnTo>
                          <a:pt x="117" y="8"/>
                        </a:lnTo>
                        <a:lnTo>
                          <a:pt x="119" y="10"/>
                        </a:lnTo>
                        <a:lnTo>
                          <a:pt x="122" y="11"/>
                        </a:lnTo>
                        <a:lnTo>
                          <a:pt x="126" y="11"/>
                        </a:lnTo>
                        <a:lnTo>
                          <a:pt x="126" y="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8" name="Freeform 259"/>
                  <p:cNvSpPr>
                    <a:spLocks/>
                  </p:cNvSpPr>
                  <p:nvPr/>
                </p:nvSpPr>
                <p:spPr bwMode="auto">
                  <a:xfrm>
                    <a:off x="2410322" y="3189436"/>
                    <a:ext cx="782637" cy="850900"/>
                  </a:xfrm>
                  <a:custGeom>
                    <a:avLst/>
                    <a:gdLst>
                      <a:gd name="T0" fmla="*/ 187 w 220"/>
                      <a:gd name="T1" fmla="*/ 180 h 239"/>
                      <a:gd name="T2" fmla="*/ 196 w 220"/>
                      <a:gd name="T3" fmla="*/ 188 h 239"/>
                      <a:gd name="T4" fmla="*/ 203 w 220"/>
                      <a:gd name="T5" fmla="*/ 194 h 239"/>
                      <a:gd name="T6" fmla="*/ 202 w 220"/>
                      <a:gd name="T7" fmla="*/ 227 h 239"/>
                      <a:gd name="T8" fmla="*/ 192 w 220"/>
                      <a:gd name="T9" fmla="*/ 220 h 239"/>
                      <a:gd name="T10" fmla="*/ 190 w 220"/>
                      <a:gd name="T11" fmla="*/ 230 h 239"/>
                      <a:gd name="T12" fmla="*/ 187 w 220"/>
                      <a:gd name="T13" fmla="*/ 236 h 239"/>
                      <a:gd name="T14" fmla="*/ 179 w 220"/>
                      <a:gd name="T15" fmla="*/ 236 h 239"/>
                      <a:gd name="T16" fmla="*/ 170 w 220"/>
                      <a:gd name="T17" fmla="*/ 239 h 239"/>
                      <a:gd name="T18" fmla="*/ 164 w 220"/>
                      <a:gd name="T19" fmla="*/ 229 h 239"/>
                      <a:gd name="T20" fmla="*/ 161 w 220"/>
                      <a:gd name="T21" fmla="*/ 227 h 239"/>
                      <a:gd name="T22" fmla="*/ 157 w 220"/>
                      <a:gd name="T23" fmla="*/ 233 h 239"/>
                      <a:gd name="T24" fmla="*/ 154 w 220"/>
                      <a:gd name="T25" fmla="*/ 218 h 239"/>
                      <a:gd name="T26" fmla="*/ 145 w 220"/>
                      <a:gd name="T27" fmla="*/ 214 h 239"/>
                      <a:gd name="T28" fmla="*/ 126 w 220"/>
                      <a:gd name="T29" fmla="*/ 217 h 239"/>
                      <a:gd name="T30" fmla="*/ 123 w 220"/>
                      <a:gd name="T31" fmla="*/ 223 h 239"/>
                      <a:gd name="T32" fmla="*/ 114 w 220"/>
                      <a:gd name="T33" fmla="*/ 211 h 239"/>
                      <a:gd name="T34" fmla="*/ 104 w 220"/>
                      <a:gd name="T35" fmla="*/ 208 h 239"/>
                      <a:gd name="T36" fmla="*/ 95 w 220"/>
                      <a:gd name="T37" fmla="*/ 205 h 239"/>
                      <a:gd name="T38" fmla="*/ 85 w 220"/>
                      <a:gd name="T39" fmla="*/ 194 h 239"/>
                      <a:gd name="T40" fmla="*/ 76 w 220"/>
                      <a:gd name="T41" fmla="*/ 185 h 239"/>
                      <a:gd name="T42" fmla="*/ 67 w 220"/>
                      <a:gd name="T43" fmla="*/ 186 h 239"/>
                      <a:gd name="T44" fmla="*/ 60 w 220"/>
                      <a:gd name="T45" fmla="*/ 183 h 239"/>
                      <a:gd name="T46" fmla="*/ 55 w 220"/>
                      <a:gd name="T47" fmla="*/ 177 h 239"/>
                      <a:gd name="T48" fmla="*/ 47 w 220"/>
                      <a:gd name="T49" fmla="*/ 175 h 239"/>
                      <a:gd name="T50" fmla="*/ 45 w 220"/>
                      <a:gd name="T51" fmla="*/ 164 h 239"/>
                      <a:gd name="T52" fmla="*/ 42 w 220"/>
                      <a:gd name="T53" fmla="*/ 160 h 239"/>
                      <a:gd name="T54" fmla="*/ 36 w 220"/>
                      <a:gd name="T55" fmla="*/ 155 h 239"/>
                      <a:gd name="T56" fmla="*/ 31 w 220"/>
                      <a:gd name="T57" fmla="*/ 145 h 239"/>
                      <a:gd name="T58" fmla="*/ 26 w 220"/>
                      <a:gd name="T59" fmla="*/ 128 h 239"/>
                      <a:gd name="T60" fmla="*/ 17 w 220"/>
                      <a:gd name="T61" fmla="*/ 123 h 239"/>
                      <a:gd name="T62" fmla="*/ 11 w 220"/>
                      <a:gd name="T63" fmla="*/ 120 h 239"/>
                      <a:gd name="T64" fmla="*/ 6 w 220"/>
                      <a:gd name="T65" fmla="*/ 114 h 239"/>
                      <a:gd name="T66" fmla="*/ 0 w 220"/>
                      <a:gd name="T67" fmla="*/ 113 h 239"/>
                      <a:gd name="T68" fmla="*/ 1 w 220"/>
                      <a:gd name="T69" fmla="*/ 106 h 239"/>
                      <a:gd name="T70" fmla="*/ 4 w 220"/>
                      <a:gd name="T71" fmla="*/ 100 h 239"/>
                      <a:gd name="T72" fmla="*/ 9 w 220"/>
                      <a:gd name="T73" fmla="*/ 91 h 239"/>
                      <a:gd name="T74" fmla="*/ 10 w 220"/>
                      <a:gd name="T75" fmla="*/ 78 h 239"/>
                      <a:gd name="T76" fmla="*/ 13 w 220"/>
                      <a:gd name="T77" fmla="*/ 70 h 239"/>
                      <a:gd name="T78" fmla="*/ 11 w 220"/>
                      <a:gd name="T79" fmla="*/ 68 h 239"/>
                      <a:gd name="T80" fmla="*/ 9 w 220"/>
                      <a:gd name="T81" fmla="*/ 53 h 239"/>
                      <a:gd name="T82" fmla="*/ 14 w 220"/>
                      <a:gd name="T83" fmla="*/ 50 h 239"/>
                      <a:gd name="T84" fmla="*/ 17 w 220"/>
                      <a:gd name="T85" fmla="*/ 43 h 239"/>
                      <a:gd name="T86" fmla="*/ 19 w 220"/>
                      <a:gd name="T87" fmla="*/ 29 h 239"/>
                      <a:gd name="T88" fmla="*/ 28 w 220"/>
                      <a:gd name="T89" fmla="*/ 13 h 239"/>
                      <a:gd name="T90" fmla="*/ 36 w 220"/>
                      <a:gd name="T91" fmla="*/ 7 h 239"/>
                      <a:gd name="T92" fmla="*/ 42 w 220"/>
                      <a:gd name="T93" fmla="*/ 3 h 239"/>
                      <a:gd name="T94" fmla="*/ 48 w 220"/>
                      <a:gd name="T95" fmla="*/ 2 h 239"/>
                      <a:gd name="T96" fmla="*/ 76 w 220"/>
                      <a:gd name="T97" fmla="*/ 21 h 239"/>
                      <a:gd name="T98" fmla="*/ 104 w 220"/>
                      <a:gd name="T99" fmla="*/ 43 h 239"/>
                      <a:gd name="T100" fmla="*/ 118 w 220"/>
                      <a:gd name="T101" fmla="*/ 43 h 239"/>
                      <a:gd name="T102" fmla="*/ 124 w 220"/>
                      <a:gd name="T103" fmla="*/ 40 h 239"/>
                      <a:gd name="T104" fmla="*/ 139 w 220"/>
                      <a:gd name="T105" fmla="*/ 37 h 239"/>
                      <a:gd name="T106" fmla="*/ 129 w 220"/>
                      <a:gd name="T107" fmla="*/ 46 h 239"/>
                      <a:gd name="T108" fmla="*/ 136 w 220"/>
                      <a:gd name="T109" fmla="*/ 60 h 239"/>
                      <a:gd name="T110" fmla="*/ 152 w 220"/>
                      <a:gd name="T111" fmla="*/ 72 h 239"/>
                      <a:gd name="T112" fmla="*/ 157 w 220"/>
                      <a:gd name="T113" fmla="*/ 113 h 239"/>
                      <a:gd name="T114" fmla="*/ 167 w 220"/>
                      <a:gd name="T115" fmla="*/ 117 h 239"/>
                      <a:gd name="T116" fmla="*/ 177 w 220"/>
                      <a:gd name="T117" fmla="*/ 125 h 239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220"/>
                      <a:gd name="T178" fmla="*/ 0 h 239"/>
                      <a:gd name="T179" fmla="*/ 220 w 220"/>
                      <a:gd name="T180" fmla="*/ 239 h 239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220" h="239">
                        <a:moveTo>
                          <a:pt x="177" y="150"/>
                        </a:moveTo>
                        <a:lnTo>
                          <a:pt x="196" y="172"/>
                        </a:lnTo>
                        <a:lnTo>
                          <a:pt x="187" y="180"/>
                        </a:lnTo>
                        <a:lnTo>
                          <a:pt x="190" y="182"/>
                        </a:lnTo>
                        <a:lnTo>
                          <a:pt x="192" y="185"/>
                        </a:lnTo>
                        <a:lnTo>
                          <a:pt x="196" y="188"/>
                        </a:lnTo>
                        <a:lnTo>
                          <a:pt x="199" y="192"/>
                        </a:lnTo>
                        <a:lnTo>
                          <a:pt x="203" y="192"/>
                        </a:lnTo>
                        <a:lnTo>
                          <a:pt x="203" y="194"/>
                        </a:lnTo>
                        <a:lnTo>
                          <a:pt x="208" y="195"/>
                        </a:lnTo>
                        <a:lnTo>
                          <a:pt x="220" y="208"/>
                        </a:lnTo>
                        <a:lnTo>
                          <a:pt x="202" y="227"/>
                        </a:lnTo>
                        <a:lnTo>
                          <a:pt x="196" y="221"/>
                        </a:lnTo>
                        <a:lnTo>
                          <a:pt x="195" y="223"/>
                        </a:lnTo>
                        <a:lnTo>
                          <a:pt x="192" y="220"/>
                        </a:lnTo>
                        <a:lnTo>
                          <a:pt x="187" y="223"/>
                        </a:lnTo>
                        <a:lnTo>
                          <a:pt x="193" y="227"/>
                        </a:lnTo>
                        <a:lnTo>
                          <a:pt x="190" y="230"/>
                        </a:lnTo>
                        <a:lnTo>
                          <a:pt x="192" y="232"/>
                        </a:lnTo>
                        <a:lnTo>
                          <a:pt x="189" y="238"/>
                        </a:lnTo>
                        <a:lnTo>
                          <a:pt x="187" y="236"/>
                        </a:lnTo>
                        <a:lnTo>
                          <a:pt x="184" y="233"/>
                        </a:lnTo>
                        <a:lnTo>
                          <a:pt x="183" y="233"/>
                        </a:lnTo>
                        <a:lnTo>
                          <a:pt x="179" y="236"/>
                        </a:lnTo>
                        <a:lnTo>
                          <a:pt x="174" y="236"/>
                        </a:lnTo>
                        <a:lnTo>
                          <a:pt x="171" y="239"/>
                        </a:lnTo>
                        <a:lnTo>
                          <a:pt x="170" y="239"/>
                        </a:lnTo>
                        <a:lnTo>
                          <a:pt x="167" y="236"/>
                        </a:lnTo>
                        <a:lnTo>
                          <a:pt x="165" y="232"/>
                        </a:lnTo>
                        <a:lnTo>
                          <a:pt x="164" y="229"/>
                        </a:lnTo>
                        <a:lnTo>
                          <a:pt x="162" y="226"/>
                        </a:lnTo>
                        <a:lnTo>
                          <a:pt x="162" y="227"/>
                        </a:lnTo>
                        <a:lnTo>
                          <a:pt x="161" y="227"/>
                        </a:lnTo>
                        <a:lnTo>
                          <a:pt x="161" y="232"/>
                        </a:lnTo>
                        <a:lnTo>
                          <a:pt x="158" y="233"/>
                        </a:lnTo>
                        <a:lnTo>
                          <a:pt x="157" y="233"/>
                        </a:lnTo>
                        <a:lnTo>
                          <a:pt x="155" y="232"/>
                        </a:lnTo>
                        <a:lnTo>
                          <a:pt x="157" y="220"/>
                        </a:lnTo>
                        <a:lnTo>
                          <a:pt x="154" y="218"/>
                        </a:lnTo>
                        <a:lnTo>
                          <a:pt x="151" y="220"/>
                        </a:lnTo>
                        <a:lnTo>
                          <a:pt x="148" y="220"/>
                        </a:lnTo>
                        <a:lnTo>
                          <a:pt x="145" y="214"/>
                        </a:lnTo>
                        <a:lnTo>
                          <a:pt x="142" y="214"/>
                        </a:lnTo>
                        <a:lnTo>
                          <a:pt x="135" y="216"/>
                        </a:lnTo>
                        <a:lnTo>
                          <a:pt x="126" y="217"/>
                        </a:lnTo>
                        <a:lnTo>
                          <a:pt x="124" y="218"/>
                        </a:lnTo>
                        <a:lnTo>
                          <a:pt x="124" y="223"/>
                        </a:lnTo>
                        <a:lnTo>
                          <a:pt x="123" y="223"/>
                        </a:lnTo>
                        <a:lnTo>
                          <a:pt x="116" y="218"/>
                        </a:lnTo>
                        <a:lnTo>
                          <a:pt x="114" y="217"/>
                        </a:lnTo>
                        <a:lnTo>
                          <a:pt x="114" y="211"/>
                        </a:lnTo>
                        <a:lnTo>
                          <a:pt x="111" y="208"/>
                        </a:lnTo>
                        <a:lnTo>
                          <a:pt x="108" y="208"/>
                        </a:lnTo>
                        <a:lnTo>
                          <a:pt x="104" y="208"/>
                        </a:lnTo>
                        <a:lnTo>
                          <a:pt x="101" y="205"/>
                        </a:lnTo>
                        <a:lnTo>
                          <a:pt x="98" y="205"/>
                        </a:lnTo>
                        <a:lnTo>
                          <a:pt x="95" y="205"/>
                        </a:lnTo>
                        <a:lnTo>
                          <a:pt x="89" y="201"/>
                        </a:lnTo>
                        <a:lnTo>
                          <a:pt x="86" y="198"/>
                        </a:lnTo>
                        <a:lnTo>
                          <a:pt x="85" y="194"/>
                        </a:lnTo>
                        <a:lnTo>
                          <a:pt x="80" y="191"/>
                        </a:lnTo>
                        <a:lnTo>
                          <a:pt x="79" y="186"/>
                        </a:lnTo>
                        <a:lnTo>
                          <a:pt x="76" y="185"/>
                        </a:lnTo>
                        <a:lnTo>
                          <a:pt x="75" y="185"/>
                        </a:lnTo>
                        <a:lnTo>
                          <a:pt x="70" y="188"/>
                        </a:lnTo>
                        <a:lnTo>
                          <a:pt x="67" y="186"/>
                        </a:lnTo>
                        <a:lnTo>
                          <a:pt x="64" y="186"/>
                        </a:lnTo>
                        <a:lnTo>
                          <a:pt x="63" y="186"/>
                        </a:lnTo>
                        <a:lnTo>
                          <a:pt x="60" y="183"/>
                        </a:lnTo>
                        <a:lnTo>
                          <a:pt x="61" y="179"/>
                        </a:lnTo>
                        <a:lnTo>
                          <a:pt x="58" y="177"/>
                        </a:lnTo>
                        <a:lnTo>
                          <a:pt x="55" y="177"/>
                        </a:lnTo>
                        <a:lnTo>
                          <a:pt x="53" y="176"/>
                        </a:lnTo>
                        <a:lnTo>
                          <a:pt x="48" y="175"/>
                        </a:lnTo>
                        <a:lnTo>
                          <a:pt x="47" y="175"/>
                        </a:lnTo>
                        <a:lnTo>
                          <a:pt x="45" y="173"/>
                        </a:lnTo>
                        <a:lnTo>
                          <a:pt x="45" y="166"/>
                        </a:lnTo>
                        <a:lnTo>
                          <a:pt x="45" y="164"/>
                        </a:lnTo>
                        <a:lnTo>
                          <a:pt x="42" y="164"/>
                        </a:lnTo>
                        <a:lnTo>
                          <a:pt x="41" y="163"/>
                        </a:lnTo>
                        <a:lnTo>
                          <a:pt x="42" y="160"/>
                        </a:lnTo>
                        <a:lnTo>
                          <a:pt x="41" y="158"/>
                        </a:lnTo>
                        <a:lnTo>
                          <a:pt x="38" y="157"/>
                        </a:lnTo>
                        <a:lnTo>
                          <a:pt x="36" y="155"/>
                        </a:lnTo>
                        <a:lnTo>
                          <a:pt x="35" y="150"/>
                        </a:lnTo>
                        <a:lnTo>
                          <a:pt x="32" y="147"/>
                        </a:lnTo>
                        <a:lnTo>
                          <a:pt x="31" y="145"/>
                        </a:lnTo>
                        <a:lnTo>
                          <a:pt x="25" y="138"/>
                        </a:lnTo>
                        <a:lnTo>
                          <a:pt x="25" y="135"/>
                        </a:lnTo>
                        <a:lnTo>
                          <a:pt x="26" y="128"/>
                        </a:lnTo>
                        <a:lnTo>
                          <a:pt x="25" y="125"/>
                        </a:lnTo>
                        <a:lnTo>
                          <a:pt x="22" y="123"/>
                        </a:lnTo>
                        <a:lnTo>
                          <a:pt x="17" y="123"/>
                        </a:lnTo>
                        <a:lnTo>
                          <a:pt x="16" y="123"/>
                        </a:lnTo>
                        <a:lnTo>
                          <a:pt x="14" y="123"/>
                        </a:lnTo>
                        <a:lnTo>
                          <a:pt x="11" y="120"/>
                        </a:lnTo>
                        <a:lnTo>
                          <a:pt x="7" y="119"/>
                        </a:lnTo>
                        <a:lnTo>
                          <a:pt x="6" y="117"/>
                        </a:lnTo>
                        <a:lnTo>
                          <a:pt x="6" y="114"/>
                        </a:lnTo>
                        <a:lnTo>
                          <a:pt x="3" y="113"/>
                        </a:lnTo>
                        <a:lnTo>
                          <a:pt x="1" y="113"/>
                        </a:lnTo>
                        <a:lnTo>
                          <a:pt x="0" y="113"/>
                        </a:lnTo>
                        <a:lnTo>
                          <a:pt x="0" y="112"/>
                        </a:lnTo>
                        <a:lnTo>
                          <a:pt x="1" y="106"/>
                        </a:lnTo>
                        <a:lnTo>
                          <a:pt x="1" y="103"/>
                        </a:lnTo>
                        <a:lnTo>
                          <a:pt x="1" y="101"/>
                        </a:lnTo>
                        <a:lnTo>
                          <a:pt x="4" y="100"/>
                        </a:lnTo>
                        <a:lnTo>
                          <a:pt x="4" y="95"/>
                        </a:lnTo>
                        <a:lnTo>
                          <a:pt x="9" y="94"/>
                        </a:lnTo>
                        <a:lnTo>
                          <a:pt x="9" y="91"/>
                        </a:lnTo>
                        <a:lnTo>
                          <a:pt x="9" y="85"/>
                        </a:lnTo>
                        <a:lnTo>
                          <a:pt x="10" y="81"/>
                        </a:lnTo>
                        <a:lnTo>
                          <a:pt x="10" y="78"/>
                        </a:lnTo>
                        <a:lnTo>
                          <a:pt x="10" y="76"/>
                        </a:lnTo>
                        <a:lnTo>
                          <a:pt x="13" y="73"/>
                        </a:lnTo>
                        <a:lnTo>
                          <a:pt x="13" y="70"/>
                        </a:lnTo>
                        <a:lnTo>
                          <a:pt x="13" y="69"/>
                        </a:lnTo>
                        <a:lnTo>
                          <a:pt x="11" y="69"/>
                        </a:lnTo>
                        <a:lnTo>
                          <a:pt x="11" y="68"/>
                        </a:lnTo>
                        <a:lnTo>
                          <a:pt x="13" y="63"/>
                        </a:lnTo>
                        <a:lnTo>
                          <a:pt x="11" y="60"/>
                        </a:lnTo>
                        <a:lnTo>
                          <a:pt x="9" y="53"/>
                        </a:lnTo>
                        <a:lnTo>
                          <a:pt x="9" y="51"/>
                        </a:lnTo>
                        <a:lnTo>
                          <a:pt x="11" y="50"/>
                        </a:lnTo>
                        <a:lnTo>
                          <a:pt x="14" y="50"/>
                        </a:lnTo>
                        <a:lnTo>
                          <a:pt x="14" y="47"/>
                        </a:lnTo>
                        <a:lnTo>
                          <a:pt x="17" y="46"/>
                        </a:lnTo>
                        <a:lnTo>
                          <a:pt x="17" y="43"/>
                        </a:lnTo>
                        <a:lnTo>
                          <a:pt x="19" y="40"/>
                        </a:lnTo>
                        <a:lnTo>
                          <a:pt x="19" y="37"/>
                        </a:lnTo>
                        <a:lnTo>
                          <a:pt x="19" y="29"/>
                        </a:lnTo>
                        <a:lnTo>
                          <a:pt x="19" y="27"/>
                        </a:lnTo>
                        <a:lnTo>
                          <a:pt x="20" y="21"/>
                        </a:lnTo>
                        <a:lnTo>
                          <a:pt x="28" y="13"/>
                        </a:lnTo>
                        <a:lnTo>
                          <a:pt x="29" y="12"/>
                        </a:lnTo>
                        <a:lnTo>
                          <a:pt x="32" y="7"/>
                        </a:lnTo>
                        <a:lnTo>
                          <a:pt x="36" y="7"/>
                        </a:lnTo>
                        <a:lnTo>
                          <a:pt x="38" y="5"/>
                        </a:lnTo>
                        <a:lnTo>
                          <a:pt x="41" y="3"/>
                        </a:lnTo>
                        <a:lnTo>
                          <a:pt x="42" y="3"/>
                        </a:lnTo>
                        <a:lnTo>
                          <a:pt x="42" y="0"/>
                        </a:lnTo>
                        <a:lnTo>
                          <a:pt x="48" y="5"/>
                        </a:lnTo>
                        <a:lnTo>
                          <a:pt x="48" y="2"/>
                        </a:lnTo>
                        <a:lnTo>
                          <a:pt x="77" y="5"/>
                        </a:lnTo>
                        <a:lnTo>
                          <a:pt x="77" y="13"/>
                        </a:lnTo>
                        <a:lnTo>
                          <a:pt x="76" y="21"/>
                        </a:lnTo>
                        <a:lnTo>
                          <a:pt x="77" y="31"/>
                        </a:lnTo>
                        <a:lnTo>
                          <a:pt x="92" y="40"/>
                        </a:lnTo>
                        <a:lnTo>
                          <a:pt x="104" y="43"/>
                        </a:lnTo>
                        <a:lnTo>
                          <a:pt x="104" y="40"/>
                        </a:lnTo>
                        <a:lnTo>
                          <a:pt x="117" y="44"/>
                        </a:lnTo>
                        <a:lnTo>
                          <a:pt x="118" y="43"/>
                        </a:lnTo>
                        <a:lnTo>
                          <a:pt x="120" y="43"/>
                        </a:lnTo>
                        <a:lnTo>
                          <a:pt x="121" y="40"/>
                        </a:lnTo>
                        <a:lnTo>
                          <a:pt x="124" y="40"/>
                        </a:lnTo>
                        <a:lnTo>
                          <a:pt x="132" y="29"/>
                        </a:lnTo>
                        <a:lnTo>
                          <a:pt x="136" y="35"/>
                        </a:lnTo>
                        <a:lnTo>
                          <a:pt x="139" y="37"/>
                        </a:lnTo>
                        <a:lnTo>
                          <a:pt x="140" y="43"/>
                        </a:lnTo>
                        <a:lnTo>
                          <a:pt x="133" y="50"/>
                        </a:lnTo>
                        <a:lnTo>
                          <a:pt x="129" y="46"/>
                        </a:lnTo>
                        <a:lnTo>
                          <a:pt x="126" y="49"/>
                        </a:lnTo>
                        <a:lnTo>
                          <a:pt x="133" y="56"/>
                        </a:lnTo>
                        <a:lnTo>
                          <a:pt x="136" y="60"/>
                        </a:lnTo>
                        <a:lnTo>
                          <a:pt x="143" y="68"/>
                        </a:lnTo>
                        <a:lnTo>
                          <a:pt x="146" y="76"/>
                        </a:lnTo>
                        <a:lnTo>
                          <a:pt x="152" y="72"/>
                        </a:lnTo>
                        <a:lnTo>
                          <a:pt x="165" y="90"/>
                        </a:lnTo>
                        <a:lnTo>
                          <a:pt x="145" y="98"/>
                        </a:lnTo>
                        <a:lnTo>
                          <a:pt x="157" y="113"/>
                        </a:lnTo>
                        <a:lnTo>
                          <a:pt x="164" y="109"/>
                        </a:lnTo>
                        <a:lnTo>
                          <a:pt x="167" y="113"/>
                        </a:lnTo>
                        <a:lnTo>
                          <a:pt x="167" y="117"/>
                        </a:lnTo>
                        <a:lnTo>
                          <a:pt x="170" y="120"/>
                        </a:lnTo>
                        <a:lnTo>
                          <a:pt x="174" y="122"/>
                        </a:lnTo>
                        <a:lnTo>
                          <a:pt x="177" y="125"/>
                        </a:lnTo>
                        <a:lnTo>
                          <a:pt x="164" y="135"/>
                        </a:lnTo>
                        <a:lnTo>
                          <a:pt x="177" y="15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9" name="Freeform 260"/>
                  <p:cNvSpPr>
                    <a:spLocks/>
                  </p:cNvSpPr>
                  <p:nvPr/>
                </p:nvSpPr>
                <p:spPr bwMode="auto">
                  <a:xfrm>
                    <a:off x="4205784" y="1854349"/>
                    <a:ext cx="795338" cy="585787"/>
                  </a:xfrm>
                  <a:custGeom>
                    <a:avLst/>
                    <a:gdLst>
                      <a:gd name="T0" fmla="*/ 187 w 223"/>
                      <a:gd name="T1" fmla="*/ 66 h 164"/>
                      <a:gd name="T2" fmla="*/ 187 w 223"/>
                      <a:gd name="T3" fmla="*/ 70 h 164"/>
                      <a:gd name="T4" fmla="*/ 185 w 223"/>
                      <a:gd name="T5" fmla="*/ 91 h 164"/>
                      <a:gd name="T6" fmla="*/ 178 w 223"/>
                      <a:gd name="T7" fmla="*/ 94 h 164"/>
                      <a:gd name="T8" fmla="*/ 173 w 223"/>
                      <a:gd name="T9" fmla="*/ 100 h 164"/>
                      <a:gd name="T10" fmla="*/ 176 w 223"/>
                      <a:gd name="T11" fmla="*/ 107 h 164"/>
                      <a:gd name="T12" fmla="*/ 181 w 223"/>
                      <a:gd name="T13" fmla="*/ 110 h 164"/>
                      <a:gd name="T14" fmla="*/ 181 w 223"/>
                      <a:gd name="T15" fmla="*/ 120 h 164"/>
                      <a:gd name="T16" fmla="*/ 191 w 223"/>
                      <a:gd name="T17" fmla="*/ 120 h 164"/>
                      <a:gd name="T18" fmla="*/ 194 w 223"/>
                      <a:gd name="T19" fmla="*/ 126 h 164"/>
                      <a:gd name="T20" fmla="*/ 195 w 223"/>
                      <a:gd name="T21" fmla="*/ 136 h 164"/>
                      <a:gd name="T22" fmla="*/ 201 w 223"/>
                      <a:gd name="T23" fmla="*/ 138 h 164"/>
                      <a:gd name="T24" fmla="*/ 213 w 223"/>
                      <a:gd name="T25" fmla="*/ 141 h 164"/>
                      <a:gd name="T26" fmla="*/ 223 w 223"/>
                      <a:gd name="T27" fmla="*/ 142 h 164"/>
                      <a:gd name="T28" fmla="*/ 223 w 223"/>
                      <a:gd name="T29" fmla="*/ 147 h 164"/>
                      <a:gd name="T30" fmla="*/ 173 w 223"/>
                      <a:gd name="T31" fmla="*/ 148 h 164"/>
                      <a:gd name="T32" fmla="*/ 159 w 223"/>
                      <a:gd name="T33" fmla="*/ 139 h 164"/>
                      <a:gd name="T34" fmla="*/ 160 w 223"/>
                      <a:gd name="T35" fmla="*/ 133 h 164"/>
                      <a:gd name="T36" fmla="*/ 156 w 223"/>
                      <a:gd name="T37" fmla="*/ 133 h 164"/>
                      <a:gd name="T38" fmla="*/ 156 w 223"/>
                      <a:gd name="T39" fmla="*/ 141 h 164"/>
                      <a:gd name="T40" fmla="*/ 129 w 223"/>
                      <a:gd name="T41" fmla="*/ 161 h 164"/>
                      <a:gd name="T42" fmla="*/ 112 w 223"/>
                      <a:gd name="T43" fmla="*/ 158 h 164"/>
                      <a:gd name="T44" fmla="*/ 107 w 223"/>
                      <a:gd name="T45" fmla="*/ 152 h 164"/>
                      <a:gd name="T46" fmla="*/ 90 w 223"/>
                      <a:gd name="T47" fmla="*/ 151 h 164"/>
                      <a:gd name="T48" fmla="*/ 41 w 223"/>
                      <a:gd name="T49" fmla="*/ 148 h 164"/>
                      <a:gd name="T50" fmla="*/ 25 w 223"/>
                      <a:gd name="T51" fmla="*/ 145 h 164"/>
                      <a:gd name="T52" fmla="*/ 15 w 223"/>
                      <a:gd name="T53" fmla="*/ 136 h 164"/>
                      <a:gd name="T54" fmla="*/ 0 w 223"/>
                      <a:gd name="T55" fmla="*/ 119 h 164"/>
                      <a:gd name="T56" fmla="*/ 6 w 223"/>
                      <a:gd name="T57" fmla="*/ 110 h 164"/>
                      <a:gd name="T58" fmla="*/ 28 w 223"/>
                      <a:gd name="T59" fmla="*/ 107 h 164"/>
                      <a:gd name="T60" fmla="*/ 52 w 223"/>
                      <a:gd name="T61" fmla="*/ 86 h 164"/>
                      <a:gd name="T62" fmla="*/ 59 w 223"/>
                      <a:gd name="T63" fmla="*/ 89 h 164"/>
                      <a:gd name="T64" fmla="*/ 63 w 223"/>
                      <a:gd name="T65" fmla="*/ 85 h 164"/>
                      <a:gd name="T66" fmla="*/ 66 w 223"/>
                      <a:gd name="T67" fmla="*/ 70 h 164"/>
                      <a:gd name="T68" fmla="*/ 60 w 223"/>
                      <a:gd name="T69" fmla="*/ 66 h 164"/>
                      <a:gd name="T70" fmla="*/ 55 w 223"/>
                      <a:gd name="T71" fmla="*/ 65 h 164"/>
                      <a:gd name="T72" fmla="*/ 49 w 223"/>
                      <a:gd name="T73" fmla="*/ 60 h 164"/>
                      <a:gd name="T74" fmla="*/ 41 w 223"/>
                      <a:gd name="T75" fmla="*/ 54 h 164"/>
                      <a:gd name="T76" fmla="*/ 28 w 223"/>
                      <a:gd name="T77" fmla="*/ 50 h 164"/>
                      <a:gd name="T78" fmla="*/ 27 w 223"/>
                      <a:gd name="T79" fmla="*/ 16 h 164"/>
                      <a:gd name="T80" fmla="*/ 80 w 223"/>
                      <a:gd name="T81" fmla="*/ 29 h 164"/>
                      <a:gd name="T82" fmla="*/ 93 w 223"/>
                      <a:gd name="T83" fmla="*/ 32 h 164"/>
                      <a:gd name="T84" fmla="*/ 100 w 223"/>
                      <a:gd name="T85" fmla="*/ 0 h 164"/>
                      <a:gd name="T86" fmla="*/ 126 w 223"/>
                      <a:gd name="T87" fmla="*/ 21 h 164"/>
                      <a:gd name="T88" fmla="*/ 126 w 223"/>
                      <a:gd name="T89" fmla="*/ 26 h 164"/>
                      <a:gd name="T90" fmla="*/ 135 w 223"/>
                      <a:gd name="T91" fmla="*/ 23 h 164"/>
                      <a:gd name="T92" fmla="*/ 141 w 223"/>
                      <a:gd name="T93" fmla="*/ 25 h 164"/>
                      <a:gd name="T94" fmla="*/ 148 w 223"/>
                      <a:gd name="T95" fmla="*/ 26 h 164"/>
                      <a:gd name="T96" fmla="*/ 159 w 223"/>
                      <a:gd name="T97" fmla="*/ 28 h 164"/>
                      <a:gd name="T98" fmla="*/ 163 w 223"/>
                      <a:gd name="T99" fmla="*/ 26 h 164"/>
                      <a:gd name="T100" fmla="*/ 166 w 223"/>
                      <a:gd name="T101" fmla="*/ 28 h 164"/>
                      <a:gd name="T102" fmla="*/ 169 w 223"/>
                      <a:gd name="T103" fmla="*/ 31 h 164"/>
                      <a:gd name="T104" fmla="*/ 169 w 223"/>
                      <a:gd name="T105" fmla="*/ 43 h 164"/>
                      <a:gd name="T106" fmla="*/ 173 w 223"/>
                      <a:gd name="T107" fmla="*/ 47 h 164"/>
                      <a:gd name="T108" fmla="*/ 173 w 223"/>
                      <a:gd name="T109" fmla="*/ 65 h 164"/>
                      <a:gd name="T110" fmla="*/ 179 w 223"/>
                      <a:gd name="T111" fmla="*/ 66 h 164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223"/>
                      <a:gd name="T169" fmla="*/ 0 h 164"/>
                      <a:gd name="T170" fmla="*/ 223 w 223"/>
                      <a:gd name="T171" fmla="*/ 164 h 164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223" h="164">
                        <a:moveTo>
                          <a:pt x="179" y="66"/>
                        </a:moveTo>
                        <a:lnTo>
                          <a:pt x="184" y="66"/>
                        </a:lnTo>
                        <a:lnTo>
                          <a:pt x="187" y="66"/>
                        </a:lnTo>
                        <a:lnTo>
                          <a:pt x="187" y="67"/>
                        </a:lnTo>
                        <a:lnTo>
                          <a:pt x="187" y="70"/>
                        </a:lnTo>
                        <a:lnTo>
                          <a:pt x="185" y="79"/>
                        </a:lnTo>
                        <a:lnTo>
                          <a:pt x="185" y="86"/>
                        </a:lnTo>
                        <a:lnTo>
                          <a:pt x="185" y="91"/>
                        </a:lnTo>
                        <a:lnTo>
                          <a:pt x="184" y="95"/>
                        </a:lnTo>
                        <a:lnTo>
                          <a:pt x="182" y="95"/>
                        </a:lnTo>
                        <a:lnTo>
                          <a:pt x="178" y="94"/>
                        </a:lnTo>
                        <a:lnTo>
                          <a:pt x="178" y="97"/>
                        </a:lnTo>
                        <a:lnTo>
                          <a:pt x="178" y="100"/>
                        </a:lnTo>
                        <a:lnTo>
                          <a:pt x="173" y="100"/>
                        </a:lnTo>
                        <a:lnTo>
                          <a:pt x="173" y="103"/>
                        </a:lnTo>
                        <a:lnTo>
                          <a:pt x="173" y="107"/>
                        </a:lnTo>
                        <a:lnTo>
                          <a:pt x="176" y="107"/>
                        </a:lnTo>
                        <a:lnTo>
                          <a:pt x="179" y="107"/>
                        </a:lnTo>
                        <a:lnTo>
                          <a:pt x="181" y="108"/>
                        </a:lnTo>
                        <a:lnTo>
                          <a:pt x="181" y="110"/>
                        </a:lnTo>
                        <a:lnTo>
                          <a:pt x="181" y="113"/>
                        </a:lnTo>
                        <a:lnTo>
                          <a:pt x="181" y="117"/>
                        </a:lnTo>
                        <a:lnTo>
                          <a:pt x="181" y="120"/>
                        </a:lnTo>
                        <a:lnTo>
                          <a:pt x="182" y="120"/>
                        </a:lnTo>
                        <a:lnTo>
                          <a:pt x="184" y="120"/>
                        </a:lnTo>
                        <a:lnTo>
                          <a:pt x="191" y="120"/>
                        </a:lnTo>
                        <a:lnTo>
                          <a:pt x="194" y="122"/>
                        </a:lnTo>
                        <a:lnTo>
                          <a:pt x="194" y="123"/>
                        </a:lnTo>
                        <a:lnTo>
                          <a:pt x="194" y="126"/>
                        </a:lnTo>
                        <a:lnTo>
                          <a:pt x="194" y="130"/>
                        </a:lnTo>
                        <a:lnTo>
                          <a:pt x="194" y="133"/>
                        </a:lnTo>
                        <a:lnTo>
                          <a:pt x="195" y="136"/>
                        </a:lnTo>
                        <a:lnTo>
                          <a:pt x="198" y="136"/>
                        </a:lnTo>
                        <a:lnTo>
                          <a:pt x="200" y="138"/>
                        </a:lnTo>
                        <a:lnTo>
                          <a:pt x="201" y="138"/>
                        </a:lnTo>
                        <a:lnTo>
                          <a:pt x="206" y="138"/>
                        </a:lnTo>
                        <a:lnTo>
                          <a:pt x="210" y="139"/>
                        </a:lnTo>
                        <a:lnTo>
                          <a:pt x="213" y="141"/>
                        </a:lnTo>
                        <a:lnTo>
                          <a:pt x="217" y="142"/>
                        </a:lnTo>
                        <a:lnTo>
                          <a:pt x="219" y="142"/>
                        </a:lnTo>
                        <a:lnTo>
                          <a:pt x="223" y="142"/>
                        </a:lnTo>
                        <a:lnTo>
                          <a:pt x="222" y="145"/>
                        </a:lnTo>
                        <a:lnTo>
                          <a:pt x="223" y="145"/>
                        </a:lnTo>
                        <a:lnTo>
                          <a:pt x="223" y="147"/>
                        </a:lnTo>
                        <a:lnTo>
                          <a:pt x="197" y="145"/>
                        </a:lnTo>
                        <a:lnTo>
                          <a:pt x="197" y="150"/>
                        </a:lnTo>
                        <a:lnTo>
                          <a:pt x="173" y="148"/>
                        </a:lnTo>
                        <a:lnTo>
                          <a:pt x="173" y="142"/>
                        </a:lnTo>
                        <a:lnTo>
                          <a:pt x="160" y="141"/>
                        </a:lnTo>
                        <a:lnTo>
                          <a:pt x="159" y="139"/>
                        </a:lnTo>
                        <a:lnTo>
                          <a:pt x="159" y="138"/>
                        </a:lnTo>
                        <a:lnTo>
                          <a:pt x="162" y="136"/>
                        </a:lnTo>
                        <a:lnTo>
                          <a:pt x="160" y="133"/>
                        </a:lnTo>
                        <a:lnTo>
                          <a:pt x="159" y="133"/>
                        </a:lnTo>
                        <a:lnTo>
                          <a:pt x="154" y="132"/>
                        </a:lnTo>
                        <a:lnTo>
                          <a:pt x="156" y="133"/>
                        </a:lnTo>
                        <a:lnTo>
                          <a:pt x="156" y="136"/>
                        </a:lnTo>
                        <a:lnTo>
                          <a:pt x="151" y="141"/>
                        </a:lnTo>
                        <a:lnTo>
                          <a:pt x="156" y="141"/>
                        </a:lnTo>
                        <a:lnTo>
                          <a:pt x="154" y="164"/>
                        </a:lnTo>
                        <a:lnTo>
                          <a:pt x="129" y="164"/>
                        </a:lnTo>
                        <a:lnTo>
                          <a:pt x="129" y="161"/>
                        </a:lnTo>
                        <a:lnTo>
                          <a:pt x="126" y="161"/>
                        </a:lnTo>
                        <a:lnTo>
                          <a:pt x="124" y="163"/>
                        </a:lnTo>
                        <a:lnTo>
                          <a:pt x="112" y="158"/>
                        </a:lnTo>
                        <a:lnTo>
                          <a:pt x="110" y="157"/>
                        </a:lnTo>
                        <a:lnTo>
                          <a:pt x="109" y="154"/>
                        </a:lnTo>
                        <a:lnTo>
                          <a:pt x="107" y="152"/>
                        </a:lnTo>
                        <a:lnTo>
                          <a:pt x="96" y="148"/>
                        </a:lnTo>
                        <a:lnTo>
                          <a:pt x="94" y="148"/>
                        </a:lnTo>
                        <a:lnTo>
                          <a:pt x="90" y="151"/>
                        </a:lnTo>
                        <a:lnTo>
                          <a:pt x="77" y="151"/>
                        </a:lnTo>
                        <a:lnTo>
                          <a:pt x="75" y="150"/>
                        </a:lnTo>
                        <a:lnTo>
                          <a:pt x="41" y="148"/>
                        </a:lnTo>
                        <a:lnTo>
                          <a:pt x="34" y="144"/>
                        </a:lnTo>
                        <a:lnTo>
                          <a:pt x="33" y="144"/>
                        </a:lnTo>
                        <a:lnTo>
                          <a:pt x="25" y="145"/>
                        </a:lnTo>
                        <a:lnTo>
                          <a:pt x="18" y="144"/>
                        </a:lnTo>
                        <a:lnTo>
                          <a:pt x="15" y="144"/>
                        </a:lnTo>
                        <a:lnTo>
                          <a:pt x="15" y="136"/>
                        </a:lnTo>
                        <a:lnTo>
                          <a:pt x="3" y="136"/>
                        </a:lnTo>
                        <a:lnTo>
                          <a:pt x="5" y="120"/>
                        </a:lnTo>
                        <a:lnTo>
                          <a:pt x="0" y="119"/>
                        </a:lnTo>
                        <a:lnTo>
                          <a:pt x="2" y="117"/>
                        </a:lnTo>
                        <a:lnTo>
                          <a:pt x="6" y="116"/>
                        </a:lnTo>
                        <a:lnTo>
                          <a:pt x="6" y="110"/>
                        </a:lnTo>
                        <a:lnTo>
                          <a:pt x="19" y="111"/>
                        </a:lnTo>
                        <a:lnTo>
                          <a:pt x="24" y="111"/>
                        </a:lnTo>
                        <a:lnTo>
                          <a:pt x="28" y="107"/>
                        </a:lnTo>
                        <a:lnTo>
                          <a:pt x="46" y="88"/>
                        </a:lnTo>
                        <a:lnTo>
                          <a:pt x="50" y="85"/>
                        </a:lnTo>
                        <a:lnTo>
                          <a:pt x="52" y="86"/>
                        </a:lnTo>
                        <a:lnTo>
                          <a:pt x="55" y="88"/>
                        </a:lnTo>
                        <a:lnTo>
                          <a:pt x="59" y="89"/>
                        </a:lnTo>
                        <a:lnTo>
                          <a:pt x="60" y="86"/>
                        </a:lnTo>
                        <a:lnTo>
                          <a:pt x="62" y="85"/>
                        </a:lnTo>
                        <a:lnTo>
                          <a:pt x="63" y="85"/>
                        </a:lnTo>
                        <a:lnTo>
                          <a:pt x="65" y="85"/>
                        </a:lnTo>
                        <a:lnTo>
                          <a:pt x="72" y="72"/>
                        </a:lnTo>
                        <a:lnTo>
                          <a:pt x="66" y="70"/>
                        </a:lnTo>
                        <a:lnTo>
                          <a:pt x="65" y="67"/>
                        </a:lnTo>
                        <a:lnTo>
                          <a:pt x="62" y="67"/>
                        </a:lnTo>
                        <a:lnTo>
                          <a:pt x="60" y="66"/>
                        </a:lnTo>
                        <a:lnTo>
                          <a:pt x="58" y="67"/>
                        </a:lnTo>
                        <a:lnTo>
                          <a:pt x="55" y="66"/>
                        </a:lnTo>
                        <a:lnTo>
                          <a:pt x="55" y="65"/>
                        </a:lnTo>
                        <a:lnTo>
                          <a:pt x="52" y="63"/>
                        </a:lnTo>
                        <a:lnTo>
                          <a:pt x="52" y="60"/>
                        </a:lnTo>
                        <a:lnTo>
                          <a:pt x="49" y="60"/>
                        </a:lnTo>
                        <a:lnTo>
                          <a:pt x="44" y="59"/>
                        </a:lnTo>
                        <a:lnTo>
                          <a:pt x="43" y="57"/>
                        </a:lnTo>
                        <a:lnTo>
                          <a:pt x="41" y="54"/>
                        </a:lnTo>
                        <a:lnTo>
                          <a:pt x="40" y="53"/>
                        </a:lnTo>
                        <a:lnTo>
                          <a:pt x="34" y="53"/>
                        </a:lnTo>
                        <a:lnTo>
                          <a:pt x="28" y="50"/>
                        </a:lnTo>
                        <a:lnTo>
                          <a:pt x="27" y="45"/>
                        </a:lnTo>
                        <a:lnTo>
                          <a:pt x="25" y="45"/>
                        </a:lnTo>
                        <a:lnTo>
                          <a:pt x="27" y="16"/>
                        </a:lnTo>
                        <a:lnTo>
                          <a:pt x="50" y="18"/>
                        </a:lnTo>
                        <a:lnTo>
                          <a:pt x="50" y="28"/>
                        </a:lnTo>
                        <a:lnTo>
                          <a:pt x="80" y="29"/>
                        </a:lnTo>
                        <a:lnTo>
                          <a:pt x="80" y="38"/>
                        </a:lnTo>
                        <a:lnTo>
                          <a:pt x="94" y="40"/>
                        </a:lnTo>
                        <a:lnTo>
                          <a:pt x="93" y="32"/>
                        </a:lnTo>
                        <a:lnTo>
                          <a:pt x="99" y="32"/>
                        </a:lnTo>
                        <a:lnTo>
                          <a:pt x="99" y="22"/>
                        </a:lnTo>
                        <a:lnTo>
                          <a:pt x="100" y="0"/>
                        </a:lnTo>
                        <a:lnTo>
                          <a:pt x="126" y="2"/>
                        </a:lnTo>
                        <a:lnTo>
                          <a:pt x="126" y="15"/>
                        </a:lnTo>
                        <a:lnTo>
                          <a:pt x="126" y="21"/>
                        </a:lnTo>
                        <a:lnTo>
                          <a:pt x="125" y="22"/>
                        </a:lnTo>
                        <a:lnTo>
                          <a:pt x="125" y="23"/>
                        </a:lnTo>
                        <a:lnTo>
                          <a:pt x="126" y="26"/>
                        </a:lnTo>
                        <a:lnTo>
                          <a:pt x="129" y="25"/>
                        </a:lnTo>
                        <a:lnTo>
                          <a:pt x="132" y="23"/>
                        </a:lnTo>
                        <a:lnTo>
                          <a:pt x="135" y="23"/>
                        </a:lnTo>
                        <a:lnTo>
                          <a:pt x="137" y="25"/>
                        </a:lnTo>
                        <a:lnTo>
                          <a:pt x="138" y="25"/>
                        </a:lnTo>
                        <a:lnTo>
                          <a:pt x="141" y="25"/>
                        </a:lnTo>
                        <a:lnTo>
                          <a:pt x="144" y="25"/>
                        </a:lnTo>
                        <a:lnTo>
                          <a:pt x="147" y="25"/>
                        </a:lnTo>
                        <a:lnTo>
                          <a:pt x="148" y="26"/>
                        </a:lnTo>
                        <a:lnTo>
                          <a:pt x="154" y="26"/>
                        </a:lnTo>
                        <a:lnTo>
                          <a:pt x="157" y="28"/>
                        </a:lnTo>
                        <a:lnTo>
                          <a:pt x="159" y="28"/>
                        </a:lnTo>
                        <a:lnTo>
                          <a:pt x="160" y="26"/>
                        </a:lnTo>
                        <a:lnTo>
                          <a:pt x="162" y="26"/>
                        </a:lnTo>
                        <a:lnTo>
                          <a:pt x="163" y="26"/>
                        </a:lnTo>
                        <a:lnTo>
                          <a:pt x="165" y="28"/>
                        </a:lnTo>
                        <a:lnTo>
                          <a:pt x="166" y="28"/>
                        </a:lnTo>
                        <a:lnTo>
                          <a:pt x="169" y="28"/>
                        </a:lnTo>
                        <a:lnTo>
                          <a:pt x="169" y="29"/>
                        </a:lnTo>
                        <a:lnTo>
                          <a:pt x="169" y="31"/>
                        </a:lnTo>
                        <a:lnTo>
                          <a:pt x="169" y="32"/>
                        </a:lnTo>
                        <a:lnTo>
                          <a:pt x="167" y="38"/>
                        </a:lnTo>
                        <a:lnTo>
                          <a:pt x="169" y="43"/>
                        </a:lnTo>
                        <a:lnTo>
                          <a:pt x="172" y="43"/>
                        </a:lnTo>
                        <a:lnTo>
                          <a:pt x="173" y="44"/>
                        </a:lnTo>
                        <a:lnTo>
                          <a:pt x="173" y="47"/>
                        </a:lnTo>
                        <a:lnTo>
                          <a:pt x="173" y="60"/>
                        </a:lnTo>
                        <a:lnTo>
                          <a:pt x="173" y="63"/>
                        </a:lnTo>
                        <a:lnTo>
                          <a:pt x="173" y="65"/>
                        </a:lnTo>
                        <a:lnTo>
                          <a:pt x="175" y="66"/>
                        </a:lnTo>
                        <a:lnTo>
                          <a:pt x="176" y="66"/>
                        </a:lnTo>
                        <a:lnTo>
                          <a:pt x="179" y="66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0" name="Freeform 261"/>
                  <p:cNvSpPr>
                    <a:spLocks/>
                  </p:cNvSpPr>
                  <p:nvPr/>
                </p:nvSpPr>
                <p:spPr bwMode="auto">
                  <a:xfrm>
                    <a:off x="1770802" y="3751754"/>
                    <a:ext cx="811212" cy="693737"/>
                  </a:xfrm>
                  <a:custGeom>
                    <a:avLst/>
                    <a:gdLst>
                      <a:gd name="T0" fmla="*/ 72 w 228"/>
                      <a:gd name="T1" fmla="*/ 12 h 195"/>
                      <a:gd name="T2" fmla="*/ 88 w 228"/>
                      <a:gd name="T3" fmla="*/ 13 h 195"/>
                      <a:gd name="T4" fmla="*/ 96 w 228"/>
                      <a:gd name="T5" fmla="*/ 17 h 195"/>
                      <a:gd name="T6" fmla="*/ 94 w 228"/>
                      <a:gd name="T7" fmla="*/ 22 h 195"/>
                      <a:gd name="T8" fmla="*/ 94 w 228"/>
                      <a:gd name="T9" fmla="*/ 31 h 195"/>
                      <a:gd name="T10" fmla="*/ 113 w 228"/>
                      <a:gd name="T11" fmla="*/ 26 h 195"/>
                      <a:gd name="T12" fmla="*/ 119 w 228"/>
                      <a:gd name="T13" fmla="*/ 28 h 195"/>
                      <a:gd name="T14" fmla="*/ 131 w 228"/>
                      <a:gd name="T15" fmla="*/ 26 h 195"/>
                      <a:gd name="T16" fmla="*/ 140 w 228"/>
                      <a:gd name="T17" fmla="*/ 26 h 195"/>
                      <a:gd name="T18" fmla="*/ 148 w 228"/>
                      <a:gd name="T19" fmla="*/ 29 h 195"/>
                      <a:gd name="T20" fmla="*/ 159 w 228"/>
                      <a:gd name="T21" fmla="*/ 28 h 195"/>
                      <a:gd name="T22" fmla="*/ 167 w 228"/>
                      <a:gd name="T23" fmla="*/ 29 h 195"/>
                      <a:gd name="T24" fmla="*/ 181 w 228"/>
                      <a:gd name="T25" fmla="*/ 25 h 195"/>
                      <a:gd name="T26" fmla="*/ 195 w 228"/>
                      <a:gd name="T27" fmla="*/ 26 h 195"/>
                      <a:gd name="T28" fmla="*/ 201 w 228"/>
                      <a:gd name="T29" fmla="*/ 34 h 195"/>
                      <a:gd name="T30" fmla="*/ 217 w 228"/>
                      <a:gd name="T31" fmla="*/ 26 h 195"/>
                      <a:gd name="T32" fmla="*/ 222 w 228"/>
                      <a:gd name="T33" fmla="*/ 25 h 195"/>
                      <a:gd name="T34" fmla="*/ 228 w 228"/>
                      <a:gd name="T35" fmla="*/ 19 h 195"/>
                      <a:gd name="T36" fmla="*/ 222 w 228"/>
                      <a:gd name="T37" fmla="*/ 80 h 195"/>
                      <a:gd name="T38" fmla="*/ 200 w 228"/>
                      <a:gd name="T39" fmla="*/ 88 h 195"/>
                      <a:gd name="T40" fmla="*/ 206 w 228"/>
                      <a:gd name="T41" fmla="*/ 105 h 195"/>
                      <a:gd name="T42" fmla="*/ 195 w 228"/>
                      <a:gd name="T43" fmla="*/ 123 h 195"/>
                      <a:gd name="T44" fmla="*/ 182 w 228"/>
                      <a:gd name="T45" fmla="*/ 120 h 195"/>
                      <a:gd name="T46" fmla="*/ 179 w 228"/>
                      <a:gd name="T47" fmla="*/ 148 h 195"/>
                      <a:gd name="T48" fmla="*/ 172 w 228"/>
                      <a:gd name="T49" fmla="*/ 167 h 195"/>
                      <a:gd name="T50" fmla="*/ 160 w 228"/>
                      <a:gd name="T51" fmla="*/ 179 h 195"/>
                      <a:gd name="T52" fmla="*/ 141 w 228"/>
                      <a:gd name="T53" fmla="*/ 193 h 195"/>
                      <a:gd name="T54" fmla="*/ 125 w 228"/>
                      <a:gd name="T55" fmla="*/ 190 h 195"/>
                      <a:gd name="T56" fmla="*/ 107 w 228"/>
                      <a:gd name="T57" fmla="*/ 176 h 195"/>
                      <a:gd name="T58" fmla="*/ 112 w 228"/>
                      <a:gd name="T59" fmla="*/ 154 h 195"/>
                      <a:gd name="T60" fmla="*/ 100 w 228"/>
                      <a:gd name="T61" fmla="*/ 149 h 195"/>
                      <a:gd name="T62" fmla="*/ 82 w 228"/>
                      <a:gd name="T63" fmla="*/ 146 h 195"/>
                      <a:gd name="T64" fmla="*/ 87 w 228"/>
                      <a:gd name="T65" fmla="*/ 133 h 195"/>
                      <a:gd name="T66" fmla="*/ 80 w 228"/>
                      <a:gd name="T67" fmla="*/ 126 h 195"/>
                      <a:gd name="T68" fmla="*/ 63 w 228"/>
                      <a:gd name="T69" fmla="*/ 123 h 195"/>
                      <a:gd name="T70" fmla="*/ 66 w 228"/>
                      <a:gd name="T71" fmla="*/ 117 h 195"/>
                      <a:gd name="T72" fmla="*/ 58 w 228"/>
                      <a:gd name="T73" fmla="*/ 110 h 195"/>
                      <a:gd name="T74" fmla="*/ 47 w 228"/>
                      <a:gd name="T75" fmla="*/ 97 h 195"/>
                      <a:gd name="T76" fmla="*/ 53 w 228"/>
                      <a:gd name="T77" fmla="*/ 76 h 195"/>
                      <a:gd name="T78" fmla="*/ 47 w 228"/>
                      <a:gd name="T79" fmla="*/ 70 h 195"/>
                      <a:gd name="T80" fmla="*/ 25 w 228"/>
                      <a:gd name="T81" fmla="*/ 51 h 195"/>
                      <a:gd name="T82" fmla="*/ 18 w 228"/>
                      <a:gd name="T83" fmla="*/ 29 h 195"/>
                      <a:gd name="T84" fmla="*/ 6 w 228"/>
                      <a:gd name="T85" fmla="*/ 9 h 195"/>
                      <a:gd name="T86" fmla="*/ 3 w 228"/>
                      <a:gd name="T87" fmla="*/ 3 h 195"/>
                      <a:gd name="T88" fmla="*/ 12 w 228"/>
                      <a:gd name="T89" fmla="*/ 0 h 195"/>
                      <a:gd name="T90" fmla="*/ 19 w 228"/>
                      <a:gd name="T91" fmla="*/ 4 h 195"/>
                      <a:gd name="T92" fmla="*/ 21 w 228"/>
                      <a:gd name="T93" fmla="*/ 12 h 195"/>
                      <a:gd name="T94" fmla="*/ 33 w 228"/>
                      <a:gd name="T95" fmla="*/ 12 h 195"/>
                      <a:gd name="T96" fmla="*/ 40 w 228"/>
                      <a:gd name="T97" fmla="*/ 16 h 195"/>
                      <a:gd name="T98" fmla="*/ 52 w 228"/>
                      <a:gd name="T99" fmla="*/ 20 h 195"/>
                      <a:gd name="T100" fmla="*/ 62 w 228"/>
                      <a:gd name="T101" fmla="*/ 13 h 195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228"/>
                      <a:gd name="T154" fmla="*/ 0 h 195"/>
                      <a:gd name="T155" fmla="*/ 228 w 228"/>
                      <a:gd name="T156" fmla="*/ 195 h 195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228" h="195">
                        <a:moveTo>
                          <a:pt x="62" y="13"/>
                        </a:moveTo>
                        <a:lnTo>
                          <a:pt x="65" y="13"/>
                        </a:lnTo>
                        <a:lnTo>
                          <a:pt x="66" y="12"/>
                        </a:lnTo>
                        <a:lnTo>
                          <a:pt x="72" y="12"/>
                        </a:lnTo>
                        <a:lnTo>
                          <a:pt x="75" y="12"/>
                        </a:lnTo>
                        <a:lnTo>
                          <a:pt x="80" y="12"/>
                        </a:lnTo>
                        <a:lnTo>
                          <a:pt x="87" y="13"/>
                        </a:lnTo>
                        <a:lnTo>
                          <a:pt x="88" y="13"/>
                        </a:lnTo>
                        <a:lnTo>
                          <a:pt x="88" y="16"/>
                        </a:lnTo>
                        <a:lnTo>
                          <a:pt x="91" y="15"/>
                        </a:lnTo>
                        <a:lnTo>
                          <a:pt x="93" y="17"/>
                        </a:lnTo>
                        <a:lnTo>
                          <a:pt x="96" y="17"/>
                        </a:lnTo>
                        <a:lnTo>
                          <a:pt x="97" y="19"/>
                        </a:lnTo>
                        <a:lnTo>
                          <a:pt x="96" y="20"/>
                        </a:lnTo>
                        <a:lnTo>
                          <a:pt x="94" y="22"/>
                        </a:lnTo>
                        <a:lnTo>
                          <a:pt x="96" y="25"/>
                        </a:lnTo>
                        <a:lnTo>
                          <a:pt x="94" y="26"/>
                        </a:lnTo>
                        <a:lnTo>
                          <a:pt x="94" y="29"/>
                        </a:lnTo>
                        <a:lnTo>
                          <a:pt x="94" y="31"/>
                        </a:lnTo>
                        <a:lnTo>
                          <a:pt x="97" y="32"/>
                        </a:lnTo>
                        <a:lnTo>
                          <a:pt x="103" y="32"/>
                        </a:lnTo>
                        <a:lnTo>
                          <a:pt x="107" y="28"/>
                        </a:lnTo>
                        <a:lnTo>
                          <a:pt x="113" y="26"/>
                        </a:lnTo>
                        <a:lnTo>
                          <a:pt x="113" y="25"/>
                        </a:lnTo>
                        <a:lnTo>
                          <a:pt x="115" y="25"/>
                        </a:lnTo>
                        <a:lnTo>
                          <a:pt x="116" y="28"/>
                        </a:lnTo>
                        <a:lnTo>
                          <a:pt x="119" y="28"/>
                        </a:lnTo>
                        <a:lnTo>
                          <a:pt x="122" y="29"/>
                        </a:lnTo>
                        <a:lnTo>
                          <a:pt x="124" y="29"/>
                        </a:lnTo>
                        <a:lnTo>
                          <a:pt x="128" y="26"/>
                        </a:lnTo>
                        <a:lnTo>
                          <a:pt x="131" y="26"/>
                        </a:lnTo>
                        <a:lnTo>
                          <a:pt x="132" y="26"/>
                        </a:lnTo>
                        <a:lnTo>
                          <a:pt x="134" y="28"/>
                        </a:lnTo>
                        <a:lnTo>
                          <a:pt x="135" y="28"/>
                        </a:lnTo>
                        <a:lnTo>
                          <a:pt x="140" y="26"/>
                        </a:lnTo>
                        <a:lnTo>
                          <a:pt x="143" y="26"/>
                        </a:lnTo>
                        <a:lnTo>
                          <a:pt x="144" y="26"/>
                        </a:lnTo>
                        <a:lnTo>
                          <a:pt x="147" y="26"/>
                        </a:lnTo>
                        <a:lnTo>
                          <a:pt x="148" y="29"/>
                        </a:lnTo>
                        <a:lnTo>
                          <a:pt x="150" y="29"/>
                        </a:lnTo>
                        <a:lnTo>
                          <a:pt x="153" y="28"/>
                        </a:lnTo>
                        <a:lnTo>
                          <a:pt x="156" y="28"/>
                        </a:lnTo>
                        <a:lnTo>
                          <a:pt x="159" y="28"/>
                        </a:lnTo>
                        <a:lnTo>
                          <a:pt x="160" y="29"/>
                        </a:lnTo>
                        <a:lnTo>
                          <a:pt x="163" y="32"/>
                        </a:lnTo>
                        <a:lnTo>
                          <a:pt x="165" y="31"/>
                        </a:lnTo>
                        <a:lnTo>
                          <a:pt x="167" y="29"/>
                        </a:lnTo>
                        <a:lnTo>
                          <a:pt x="170" y="28"/>
                        </a:lnTo>
                        <a:lnTo>
                          <a:pt x="172" y="26"/>
                        </a:lnTo>
                        <a:lnTo>
                          <a:pt x="175" y="28"/>
                        </a:lnTo>
                        <a:lnTo>
                          <a:pt x="181" y="25"/>
                        </a:lnTo>
                        <a:lnTo>
                          <a:pt x="189" y="25"/>
                        </a:lnTo>
                        <a:lnTo>
                          <a:pt x="192" y="23"/>
                        </a:lnTo>
                        <a:lnTo>
                          <a:pt x="195" y="25"/>
                        </a:lnTo>
                        <a:lnTo>
                          <a:pt x="195" y="26"/>
                        </a:lnTo>
                        <a:lnTo>
                          <a:pt x="197" y="28"/>
                        </a:lnTo>
                        <a:lnTo>
                          <a:pt x="198" y="28"/>
                        </a:lnTo>
                        <a:lnTo>
                          <a:pt x="200" y="31"/>
                        </a:lnTo>
                        <a:lnTo>
                          <a:pt x="201" y="34"/>
                        </a:lnTo>
                        <a:lnTo>
                          <a:pt x="203" y="34"/>
                        </a:lnTo>
                        <a:lnTo>
                          <a:pt x="211" y="26"/>
                        </a:lnTo>
                        <a:lnTo>
                          <a:pt x="214" y="28"/>
                        </a:lnTo>
                        <a:lnTo>
                          <a:pt x="217" y="26"/>
                        </a:lnTo>
                        <a:lnTo>
                          <a:pt x="220" y="26"/>
                        </a:lnTo>
                        <a:lnTo>
                          <a:pt x="222" y="26"/>
                        </a:lnTo>
                        <a:lnTo>
                          <a:pt x="222" y="25"/>
                        </a:lnTo>
                        <a:lnTo>
                          <a:pt x="223" y="20"/>
                        </a:lnTo>
                        <a:lnTo>
                          <a:pt x="226" y="15"/>
                        </a:lnTo>
                        <a:lnTo>
                          <a:pt x="228" y="17"/>
                        </a:lnTo>
                        <a:lnTo>
                          <a:pt x="228" y="19"/>
                        </a:lnTo>
                        <a:lnTo>
                          <a:pt x="223" y="72"/>
                        </a:lnTo>
                        <a:lnTo>
                          <a:pt x="222" y="75"/>
                        </a:lnTo>
                        <a:lnTo>
                          <a:pt x="223" y="78"/>
                        </a:lnTo>
                        <a:lnTo>
                          <a:pt x="222" y="80"/>
                        </a:lnTo>
                        <a:lnTo>
                          <a:pt x="217" y="82"/>
                        </a:lnTo>
                        <a:lnTo>
                          <a:pt x="213" y="86"/>
                        </a:lnTo>
                        <a:lnTo>
                          <a:pt x="206" y="86"/>
                        </a:lnTo>
                        <a:lnTo>
                          <a:pt x="200" y="88"/>
                        </a:lnTo>
                        <a:lnTo>
                          <a:pt x="192" y="91"/>
                        </a:lnTo>
                        <a:lnTo>
                          <a:pt x="198" y="98"/>
                        </a:lnTo>
                        <a:lnTo>
                          <a:pt x="206" y="98"/>
                        </a:lnTo>
                        <a:lnTo>
                          <a:pt x="206" y="105"/>
                        </a:lnTo>
                        <a:lnTo>
                          <a:pt x="203" y="105"/>
                        </a:lnTo>
                        <a:lnTo>
                          <a:pt x="201" y="124"/>
                        </a:lnTo>
                        <a:lnTo>
                          <a:pt x="195" y="124"/>
                        </a:lnTo>
                        <a:lnTo>
                          <a:pt x="195" y="123"/>
                        </a:lnTo>
                        <a:lnTo>
                          <a:pt x="188" y="123"/>
                        </a:lnTo>
                        <a:lnTo>
                          <a:pt x="187" y="120"/>
                        </a:lnTo>
                        <a:lnTo>
                          <a:pt x="182" y="120"/>
                        </a:lnTo>
                        <a:lnTo>
                          <a:pt x="181" y="121"/>
                        </a:lnTo>
                        <a:lnTo>
                          <a:pt x="184" y="124"/>
                        </a:lnTo>
                        <a:lnTo>
                          <a:pt x="173" y="143"/>
                        </a:lnTo>
                        <a:lnTo>
                          <a:pt x="179" y="148"/>
                        </a:lnTo>
                        <a:lnTo>
                          <a:pt x="175" y="151"/>
                        </a:lnTo>
                        <a:lnTo>
                          <a:pt x="176" y="160"/>
                        </a:lnTo>
                        <a:lnTo>
                          <a:pt x="176" y="167"/>
                        </a:lnTo>
                        <a:lnTo>
                          <a:pt x="172" y="167"/>
                        </a:lnTo>
                        <a:lnTo>
                          <a:pt x="170" y="182"/>
                        </a:lnTo>
                        <a:lnTo>
                          <a:pt x="166" y="186"/>
                        </a:lnTo>
                        <a:lnTo>
                          <a:pt x="159" y="182"/>
                        </a:lnTo>
                        <a:lnTo>
                          <a:pt x="160" y="179"/>
                        </a:lnTo>
                        <a:lnTo>
                          <a:pt x="153" y="177"/>
                        </a:lnTo>
                        <a:lnTo>
                          <a:pt x="151" y="179"/>
                        </a:lnTo>
                        <a:lnTo>
                          <a:pt x="147" y="190"/>
                        </a:lnTo>
                        <a:lnTo>
                          <a:pt x="141" y="193"/>
                        </a:lnTo>
                        <a:lnTo>
                          <a:pt x="141" y="195"/>
                        </a:lnTo>
                        <a:lnTo>
                          <a:pt x="134" y="192"/>
                        </a:lnTo>
                        <a:lnTo>
                          <a:pt x="128" y="189"/>
                        </a:lnTo>
                        <a:lnTo>
                          <a:pt x="125" y="190"/>
                        </a:lnTo>
                        <a:lnTo>
                          <a:pt x="122" y="187"/>
                        </a:lnTo>
                        <a:lnTo>
                          <a:pt x="122" y="182"/>
                        </a:lnTo>
                        <a:lnTo>
                          <a:pt x="110" y="170"/>
                        </a:lnTo>
                        <a:lnTo>
                          <a:pt x="107" y="176"/>
                        </a:lnTo>
                        <a:lnTo>
                          <a:pt x="104" y="176"/>
                        </a:lnTo>
                        <a:lnTo>
                          <a:pt x="107" y="164"/>
                        </a:lnTo>
                        <a:lnTo>
                          <a:pt x="104" y="160"/>
                        </a:lnTo>
                        <a:lnTo>
                          <a:pt x="112" y="154"/>
                        </a:lnTo>
                        <a:lnTo>
                          <a:pt x="107" y="152"/>
                        </a:lnTo>
                        <a:lnTo>
                          <a:pt x="104" y="155"/>
                        </a:lnTo>
                        <a:lnTo>
                          <a:pt x="100" y="154"/>
                        </a:lnTo>
                        <a:lnTo>
                          <a:pt x="100" y="149"/>
                        </a:lnTo>
                        <a:lnTo>
                          <a:pt x="90" y="148"/>
                        </a:lnTo>
                        <a:lnTo>
                          <a:pt x="90" y="146"/>
                        </a:lnTo>
                        <a:lnTo>
                          <a:pt x="82" y="146"/>
                        </a:lnTo>
                        <a:lnTo>
                          <a:pt x="85" y="141"/>
                        </a:lnTo>
                        <a:lnTo>
                          <a:pt x="88" y="142"/>
                        </a:lnTo>
                        <a:lnTo>
                          <a:pt x="91" y="136"/>
                        </a:lnTo>
                        <a:lnTo>
                          <a:pt x="87" y="133"/>
                        </a:lnTo>
                        <a:lnTo>
                          <a:pt x="87" y="130"/>
                        </a:lnTo>
                        <a:lnTo>
                          <a:pt x="85" y="129"/>
                        </a:lnTo>
                        <a:lnTo>
                          <a:pt x="84" y="126"/>
                        </a:lnTo>
                        <a:lnTo>
                          <a:pt x="80" y="126"/>
                        </a:lnTo>
                        <a:lnTo>
                          <a:pt x="72" y="129"/>
                        </a:lnTo>
                        <a:lnTo>
                          <a:pt x="66" y="129"/>
                        </a:lnTo>
                        <a:lnTo>
                          <a:pt x="62" y="124"/>
                        </a:lnTo>
                        <a:lnTo>
                          <a:pt x="63" y="123"/>
                        </a:lnTo>
                        <a:lnTo>
                          <a:pt x="66" y="121"/>
                        </a:lnTo>
                        <a:lnTo>
                          <a:pt x="75" y="120"/>
                        </a:lnTo>
                        <a:lnTo>
                          <a:pt x="75" y="119"/>
                        </a:lnTo>
                        <a:lnTo>
                          <a:pt x="66" y="117"/>
                        </a:lnTo>
                        <a:lnTo>
                          <a:pt x="65" y="114"/>
                        </a:lnTo>
                        <a:lnTo>
                          <a:pt x="62" y="108"/>
                        </a:lnTo>
                        <a:lnTo>
                          <a:pt x="61" y="108"/>
                        </a:lnTo>
                        <a:lnTo>
                          <a:pt x="58" y="110"/>
                        </a:lnTo>
                        <a:lnTo>
                          <a:pt x="56" y="108"/>
                        </a:lnTo>
                        <a:lnTo>
                          <a:pt x="52" y="108"/>
                        </a:lnTo>
                        <a:lnTo>
                          <a:pt x="50" y="101"/>
                        </a:lnTo>
                        <a:lnTo>
                          <a:pt x="47" y="97"/>
                        </a:lnTo>
                        <a:lnTo>
                          <a:pt x="44" y="95"/>
                        </a:lnTo>
                        <a:lnTo>
                          <a:pt x="44" y="92"/>
                        </a:lnTo>
                        <a:lnTo>
                          <a:pt x="43" y="88"/>
                        </a:lnTo>
                        <a:lnTo>
                          <a:pt x="53" y="76"/>
                        </a:lnTo>
                        <a:lnTo>
                          <a:pt x="55" y="75"/>
                        </a:lnTo>
                        <a:lnTo>
                          <a:pt x="53" y="73"/>
                        </a:lnTo>
                        <a:lnTo>
                          <a:pt x="50" y="70"/>
                        </a:lnTo>
                        <a:lnTo>
                          <a:pt x="47" y="70"/>
                        </a:lnTo>
                        <a:lnTo>
                          <a:pt x="43" y="69"/>
                        </a:lnTo>
                        <a:lnTo>
                          <a:pt x="40" y="66"/>
                        </a:lnTo>
                        <a:lnTo>
                          <a:pt x="40" y="63"/>
                        </a:lnTo>
                        <a:lnTo>
                          <a:pt x="25" y="51"/>
                        </a:lnTo>
                        <a:lnTo>
                          <a:pt x="21" y="50"/>
                        </a:lnTo>
                        <a:lnTo>
                          <a:pt x="18" y="45"/>
                        </a:lnTo>
                        <a:lnTo>
                          <a:pt x="18" y="37"/>
                        </a:lnTo>
                        <a:lnTo>
                          <a:pt x="18" y="29"/>
                        </a:lnTo>
                        <a:lnTo>
                          <a:pt x="15" y="26"/>
                        </a:lnTo>
                        <a:lnTo>
                          <a:pt x="17" y="26"/>
                        </a:lnTo>
                        <a:lnTo>
                          <a:pt x="17" y="10"/>
                        </a:lnTo>
                        <a:lnTo>
                          <a:pt x="6" y="9"/>
                        </a:lnTo>
                        <a:lnTo>
                          <a:pt x="2" y="9"/>
                        </a:lnTo>
                        <a:lnTo>
                          <a:pt x="0" y="7"/>
                        </a:lnTo>
                        <a:lnTo>
                          <a:pt x="0" y="6"/>
                        </a:lnTo>
                        <a:lnTo>
                          <a:pt x="3" y="3"/>
                        </a:lnTo>
                        <a:lnTo>
                          <a:pt x="6" y="1"/>
                        </a:lnTo>
                        <a:lnTo>
                          <a:pt x="9" y="0"/>
                        </a:lnTo>
                        <a:lnTo>
                          <a:pt x="11" y="0"/>
                        </a:lnTo>
                        <a:lnTo>
                          <a:pt x="12" y="0"/>
                        </a:lnTo>
                        <a:lnTo>
                          <a:pt x="14" y="1"/>
                        </a:lnTo>
                        <a:lnTo>
                          <a:pt x="17" y="1"/>
                        </a:lnTo>
                        <a:lnTo>
                          <a:pt x="18" y="4"/>
                        </a:lnTo>
                        <a:lnTo>
                          <a:pt x="19" y="4"/>
                        </a:lnTo>
                        <a:lnTo>
                          <a:pt x="21" y="6"/>
                        </a:lnTo>
                        <a:lnTo>
                          <a:pt x="21" y="7"/>
                        </a:lnTo>
                        <a:lnTo>
                          <a:pt x="19" y="10"/>
                        </a:lnTo>
                        <a:lnTo>
                          <a:pt x="21" y="12"/>
                        </a:lnTo>
                        <a:lnTo>
                          <a:pt x="22" y="12"/>
                        </a:lnTo>
                        <a:lnTo>
                          <a:pt x="30" y="12"/>
                        </a:lnTo>
                        <a:lnTo>
                          <a:pt x="31" y="13"/>
                        </a:lnTo>
                        <a:lnTo>
                          <a:pt x="33" y="12"/>
                        </a:lnTo>
                        <a:lnTo>
                          <a:pt x="34" y="13"/>
                        </a:lnTo>
                        <a:lnTo>
                          <a:pt x="34" y="15"/>
                        </a:lnTo>
                        <a:lnTo>
                          <a:pt x="40" y="15"/>
                        </a:lnTo>
                        <a:lnTo>
                          <a:pt x="40" y="16"/>
                        </a:lnTo>
                        <a:lnTo>
                          <a:pt x="46" y="16"/>
                        </a:lnTo>
                        <a:lnTo>
                          <a:pt x="49" y="17"/>
                        </a:lnTo>
                        <a:lnTo>
                          <a:pt x="52" y="20"/>
                        </a:lnTo>
                        <a:lnTo>
                          <a:pt x="55" y="20"/>
                        </a:lnTo>
                        <a:lnTo>
                          <a:pt x="56" y="19"/>
                        </a:lnTo>
                        <a:lnTo>
                          <a:pt x="59" y="16"/>
                        </a:lnTo>
                        <a:lnTo>
                          <a:pt x="62" y="13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1" name="Freeform 262"/>
                  <p:cNvSpPr>
                    <a:spLocks/>
                  </p:cNvSpPr>
                  <p:nvPr/>
                </p:nvSpPr>
                <p:spPr bwMode="auto">
                  <a:xfrm>
                    <a:off x="4542334" y="3916511"/>
                    <a:ext cx="960438" cy="801688"/>
                  </a:xfrm>
                  <a:custGeom>
                    <a:avLst/>
                    <a:gdLst>
                      <a:gd name="T0" fmla="*/ 98 w 270"/>
                      <a:gd name="T1" fmla="*/ 25 h 225"/>
                      <a:gd name="T2" fmla="*/ 107 w 270"/>
                      <a:gd name="T3" fmla="*/ 32 h 225"/>
                      <a:gd name="T4" fmla="*/ 125 w 270"/>
                      <a:gd name="T5" fmla="*/ 17 h 225"/>
                      <a:gd name="T6" fmla="*/ 161 w 270"/>
                      <a:gd name="T7" fmla="*/ 35 h 225"/>
                      <a:gd name="T8" fmla="*/ 176 w 270"/>
                      <a:gd name="T9" fmla="*/ 51 h 225"/>
                      <a:gd name="T10" fmla="*/ 195 w 270"/>
                      <a:gd name="T11" fmla="*/ 69 h 225"/>
                      <a:gd name="T12" fmla="*/ 214 w 270"/>
                      <a:gd name="T13" fmla="*/ 79 h 225"/>
                      <a:gd name="T14" fmla="*/ 211 w 270"/>
                      <a:gd name="T15" fmla="*/ 123 h 225"/>
                      <a:gd name="T16" fmla="*/ 242 w 270"/>
                      <a:gd name="T17" fmla="*/ 113 h 225"/>
                      <a:gd name="T18" fmla="*/ 239 w 270"/>
                      <a:gd name="T19" fmla="*/ 132 h 225"/>
                      <a:gd name="T20" fmla="*/ 239 w 270"/>
                      <a:gd name="T21" fmla="*/ 154 h 225"/>
                      <a:gd name="T22" fmla="*/ 255 w 270"/>
                      <a:gd name="T23" fmla="*/ 170 h 225"/>
                      <a:gd name="T24" fmla="*/ 255 w 270"/>
                      <a:gd name="T25" fmla="*/ 196 h 225"/>
                      <a:gd name="T26" fmla="*/ 261 w 270"/>
                      <a:gd name="T27" fmla="*/ 211 h 225"/>
                      <a:gd name="T28" fmla="*/ 254 w 270"/>
                      <a:gd name="T29" fmla="*/ 214 h 225"/>
                      <a:gd name="T30" fmla="*/ 205 w 270"/>
                      <a:gd name="T31" fmla="*/ 198 h 225"/>
                      <a:gd name="T32" fmla="*/ 182 w 270"/>
                      <a:gd name="T33" fmla="*/ 208 h 225"/>
                      <a:gd name="T34" fmla="*/ 170 w 270"/>
                      <a:gd name="T35" fmla="*/ 224 h 225"/>
                      <a:gd name="T36" fmla="*/ 158 w 270"/>
                      <a:gd name="T37" fmla="*/ 218 h 225"/>
                      <a:gd name="T38" fmla="*/ 156 w 270"/>
                      <a:gd name="T39" fmla="*/ 206 h 225"/>
                      <a:gd name="T40" fmla="*/ 154 w 270"/>
                      <a:gd name="T41" fmla="*/ 189 h 225"/>
                      <a:gd name="T42" fmla="*/ 153 w 270"/>
                      <a:gd name="T43" fmla="*/ 183 h 225"/>
                      <a:gd name="T44" fmla="*/ 148 w 270"/>
                      <a:gd name="T45" fmla="*/ 177 h 225"/>
                      <a:gd name="T46" fmla="*/ 144 w 270"/>
                      <a:gd name="T47" fmla="*/ 165 h 225"/>
                      <a:gd name="T48" fmla="*/ 142 w 270"/>
                      <a:gd name="T49" fmla="*/ 154 h 225"/>
                      <a:gd name="T50" fmla="*/ 132 w 270"/>
                      <a:gd name="T51" fmla="*/ 139 h 225"/>
                      <a:gd name="T52" fmla="*/ 125 w 270"/>
                      <a:gd name="T53" fmla="*/ 121 h 225"/>
                      <a:gd name="T54" fmla="*/ 117 w 270"/>
                      <a:gd name="T55" fmla="*/ 116 h 225"/>
                      <a:gd name="T56" fmla="*/ 107 w 270"/>
                      <a:gd name="T57" fmla="*/ 110 h 225"/>
                      <a:gd name="T58" fmla="*/ 100 w 270"/>
                      <a:gd name="T59" fmla="*/ 102 h 225"/>
                      <a:gd name="T60" fmla="*/ 98 w 270"/>
                      <a:gd name="T61" fmla="*/ 95 h 225"/>
                      <a:gd name="T62" fmla="*/ 93 w 270"/>
                      <a:gd name="T63" fmla="*/ 89 h 225"/>
                      <a:gd name="T64" fmla="*/ 88 w 270"/>
                      <a:gd name="T65" fmla="*/ 85 h 225"/>
                      <a:gd name="T66" fmla="*/ 87 w 270"/>
                      <a:gd name="T67" fmla="*/ 80 h 225"/>
                      <a:gd name="T68" fmla="*/ 82 w 270"/>
                      <a:gd name="T69" fmla="*/ 82 h 225"/>
                      <a:gd name="T70" fmla="*/ 79 w 270"/>
                      <a:gd name="T71" fmla="*/ 75 h 225"/>
                      <a:gd name="T72" fmla="*/ 78 w 270"/>
                      <a:gd name="T73" fmla="*/ 72 h 225"/>
                      <a:gd name="T74" fmla="*/ 73 w 270"/>
                      <a:gd name="T75" fmla="*/ 70 h 225"/>
                      <a:gd name="T76" fmla="*/ 71 w 270"/>
                      <a:gd name="T77" fmla="*/ 69 h 225"/>
                      <a:gd name="T78" fmla="*/ 65 w 270"/>
                      <a:gd name="T79" fmla="*/ 69 h 225"/>
                      <a:gd name="T80" fmla="*/ 62 w 270"/>
                      <a:gd name="T81" fmla="*/ 63 h 225"/>
                      <a:gd name="T82" fmla="*/ 60 w 270"/>
                      <a:gd name="T83" fmla="*/ 58 h 225"/>
                      <a:gd name="T84" fmla="*/ 60 w 270"/>
                      <a:gd name="T85" fmla="*/ 53 h 225"/>
                      <a:gd name="T86" fmla="*/ 57 w 270"/>
                      <a:gd name="T87" fmla="*/ 48 h 225"/>
                      <a:gd name="T88" fmla="*/ 50 w 270"/>
                      <a:gd name="T89" fmla="*/ 51 h 225"/>
                      <a:gd name="T90" fmla="*/ 47 w 270"/>
                      <a:gd name="T91" fmla="*/ 45 h 225"/>
                      <a:gd name="T92" fmla="*/ 41 w 270"/>
                      <a:gd name="T93" fmla="*/ 42 h 225"/>
                      <a:gd name="T94" fmla="*/ 34 w 270"/>
                      <a:gd name="T95" fmla="*/ 41 h 225"/>
                      <a:gd name="T96" fmla="*/ 27 w 270"/>
                      <a:gd name="T97" fmla="*/ 36 h 225"/>
                      <a:gd name="T98" fmla="*/ 21 w 270"/>
                      <a:gd name="T99" fmla="*/ 41 h 225"/>
                      <a:gd name="T100" fmla="*/ 13 w 270"/>
                      <a:gd name="T101" fmla="*/ 41 h 225"/>
                      <a:gd name="T102" fmla="*/ 6 w 270"/>
                      <a:gd name="T103" fmla="*/ 42 h 225"/>
                      <a:gd name="T104" fmla="*/ 0 w 270"/>
                      <a:gd name="T105" fmla="*/ 45 h 225"/>
                      <a:gd name="T106" fmla="*/ 15 w 270"/>
                      <a:gd name="T107" fmla="*/ 13 h 225"/>
                      <a:gd name="T108" fmla="*/ 31 w 270"/>
                      <a:gd name="T109" fmla="*/ 13 h 225"/>
                      <a:gd name="T110" fmla="*/ 49 w 270"/>
                      <a:gd name="T111" fmla="*/ 9 h 225"/>
                      <a:gd name="T112" fmla="*/ 63 w 270"/>
                      <a:gd name="T113" fmla="*/ 3 h 225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270"/>
                      <a:gd name="T172" fmla="*/ 0 h 225"/>
                      <a:gd name="T173" fmla="*/ 270 w 270"/>
                      <a:gd name="T174" fmla="*/ 225 h 225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270" h="225">
                        <a:moveTo>
                          <a:pt x="84" y="13"/>
                        </a:moveTo>
                        <a:lnTo>
                          <a:pt x="87" y="14"/>
                        </a:lnTo>
                        <a:lnTo>
                          <a:pt x="85" y="17"/>
                        </a:lnTo>
                        <a:lnTo>
                          <a:pt x="98" y="25"/>
                        </a:lnTo>
                        <a:lnTo>
                          <a:pt x="97" y="28"/>
                        </a:lnTo>
                        <a:lnTo>
                          <a:pt x="103" y="32"/>
                        </a:lnTo>
                        <a:lnTo>
                          <a:pt x="104" y="31"/>
                        </a:lnTo>
                        <a:lnTo>
                          <a:pt x="107" y="32"/>
                        </a:lnTo>
                        <a:lnTo>
                          <a:pt x="115" y="20"/>
                        </a:lnTo>
                        <a:lnTo>
                          <a:pt x="116" y="19"/>
                        </a:lnTo>
                        <a:lnTo>
                          <a:pt x="120" y="22"/>
                        </a:lnTo>
                        <a:lnTo>
                          <a:pt x="125" y="17"/>
                        </a:lnTo>
                        <a:lnTo>
                          <a:pt x="144" y="29"/>
                        </a:lnTo>
                        <a:lnTo>
                          <a:pt x="138" y="39"/>
                        </a:lnTo>
                        <a:lnTo>
                          <a:pt x="154" y="48"/>
                        </a:lnTo>
                        <a:lnTo>
                          <a:pt x="161" y="35"/>
                        </a:lnTo>
                        <a:lnTo>
                          <a:pt x="166" y="36"/>
                        </a:lnTo>
                        <a:lnTo>
                          <a:pt x="164" y="39"/>
                        </a:lnTo>
                        <a:lnTo>
                          <a:pt x="179" y="48"/>
                        </a:lnTo>
                        <a:lnTo>
                          <a:pt x="176" y="51"/>
                        </a:lnTo>
                        <a:lnTo>
                          <a:pt x="185" y="58"/>
                        </a:lnTo>
                        <a:lnTo>
                          <a:pt x="188" y="56"/>
                        </a:lnTo>
                        <a:lnTo>
                          <a:pt x="198" y="66"/>
                        </a:lnTo>
                        <a:lnTo>
                          <a:pt x="195" y="69"/>
                        </a:lnTo>
                        <a:lnTo>
                          <a:pt x="202" y="77"/>
                        </a:lnTo>
                        <a:lnTo>
                          <a:pt x="207" y="73"/>
                        </a:lnTo>
                        <a:lnTo>
                          <a:pt x="211" y="80"/>
                        </a:lnTo>
                        <a:lnTo>
                          <a:pt x="214" y="79"/>
                        </a:lnTo>
                        <a:lnTo>
                          <a:pt x="219" y="83"/>
                        </a:lnTo>
                        <a:lnTo>
                          <a:pt x="192" y="105"/>
                        </a:lnTo>
                        <a:lnTo>
                          <a:pt x="207" y="124"/>
                        </a:lnTo>
                        <a:lnTo>
                          <a:pt x="211" y="123"/>
                        </a:lnTo>
                        <a:lnTo>
                          <a:pt x="221" y="111"/>
                        </a:lnTo>
                        <a:lnTo>
                          <a:pt x="226" y="116"/>
                        </a:lnTo>
                        <a:lnTo>
                          <a:pt x="238" y="108"/>
                        </a:lnTo>
                        <a:lnTo>
                          <a:pt x="242" y="113"/>
                        </a:lnTo>
                        <a:lnTo>
                          <a:pt x="239" y="116"/>
                        </a:lnTo>
                        <a:lnTo>
                          <a:pt x="241" y="117"/>
                        </a:lnTo>
                        <a:lnTo>
                          <a:pt x="238" y="129"/>
                        </a:lnTo>
                        <a:lnTo>
                          <a:pt x="239" y="132"/>
                        </a:lnTo>
                        <a:lnTo>
                          <a:pt x="238" y="135"/>
                        </a:lnTo>
                        <a:lnTo>
                          <a:pt x="236" y="136"/>
                        </a:lnTo>
                        <a:lnTo>
                          <a:pt x="236" y="148"/>
                        </a:lnTo>
                        <a:lnTo>
                          <a:pt x="239" y="154"/>
                        </a:lnTo>
                        <a:lnTo>
                          <a:pt x="245" y="158"/>
                        </a:lnTo>
                        <a:lnTo>
                          <a:pt x="246" y="161"/>
                        </a:lnTo>
                        <a:lnTo>
                          <a:pt x="254" y="164"/>
                        </a:lnTo>
                        <a:lnTo>
                          <a:pt x="255" y="170"/>
                        </a:lnTo>
                        <a:lnTo>
                          <a:pt x="258" y="173"/>
                        </a:lnTo>
                        <a:lnTo>
                          <a:pt x="265" y="176"/>
                        </a:lnTo>
                        <a:lnTo>
                          <a:pt x="270" y="189"/>
                        </a:lnTo>
                        <a:lnTo>
                          <a:pt x="255" y="196"/>
                        </a:lnTo>
                        <a:lnTo>
                          <a:pt x="260" y="206"/>
                        </a:lnTo>
                        <a:lnTo>
                          <a:pt x="264" y="203"/>
                        </a:lnTo>
                        <a:lnTo>
                          <a:pt x="265" y="208"/>
                        </a:lnTo>
                        <a:lnTo>
                          <a:pt x="261" y="211"/>
                        </a:lnTo>
                        <a:lnTo>
                          <a:pt x="263" y="214"/>
                        </a:lnTo>
                        <a:lnTo>
                          <a:pt x="258" y="215"/>
                        </a:lnTo>
                        <a:lnTo>
                          <a:pt x="257" y="212"/>
                        </a:lnTo>
                        <a:lnTo>
                          <a:pt x="254" y="214"/>
                        </a:lnTo>
                        <a:lnTo>
                          <a:pt x="246" y="201"/>
                        </a:lnTo>
                        <a:lnTo>
                          <a:pt x="235" y="205"/>
                        </a:lnTo>
                        <a:lnTo>
                          <a:pt x="227" y="189"/>
                        </a:lnTo>
                        <a:lnTo>
                          <a:pt x="205" y="198"/>
                        </a:lnTo>
                        <a:lnTo>
                          <a:pt x="210" y="201"/>
                        </a:lnTo>
                        <a:lnTo>
                          <a:pt x="211" y="203"/>
                        </a:lnTo>
                        <a:lnTo>
                          <a:pt x="183" y="214"/>
                        </a:lnTo>
                        <a:lnTo>
                          <a:pt x="182" y="208"/>
                        </a:lnTo>
                        <a:lnTo>
                          <a:pt x="175" y="209"/>
                        </a:lnTo>
                        <a:lnTo>
                          <a:pt x="173" y="214"/>
                        </a:lnTo>
                        <a:lnTo>
                          <a:pt x="172" y="220"/>
                        </a:lnTo>
                        <a:lnTo>
                          <a:pt x="170" y="224"/>
                        </a:lnTo>
                        <a:lnTo>
                          <a:pt x="160" y="225"/>
                        </a:lnTo>
                        <a:lnTo>
                          <a:pt x="160" y="223"/>
                        </a:lnTo>
                        <a:lnTo>
                          <a:pt x="160" y="220"/>
                        </a:lnTo>
                        <a:lnTo>
                          <a:pt x="158" y="218"/>
                        </a:lnTo>
                        <a:lnTo>
                          <a:pt x="158" y="217"/>
                        </a:lnTo>
                        <a:lnTo>
                          <a:pt x="157" y="214"/>
                        </a:lnTo>
                        <a:lnTo>
                          <a:pt x="157" y="211"/>
                        </a:lnTo>
                        <a:lnTo>
                          <a:pt x="156" y="206"/>
                        </a:lnTo>
                        <a:lnTo>
                          <a:pt x="154" y="203"/>
                        </a:lnTo>
                        <a:lnTo>
                          <a:pt x="154" y="201"/>
                        </a:lnTo>
                        <a:lnTo>
                          <a:pt x="154" y="195"/>
                        </a:lnTo>
                        <a:lnTo>
                          <a:pt x="154" y="189"/>
                        </a:lnTo>
                        <a:lnTo>
                          <a:pt x="153" y="187"/>
                        </a:lnTo>
                        <a:lnTo>
                          <a:pt x="153" y="186"/>
                        </a:lnTo>
                        <a:lnTo>
                          <a:pt x="153" y="184"/>
                        </a:lnTo>
                        <a:lnTo>
                          <a:pt x="153" y="183"/>
                        </a:lnTo>
                        <a:lnTo>
                          <a:pt x="151" y="180"/>
                        </a:lnTo>
                        <a:lnTo>
                          <a:pt x="150" y="179"/>
                        </a:lnTo>
                        <a:lnTo>
                          <a:pt x="148" y="179"/>
                        </a:lnTo>
                        <a:lnTo>
                          <a:pt x="148" y="177"/>
                        </a:lnTo>
                        <a:lnTo>
                          <a:pt x="147" y="176"/>
                        </a:lnTo>
                        <a:lnTo>
                          <a:pt x="145" y="174"/>
                        </a:lnTo>
                        <a:lnTo>
                          <a:pt x="145" y="171"/>
                        </a:lnTo>
                        <a:lnTo>
                          <a:pt x="144" y="165"/>
                        </a:lnTo>
                        <a:lnTo>
                          <a:pt x="145" y="160"/>
                        </a:lnTo>
                        <a:lnTo>
                          <a:pt x="144" y="157"/>
                        </a:lnTo>
                        <a:lnTo>
                          <a:pt x="144" y="155"/>
                        </a:lnTo>
                        <a:lnTo>
                          <a:pt x="142" y="154"/>
                        </a:lnTo>
                        <a:lnTo>
                          <a:pt x="138" y="148"/>
                        </a:lnTo>
                        <a:lnTo>
                          <a:pt x="135" y="143"/>
                        </a:lnTo>
                        <a:lnTo>
                          <a:pt x="135" y="142"/>
                        </a:lnTo>
                        <a:lnTo>
                          <a:pt x="132" y="139"/>
                        </a:lnTo>
                        <a:lnTo>
                          <a:pt x="131" y="138"/>
                        </a:lnTo>
                        <a:lnTo>
                          <a:pt x="131" y="129"/>
                        </a:lnTo>
                        <a:lnTo>
                          <a:pt x="126" y="123"/>
                        </a:lnTo>
                        <a:lnTo>
                          <a:pt x="125" y="121"/>
                        </a:lnTo>
                        <a:lnTo>
                          <a:pt x="123" y="120"/>
                        </a:lnTo>
                        <a:lnTo>
                          <a:pt x="122" y="119"/>
                        </a:lnTo>
                        <a:lnTo>
                          <a:pt x="120" y="117"/>
                        </a:lnTo>
                        <a:lnTo>
                          <a:pt x="117" y="116"/>
                        </a:lnTo>
                        <a:lnTo>
                          <a:pt x="115" y="117"/>
                        </a:lnTo>
                        <a:lnTo>
                          <a:pt x="113" y="116"/>
                        </a:lnTo>
                        <a:lnTo>
                          <a:pt x="109" y="113"/>
                        </a:lnTo>
                        <a:lnTo>
                          <a:pt x="107" y="110"/>
                        </a:lnTo>
                        <a:lnTo>
                          <a:pt x="107" y="108"/>
                        </a:lnTo>
                        <a:lnTo>
                          <a:pt x="106" y="107"/>
                        </a:lnTo>
                        <a:lnTo>
                          <a:pt x="104" y="105"/>
                        </a:lnTo>
                        <a:lnTo>
                          <a:pt x="100" y="102"/>
                        </a:lnTo>
                        <a:lnTo>
                          <a:pt x="98" y="102"/>
                        </a:lnTo>
                        <a:lnTo>
                          <a:pt x="98" y="99"/>
                        </a:lnTo>
                        <a:lnTo>
                          <a:pt x="97" y="98"/>
                        </a:lnTo>
                        <a:lnTo>
                          <a:pt x="98" y="95"/>
                        </a:lnTo>
                        <a:lnTo>
                          <a:pt x="97" y="94"/>
                        </a:lnTo>
                        <a:lnTo>
                          <a:pt x="97" y="92"/>
                        </a:lnTo>
                        <a:lnTo>
                          <a:pt x="94" y="89"/>
                        </a:lnTo>
                        <a:lnTo>
                          <a:pt x="93" y="89"/>
                        </a:lnTo>
                        <a:lnTo>
                          <a:pt x="93" y="88"/>
                        </a:lnTo>
                        <a:lnTo>
                          <a:pt x="93" y="86"/>
                        </a:lnTo>
                        <a:lnTo>
                          <a:pt x="91" y="85"/>
                        </a:lnTo>
                        <a:lnTo>
                          <a:pt x="88" y="85"/>
                        </a:lnTo>
                        <a:lnTo>
                          <a:pt x="88" y="82"/>
                        </a:lnTo>
                        <a:lnTo>
                          <a:pt x="87" y="82"/>
                        </a:lnTo>
                        <a:lnTo>
                          <a:pt x="87" y="80"/>
                        </a:lnTo>
                        <a:lnTo>
                          <a:pt x="84" y="80"/>
                        </a:lnTo>
                        <a:lnTo>
                          <a:pt x="82" y="82"/>
                        </a:lnTo>
                        <a:lnTo>
                          <a:pt x="81" y="80"/>
                        </a:lnTo>
                        <a:lnTo>
                          <a:pt x="81" y="79"/>
                        </a:lnTo>
                        <a:lnTo>
                          <a:pt x="81" y="76"/>
                        </a:lnTo>
                        <a:lnTo>
                          <a:pt x="79" y="75"/>
                        </a:lnTo>
                        <a:lnTo>
                          <a:pt x="78" y="75"/>
                        </a:lnTo>
                        <a:lnTo>
                          <a:pt x="78" y="73"/>
                        </a:lnTo>
                        <a:lnTo>
                          <a:pt x="78" y="72"/>
                        </a:lnTo>
                        <a:lnTo>
                          <a:pt x="78" y="70"/>
                        </a:lnTo>
                        <a:lnTo>
                          <a:pt x="76" y="70"/>
                        </a:lnTo>
                        <a:lnTo>
                          <a:pt x="75" y="70"/>
                        </a:lnTo>
                        <a:lnTo>
                          <a:pt x="73" y="70"/>
                        </a:lnTo>
                        <a:lnTo>
                          <a:pt x="72" y="72"/>
                        </a:lnTo>
                        <a:lnTo>
                          <a:pt x="71" y="72"/>
                        </a:lnTo>
                        <a:lnTo>
                          <a:pt x="71" y="70"/>
                        </a:lnTo>
                        <a:lnTo>
                          <a:pt x="71" y="69"/>
                        </a:lnTo>
                        <a:lnTo>
                          <a:pt x="69" y="67"/>
                        </a:lnTo>
                        <a:lnTo>
                          <a:pt x="68" y="67"/>
                        </a:lnTo>
                        <a:lnTo>
                          <a:pt x="66" y="69"/>
                        </a:lnTo>
                        <a:lnTo>
                          <a:pt x="65" y="69"/>
                        </a:lnTo>
                        <a:lnTo>
                          <a:pt x="63" y="66"/>
                        </a:lnTo>
                        <a:lnTo>
                          <a:pt x="62" y="64"/>
                        </a:lnTo>
                        <a:lnTo>
                          <a:pt x="62" y="63"/>
                        </a:lnTo>
                        <a:lnTo>
                          <a:pt x="62" y="61"/>
                        </a:lnTo>
                        <a:lnTo>
                          <a:pt x="60" y="60"/>
                        </a:lnTo>
                        <a:lnTo>
                          <a:pt x="59" y="60"/>
                        </a:lnTo>
                        <a:lnTo>
                          <a:pt x="60" y="58"/>
                        </a:lnTo>
                        <a:lnTo>
                          <a:pt x="62" y="58"/>
                        </a:lnTo>
                        <a:lnTo>
                          <a:pt x="62" y="57"/>
                        </a:lnTo>
                        <a:lnTo>
                          <a:pt x="62" y="56"/>
                        </a:lnTo>
                        <a:lnTo>
                          <a:pt x="60" y="53"/>
                        </a:lnTo>
                        <a:lnTo>
                          <a:pt x="60" y="51"/>
                        </a:lnTo>
                        <a:lnTo>
                          <a:pt x="59" y="48"/>
                        </a:lnTo>
                        <a:lnTo>
                          <a:pt x="57" y="48"/>
                        </a:lnTo>
                        <a:lnTo>
                          <a:pt x="53" y="48"/>
                        </a:lnTo>
                        <a:lnTo>
                          <a:pt x="50" y="51"/>
                        </a:lnTo>
                        <a:lnTo>
                          <a:pt x="49" y="51"/>
                        </a:lnTo>
                        <a:lnTo>
                          <a:pt x="49" y="50"/>
                        </a:lnTo>
                        <a:lnTo>
                          <a:pt x="49" y="47"/>
                        </a:lnTo>
                        <a:lnTo>
                          <a:pt x="47" y="45"/>
                        </a:lnTo>
                        <a:lnTo>
                          <a:pt x="46" y="42"/>
                        </a:lnTo>
                        <a:lnTo>
                          <a:pt x="44" y="42"/>
                        </a:lnTo>
                        <a:lnTo>
                          <a:pt x="43" y="42"/>
                        </a:lnTo>
                        <a:lnTo>
                          <a:pt x="41" y="42"/>
                        </a:lnTo>
                        <a:lnTo>
                          <a:pt x="38" y="42"/>
                        </a:lnTo>
                        <a:lnTo>
                          <a:pt x="34" y="41"/>
                        </a:lnTo>
                        <a:lnTo>
                          <a:pt x="31" y="39"/>
                        </a:lnTo>
                        <a:lnTo>
                          <a:pt x="30" y="38"/>
                        </a:lnTo>
                        <a:lnTo>
                          <a:pt x="28" y="36"/>
                        </a:lnTo>
                        <a:lnTo>
                          <a:pt x="27" y="36"/>
                        </a:lnTo>
                        <a:lnTo>
                          <a:pt x="25" y="36"/>
                        </a:lnTo>
                        <a:lnTo>
                          <a:pt x="24" y="39"/>
                        </a:lnTo>
                        <a:lnTo>
                          <a:pt x="22" y="41"/>
                        </a:lnTo>
                        <a:lnTo>
                          <a:pt x="21" y="41"/>
                        </a:lnTo>
                        <a:lnTo>
                          <a:pt x="18" y="41"/>
                        </a:lnTo>
                        <a:lnTo>
                          <a:pt x="16" y="42"/>
                        </a:lnTo>
                        <a:lnTo>
                          <a:pt x="15" y="41"/>
                        </a:lnTo>
                        <a:lnTo>
                          <a:pt x="13" y="41"/>
                        </a:lnTo>
                        <a:lnTo>
                          <a:pt x="12" y="41"/>
                        </a:lnTo>
                        <a:lnTo>
                          <a:pt x="10" y="41"/>
                        </a:lnTo>
                        <a:lnTo>
                          <a:pt x="6" y="42"/>
                        </a:lnTo>
                        <a:lnTo>
                          <a:pt x="3" y="42"/>
                        </a:lnTo>
                        <a:lnTo>
                          <a:pt x="3" y="45"/>
                        </a:lnTo>
                        <a:lnTo>
                          <a:pt x="2" y="45"/>
                        </a:lnTo>
                        <a:lnTo>
                          <a:pt x="0" y="45"/>
                        </a:lnTo>
                        <a:lnTo>
                          <a:pt x="6" y="34"/>
                        </a:lnTo>
                        <a:lnTo>
                          <a:pt x="3" y="32"/>
                        </a:lnTo>
                        <a:lnTo>
                          <a:pt x="15" y="13"/>
                        </a:lnTo>
                        <a:lnTo>
                          <a:pt x="16" y="10"/>
                        </a:lnTo>
                        <a:lnTo>
                          <a:pt x="19" y="12"/>
                        </a:lnTo>
                        <a:lnTo>
                          <a:pt x="21" y="9"/>
                        </a:lnTo>
                        <a:lnTo>
                          <a:pt x="31" y="13"/>
                        </a:lnTo>
                        <a:lnTo>
                          <a:pt x="32" y="10"/>
                        </a:lnTo>
                        <a:lnTo>
                          <a:pt x="47" y="17"/>
                        </a:lnTo>
                        <a:lnTo>
                          <a:pt x="51" y="12"/>
                        </a:lnTo>
                        <a:lnTo>
                          <a:pt x="49" y="9"/>
                        </a:lnTo>
                        <a:lnTo>
                          <a:pt x="50" y="6"/>
                        </a:lnTo>
                        <a:lnTo>
                          <a:pt x="53" y="7"/>
                        </a:lnTo>
                        <a:lnTo>
                          <a:pt x="59" y="0"/>
                        </a:lnTo>
                        <a:lnTo>
                          <a:pt x="63" y="3"/>
                        </a:lnTo>
                        <a:lnTo>
                          <a:pt x="63" y="6"/>
                        </a:lnTo>
                        <a:lnTo>
                          <a:pt x="82" y="16"/>
                        </a:lnTo>
                        <a:lnTo>
                          <a:pt x="84" y="13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2" name="Freeform 263"/>
                  <p:cNvSpPr>
                    <a:spLocks/>
                  </p:cNvSpPr>
                  <p:nvPr/>
                </p:nvSpPr>
                <p:spPr bwMode="auto">
                  <a:xfrm>
                    <a:off x="3796209" y="1479699"/>
                    <a:ext cx="925513" cy="771525"/>
                  </a:xfrm>
                  <a:custGeom>
                    <a:avLst/>
                    <a:gdLst>
                      <a:gd name="T0" fmla="*/ 259 w 260"/>
                      <a:gd name="T1" fmla="*/ 82 h 216"/>
                      <a:gd name="T2" fmla="*/ 255 w 260"/>
                      <a:gd name="T3" fmla="*/ 86 h 216"/>
                      <a:gd name="T4" fmla="*/ 250 w 260"/>
                      <a:gd name="T5" fmla="*/ 90 h 216"/>
                      <a:gd name="T6" fmla="*/ 244 w 260"/>
                      <a:gd name="T7" fmla="*/ 89 h 216"/>
                      <a:gd name="T8" fmla="*/ 243 w 260"/>
                      <a:gd name="T9" fmla="*/ 95 h 216"/>
                      <a:gd name="T10" fmla="*/ 215 w 260"/>
                      <a:gd name="T11" fmla="*/ 105 h 216"/>
                      <a:gd name="T12" fmla="*/ 208 w 260"/>
                      <a:gd name="T13" fmla="*/ 137 h 216"/>
                      <a:gd name="T14" fmla="*/ 195 w 260"/>
                      <a:gd name="T15" fmla="*/ 134 h 216"/>
                      <a:gd name="T16" fmla="*/ 142 w 260"/>
                      <a:gd name="T17" fmla="*/ 121 h 216"/>
                      <a:gd name="T18" fmla="*/ 143 w 260"/>
                      <a:gd name="T19" fmla="*/ 155 h 216"/>
                      <a:gd name="T20" fmla="*/ 156 w 260"/>
                      <a:gd name="T21" fmla="*/ 159 h 216"/>
                      <a:gd name="T22" fmla="*/ 164 w 260"/>
                      <a:gd name="T23" fmla="*/ 165 h 216"/>
                      <a:gd name="T24" fmla="*/ 170 w 260"/>
                      <a:gd name="T25" fmla="*/ 170 h 216"/>
                      <a:gd name="T26" fmla="*/ 175 w 260"/>
                      <a:gd name="T27" fmla="*/ 171 h 216"/>
                      <a:gd name="T28" fmla="*/ 181 w 260"/>
                      <a:gd name="T29" fmla="*/ 175 h 216"/>
                      <a:gd name="T30" fmla="*/ 178 w 260"/>
                      <a:gd name="T31" fmla="*/ 190 h 216"/>
                      <a:gd name="T32" fmla="*/ 174 w 260"/>
                      <a:gd name="T33" fmla="*/ 194 h 216"/>
                      <a:gd name="T34" fmla="*/ 167 w 260"/>
                      <a:gd name="T35" fmla="*/ 191 h 216"/>
                      <a:gd name="T36" fmla="*/ 143 w 260"/>
                      <a:gd name="T37" fmla="*/ 212 h 216"/>
                      <a:gd name="T38" fmla="*/ 121 w 260"/>
                      <a:gd name="T39" fmla="*/ 215 h 216"/>
                      <a:gd name="T40" fmla="*/ 99 w 260"/>
                      <a:gd name="T41" fmla="*/ 200 h 216"/>
                      <a:gd name="T42" fmla="*/ 70 w 260"/>
                      <a:gd name="T43" fmla="*/ 149 h 216"/>
                      <a:gd name="T44" fmla="*/ 51 w 260"/>
                      <a:gd name="T45" fmla="*/ 164 h 216"/>
                      <a:gd name="T46" fmla="*/ 42 w 260"/>
                      <a:gd name="T47" fmla="*/ 159 h 216"/>
                      <a:gd name="T48" fmla="*/ 26 w 260"/>
                      <a:gd name="T49" fmla="*/ 124 h 216"/>
                      <a:gd name="T50" fmla="*/ 22 w 260"/>
                      <a:gd name="T51" fmla="*/ 82 h 216"/>
                      <a:gd name="T52" fmla="*/ 19 w 260"/>
                      <a:gd name="T53" fmla="*/ 80 h 216"/>
                      <a:gd name="T54" fmla="*/ 0 w 260"/>
                      <a:gd name="T55" fmla="*/ 49 h 216"/>
                      <a:gd name="T56" fmla="*/ 5 w 260"/>
                      <a:gd name="T57" fmla="*/ 41 h 216"/>
                      <a:gd name="T58" fmla="*/ 16 w 260"/>
                      <a:gd name="T59" fmla="*/ 30 h 216"/>
                      <a:gd name="T60" fmla="*/ 16 w 260"/>
                      <a:gd name="T61" fmla="*/ 5 h 216"/>
                      <a:gd name="T62" fmla="*/ 27 w 260"/>
                      <a:gd name="T63" fmla="*/ 7 h 216"/>
                      <a:gd name="T64" fmla="*/ 35 w 260"/>
                      <a:gd name="T65" fmla="*/ 5 h 216"/>
                      <a:gd name="T66" fmla="*/ 41 w 260"/>
                      <a:gd name="T67" fmla="*/ 4 h 216"/>
                      <a:gd name="T68" fmla="*/ 47 w 260"/>
                      <a:gd name="T69" fmla="*/ 4 h 216"/>
                      <a:gd name="T70" fmla="*/ 57 w 260"/>
                      <a:gd name="T71" fmla="*/ 5 h 216"/>
                      <a:gd name="T72" fmla="*/ 61 w 260"/>
                      <a:gd name="T73" fmla="*/ 5 h 216"/>
                      <a:gd name="T74" fmla="*/ 68 w 260"/>
                      <a:gd name="T75" fmla="*/ 2 h 216"/>
                      <a:gd name="T76" fmla="*/ 73 w 260"/>
                      <a:gd name="T77" fmla="*/ 0 h 216"/>
                      <a:gd name="T78" fmla="*/ 82 w 260"/>
                      <a:gd name="T79" fmla="*/ 1 h 216"/>
                      <a:gd name="T80" fmla="*/ 93 w 260"/>
                      <a:gd name="T81" fmla="*/ 5 h 216"/>
                      <a:gd name="T82" fmla="*/ 105 w 260"/>
                      <a:gd name="T83" fmla="*/ 13 h 216"/>
                      <a:gd name="T84" fmla="*/ 114 w 260"/>
                      <a:gd name="T85" fmla="*/ 16 h 216"/>
                      <a:gd name="T86" fmla="*/ 133 w 260"/>
                      <a:gd name="T87" fmla="*/ 16 h 216"/>
                      <a:gd name="T88" fmla="*/ 145 w 260"/>
                      <a:gd name="T89" fmla="*/ 16 h 216"/>
                      <a:gd name="T90" fmla="*/ 148 w 260"/>
                      <a:gd name="T91" fmla="*/ 16 h 216"/>
                      <a:gd name="T92" fmla="*/ 151 w 260"/>
                      <a:gd name="T93" fmla="*/ 16 h 216"/>
                      <a:gd name="T94" fmla="*/ 158 w 260"/>
                      <a:gd name="T95" fmla="*/ 16 h 216"/>
                      <a:gd name="T96" fmla="*/ 170 w 260"/>
                      <a:gd name="T97" fmla="*/ 20 h 216"/>
                      <a:gd name="T98" fmla="*/ 183 w 260"/>
                      <a:gd name="T99" fmla="*/ 26 h 216"/>
                      <a:gd name="T100" fmla="*/ 192 w 260"/>
                      <a:gd name="T101" fmla="*/ 27 h 216"/>
                      <a:gd name="T102" fmla="*/ 215 w 260"/>
                      <a:gd name="T103" fmla="*/ 29 h 216"/>
                      <a:gd name="T104" fmla="*/ 237 w 260"/>
                      <a:gd name="T105" fmla="*/ 32 h 216"/>
                      <a:gd name="T106" fmla="*/ 247 w 260"/>
                      <a:gd name="T107" fmla="*/ 32 h 216"/>
                      <a:gd name="T108" fmla="*/ 247 w 260"/>
                      <a:gd name="T109" fmla="*/ 45 h 216"/>
                      <a:gd name="T110" fmla="*/ 252 w 260"/>
                      <a:gd name="T111" fmla="*/ 46 h 216"/>
                      <a:gd name="T112" fmla="*/ 253 w 260"/>
                      <a:gd name="T113" fmla="*/ 49 h 216"/>
                      <a:gd name="T114" fmla="*/ 256 w 260"/>
                      <a:gd name="T115" fmla="*/ 49 h 216"/>
                      <a:gd name="T116" fmla="*/ 260 w 260"/>
                      <a:gd name="T117" fmla="*/ 51 h 216"/>
                      <a:gd name="T118" fmla="*/ 260 w 260"/>
                      <a:gd name="T119" fmla="*/ 70 h 21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260"/>
                      <a:gd name="T181" fmla="*/ 0 h 216"/>
                      <a:gd name="T182" fmla="*/ 260 w 260"/>
                      <a:gd name="T183" fmla="*/ 216 h 216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260" h="216">
                        <a:moveTo>
                          <a:pt x="260" y="70"/>
                        </a:moveTo>
                        <a:lnTo>
                          <a:pt x="260" y="71"/>
                        </a:lnTo>
                        <a:lnTo>
                          <a:pt x="259" y="82"/>
                        </a:lnTo>
                        <a:lnTo>
                          <a:pt x="258" y="85"/>
                        </a:lnTo>
                        <a:lnTo>
                          <a:pt x="255" y="85"/>
                        </a:lnTo>
                        <a:lnTo>
                          <a:pt x="255" y="86"/>
                        </a:lnTo>
                        <a:lnTo>
                          <a:pt x="255" y="90"/>
                        </a:lnTo>
                        <a:lnTo>
                          <a:pt x="252" y="90"/>
                        </a:lnTo>
                        <a:lnTo>
                          <a:pt x="250" y="90"/>
                        </a:lnTo>
                        <a:lnTo>
                          <a:pt x="249" y="90"/>
                        </a:lnTo>
                        <a:lnTo>
                          <a:pt x="247" y="90"/>
                        </a:lnTo>
                        <a:lnTo>
                          <a:pt x="244" y="89"/>
                        </a:lnTo>
                        <a:lnTo>
                          <a:pt x="243" y="89"/>
                        </a:lnTo>
                        <a:lnTo>
                          <a:pt x="243" y="95"/>
                        </a:lnTo>
                        <a:lnTo>
                          <a:pt x="243" y="101"/>
                        </a:lnTo>
                        <a:lnTo>
                          <a:pt x="241" y="107"/>
                        </a:lnTo>
                        <a:lnTo>
                          <a:pt x="215" y="105"/>
                        </a:lnTo>
                        <a:lnTo>
                          <a:pt x="214" y="127"/>
                        </a:lnTo>
                        <a:lnTo>
                          <a:pt x="214" y="137"/>
                        </a:lnTo>
                        <a:lnTo>
                          <a:pt x="208" y="137"/>
                        </a:lnTo>
                        <a:lnTo>
                          <a:pt x="209" y="145"/>
                        </a:lnTo>
                        <a:lnTo>
                          <a:pt x="195" y="143"/>
                        </a:lnTo>
                        <a:lnTo>
                          <a:pt x="195" y="134"/>
                        </a:lnTo>
                        <a:lnTo>
                          <a:pt x="165" y="133"/>
                        </a:lnTo>
                        <a:lnTo>
                          <a:pt x="165" y="123"/>
                        </a:lnTo>
                        <a:lnTo>
                          <a:pt x="142" y="121"/>
                        </a:lnTo>
                        <a:lnTo>
                          <a:pt x="140" y="150"/>
                        </a:lnTo>
                        <a:lnTo>
                          <a:pt x="142" y="150"/>
                        </a:lnTo>
                        <a:lnTo>
                          <a:pt x="143" y="155"/>
                        </a:lnTo>
                        <a:lnTo>
                          <a:pt x="149" y="158"/>
                        </a:lnTo>
                        <a:lnTo>
                          <a:pt x="155" y="158"/>
                        </a:lnTo>
                        <a:lnTo>
                          <a:pt x="156" y="159"/>
                        </a:lnTo>
                        <a:lnTo>
                          <a:pt x="158" y="162"/>
                        </a:lnTo>
                        <a:lnTo>
                          <a:pt x="159" y="164"/>
                        </a:lnTo>
                        <a:lnTo>
                          <a:pt x="164" y="165"/>
                        </a:lnTo>
                        <a:lnTo>
                          <a:pt x="167" y="165"/>
                        </a:lnTo>
                        <a:lnTo>
                          <a:pt x="167" y="168"/>
                        </a:lnTo>
                        <a:lnTo>
                          <a:pt x="170" y="170"/>
                        </a:lnTo>
                        <a:lnTo>
                          <a:pt x="170" y="171"/>
                        </a:lnTo>
                        <a:lnTo>
                          <a:pt x="173" y="172"/>
                        </a:lnTo>
                        <a:lnTo>
                          <a:pt x="175" y="171"/>
                        </a:lnTo>
                        <a:lnTo>
                          <a:pt x="177" y="172"/>
                        </a:lnTo>
                        <a:lnTo>
                          <a:pt x="180" y="172"/>
                        </a:lnTo>
                        <a:lnTo>
                          <a:pt x="181" y="175"/>
                        </a:lnTo>
                        <a:lnTo>
                          <a:pt x="187" y="177"/>
                        </a:lnTo>
                        <a:lnTo>
                          <a:pt x="180" y="190"/>
                        </a:lnTo>
                        <a:lnTo>
                          <a:pt x="178" y="190"/>
                        </a:lnTo>
                        <a:lnTo>
                          <a:pt x="177" y="190"/>
                        </a:lnTo>
                        <a:lnTo>
                          <a:pt x="175" y="191"/>
                        </a:lnTo>
                        <a:lnTo>
                          <a:pt x="174" y="194"/>
                        </a:lnTo>
                        <a:lnTo>
                          <a:pt x="170" y="193"/>
                        </a:lnTo>
                        <a:lnTo>
                          <a:pt x="167" y="191"/>
                        </a:lnTo>
                        <a:lnTo>
                          <a:pt x="165" y="190"/>
                        </a:lnTo>
                        <a:lnTo>
                          <a:pt x="161" y="193"/>
                        </a:lnTo>
                        <a:lnTo>
                          <a:pt x="143" y="212"/>
                        </a:lnTo>
                        <a:lnTo>
                          <a:pt x="134" y="206"/>
                        </a:lnTo>
                        <a:lnTo>
                          <a:pt x="134" y="216"/>
                        </a:lnTo>
                        <a:lnTo>
                          <a:pt x="121" y="215"/>
                        </a:lnTo>
                        <a:lnTo>
                          <a:pt x="99" y="213"/>
                        </a:lnTo>
                        <a:lnTo>
                          <a:pt x="99" y="211"/>
                        </a:lnTo>
                        <a:lnTo>
                          <a:pt x="99" y="200"/>
                        </a:lnTo>
                        <a:lnTo>
                          <a:pt x="96" y="196"/>
                        </a:lnTo>
                        <a:lnTo>
                          <a:pt x="67" y="193"/>
                        </a:lnTo>
                        <a:lnTo>
                          <a:pt x="70" y="149"/>
                        </a:lnTo>
                        <a:lnTo>
                          <a:pt x="63" y="150"/>
                        </a:lnTo>
                        <a:lnTo>
                          <a:pt x="51" y="150"/>
                        </a:lnTo>
                        <a:lnTo>
                          <a:pt x="51" y="164"/>
                        </a:lnTo>
                        <a:lnTo>
                          <a:pt x="48" y="162"/>
                        </a:lnTo>
                        <a:lnTo>
                          <a:pt x="48" y="161"/>
                        </a:lnTo>
                        <a:lnTo>
                          <a:pt x="42" y="159"/>
                        </a:lnTo>
                        <a:lnTo>
                          <a:pt x="42" y="161"/>
                        </a:lnTo>
                        <a:lnTo>
                          <a:pt x="25" y="161"/>
                        </a:lnTo>
                        <a:lnTo>
                          <a:pt x="26" y="124"/>
                        </a:lnTo>
                        <a:lnTo>
                          <a:pt x="22" y="124"/>
                        </a:lnTo>
                        <a:lnTo>
                          <a:pt x="25" y="82"/>
                        </a:lnTo>
                        <a:lnTo>
                          <a:pt x="22" y="82"/>
                        </a:lnTo>
                        <a:lnTo>
                          <a:pt x="20" y="85"/>
                        </a:lnTo>
                        <a:lnTo>
                          <a:pt x="19" y="86"/>
                        </a:lnTo>
                        <a:lnTo>
                          <a:pt x="19" y="80"/>
                        </a:lnTo>
                        <a:lnTo>
                          <a:pt x="20" y="54"/>
                        </a:lnTo>
                        <a:lnTo>
                          <a:pt x="0" y="52"/>
                        </a:lnTo>
                        <a:lnTo>
                          <a:pt x="0" y="49"/>
                        </a:lnTo>
                        <a:lnTo>
                          <a:pt x="1" y="44"/>
                        </a:lnTo>
                        <a:lnTo>
                          <a:pt x="3" y="41"/>
                        </a:lnTo>
                        <a:lnTo>
                          <a:pt x="5" y="41"/>
                        </a:lnTo>
                        <a:lnTo>
                          <a:pt x="11" y="42"/>
                        </a:lnTo>
                        <a:lnTo>
                          <a:pt x="14" y="41"/>
                        </a:lnTo>
                        <a:lnTo>
                          <a:pt x="16" y="30"/>
                        </a:lnTo>
                        <a:lnTo>
                          <a:pt x="16" y="26"/>
                        </a:lnTo>
                        <a:lnTo>
                          <a:pt x="16" y="11"/>
                        </a:lnTo>
                        <a:lnTo>
                          <a:pt x="16" y="5"/>
                        </a:lnTo>
                        <a:lnTo>
                          <a:pt x="20" y="5"/>
                        </a:lnTo>
                        <a:lnTo>
                          <a:pt x="23" y="5"/>
                        </a:lnTo>
                        <a:lnTo>
                          <a:pt x="27" y="7"/>
                        </a:lnTo>
                        <a:lnTo>
                          <a:pt x="32" y="7"/>
                        </a:lnTo>
                        <a:lnTo>
                          <a:pt x="35" y="7"/>
                        </a:lnTo>
                        <a:lnTo>
                          <a:pt x="35" y="5"/>
                        </a:lnTo>
                        <a:lnTo>
                          <a:pt x="36" y="4"/>
                        </a:lnTo>
                        <a:lnTo>
                          <a:pt x="38" y="4"/>
                        </a:lnTo>
                        <a:lnTo>
                          <a:pt x="41" y="4"/>
                        </a:lnTo>
                        <a:lnTo>
                          <a:pt x="42" y="4"/>
                        </a:lnTo>
                        <a:lnTo>
                          <a:pt x="45" y="4"/>
                        </a:lnTo>
                        <a:lnTo>
                          <a:pt x="47" y="4"/>
                        </a:lnTo>
                        <a:lnTo>
                          <a:pt x="51" y="2"/>
                        </a:lnTo>
                        <a:lnTo>
                          <a:pt x="52" y="4"/>
                        </a:lnTo>
                        <a:lnTo>
                          <a:pt x="57" y="5"/>
                        </a:lnTo>
                        <a:lnTo>
                          <a:pt x="60" y="5"/>
                        </a:lnTo>
                        <a:lnTo>
                          <a:pt x="61" y="5"/>
                        </a:lnTo>
                        <a:lnTo>
                          <a:pt x="64" y="5"/>
                        </a:lnTo>
                        <a:lnTo>
                          <a:pt x="67" y="4"/>
                        </a:lnTo>
                        <a:lnTo>
                          <a:pt x="68" y="2"/>
                        </a:lnTo>
                        <a:lnTo>
                          <a:pt x="70" y="0"/>
                        </a:lnTo>
                        <a:lnTo>
                          <a:pt x="73" y="0"/>
                        </a:lnTo>
                        <a:lnTo>
                          <a:pt x="76" y="1"/>
                        </a:lnTo>
                        <a:lnTo>
                          <a:pt x="80" y="1"/>
                        </a:lnTo>
                        <a:lnTo>
                          <a:pt x="82" y="1"/>
                        </a:lnTo>
                        <a:lnTo>
                          <a:pt x="82" y="5"/>
                        </a:lnTo>
                        <a:lnTo>
                          <a:pt x="83" y="5"/>
                        </a:lnTo>
                        <a:lnTo>
                          <a:pt x="93" y="5"/>
                        </a:lnTo>
                        <a:lnTo>
                          <a:pt x="105" y="7"/>
                        </a:lnTo>
                        <a:lnTo>
                          <a:pt x="105" y="8"/>
                        </a:lnTo>
                        <a:lnTo>
                          <a:pt x="105" y="13"/>
                        </a:lnTo>
                        <a:lnTo>
                          <a:pt x="105" y="16"/>
                        </a:lnTo>
                        <a:lnTo>
                          <a:pt x="110" y="16"/>
                        </a:lnTo>
                        <a:lnTo>
                          <a:pt x="114" y="16"/>
                        </a:lnTo>
                        <a:lnTo>
                          <a:pt x="117" y="16"/>
                        </a:lnTo>
                        <a:lnTo>
                          <a:pt x="123" y="16"/>
                        </a:lnTo>
                        <a:lnTo>
                          <a:pt x="133" y="16"/>
                        </a:lnTo>
                        <a:lnTo>
                          <a:pt x="136" y="16"/>
                        </a:lnTo>
                        <a:lnTo>
                          <a:pt x="145" y="16"/>
                        </a:lnTo>
                        <a:lnTo>
                          <a:pt x="146" y="14"/>
                        </a:lnTo>
                        <a:lnTo>
                          <a:pt x="146" y="16"/>
                        </a:lnTo>
                        <a:lnTo>
                          <a:pt x="148" y="16"/>
                        </a:lnTo>
                        <a:lnTo>
                          <a:pt x="149" y="16"/>
                        </a:lnTo>
                        <a:lnTo>
                          <a:pt x="151" y="16"/>
                        </a:lnTo>
                        <a:lnTo>
                          <a:pt x="152" y="16"/>
                        </a:lnTo>
                        <a:lnTo>
                          <a:pt x="153" y="17"/>
                        </a:lnTo>
                        <a:lnTo>
                          <a:pt x="158" y="16"/>
                        </a:lnTo>
                        <a:lnTo>
                          <a:pt x="159" y="19"/>
                        </a:lnTo>
                        <a:lnTo>
                          <a:pt x="164" y="20"/>
                        </a:lnTo>
                        <a:lnTo>
                          <a:pt x="170" y="20"/>
                        </a:lnTo>
                        <a:lnTo>
                          <a:pt x="183" y="20"/>
                        </a:lnTo>
                        <a:lnTo>
                          <a:pt x="183" y="22"/>
                        </a:lnTo>
                        <a:lnTo>
                          <a:pt x="183" y="26"/>
                        </a:lnTo>
                        <a:lnTo>
                          <a:pt x="183" y="27"/>
                        </a:lnTo>
                        <a:lnTo>
                          <a:pt x="189" y="27"/>
                        </a:lnTo>
                        <a:lnTo>
                          <a:pt x="192" y="27"/>
                        </a:lnTo>
                        <a:lnTo>
                          <a:pt x="197" y="27"/>
                        </a:lnTo>
                        <a:lnTo>
                          <a:pt x="208" y="29"/>
                        </a:lnTo>
                        <a:lnTo>
                          <a:pt x="215" y="29"/>
                        </a:lnTo>
                        <a:lnTo>
                          <a:pt x="221" y="30"/>
                        </a:lnTo>
                        <a:lnTo>
                          <a:pt x="230" y="30"/>
                        </a:lnTo>
                        <a:lnTo>
                          <a:pt x="237" y="32"/>
                        </a:lnTo>
                        <a:lnTo>
                          <a:pt x="241" y="32"/>
                        </a:lnTo>
                        <a:lnTo>
                          <a:pt x="246" y="32"/>
                        </a:lnTo>
                        <a:lnTo>
                          <a:pt x="247" y="32"/>
                        </a:lnTo>
                        <a:lnTo>
                          <a:pt x="247" y="39"/>
                        </a:lnTo>
                        <a:lnTo>
                          <a:pt x="247" y="42"/>
                        </a:lnTo>
                        <a:lnTo>
                          <a:pt x="247" y="45"/>
                        </a:lnTo>
                        <a:lnTo>
                          <a:pt x="250" y="44"/>
                        </a:lnTo>
                        <a:lnTo>
                          <a:pt x="252" y="44"/>
                        </a:lnTo>
                        <a:lnTo>
                          <a:pt x="252" y="46"/>
                        </a:lnTo>
                        <a:lnTo>
                          <a:pt x="252" y="48"/>
                        </a:lnTo>
                        <a:lnTo>
                          <a:pt x="253" y="49"/>
                        </a:lnTo>
                        <a:lnTo>
                          <a:pt x="255" y="49"/>
                        </a:lnTo>
                        <a:lnTo>
                          <a:pt x="256" y="49"/>
                        </a:lnTo>
                        <a:lnTo>
                          <a:pt x="259" y="49"/>
                        </a:lnTo>
                        <a:lnTo>
                          <a:pt x="259" y="51"/>
                        </a:lnTo>
                        <a:lnTo>
                          <a:pt x="260" y="51"/>
                        </a:lnTo>
                        <a:lnTo>
                          <a:pt x="260" y="55"/>
                        </a:lnTo>
                        <a:lnTo>
                          <a:pt x="260" y="61"/>
                        </a:lnTo>
                        <a:lnTo>
                          <a:pt x="260" y="7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3" name="Freeform 264"/>
                  <p:cNvSpPr>
                    <a:spLocks noEditPoints="1"/>
                  </p:cNvSpPr>
                  <p:nvPr/>
                </p:nvSpPr>
                <p:spPr bwMode="auto">
                  <a:xfrm>
                    <a:off x="5082388" y="4587698"/>
                    <a:ext cx="573087" cy="1068388"/>
                  </a:xfrm>
                  <a:custGeom>
                    <a:avLst/>
                    <a:gdLst>
                      <a:gd name="T0" fmla="*/ 51 w 161"/>
                      <a:gd name="T1" fmla="*/ 14 h 300"/>
                      <a:gd name="T2" fmla="*/ 67 w 161"/>
                      <a:gd name="T3" fmla="*/ 0 h 300"/>
                      <a:gd name="T4" fmla="*/ 94 w 161"/>
                      <a:gd name="T5" fmla="*/ 25 h 300"/>
                      <a:gd name="T6" fmla="*/ 103 w 161"/>
                      <a:gd name="T7" fmla="*/ 25 h 300"/>
                      <a:gd name="T8" fmla="*/ 110 w 161"/>
                      <a:gd name="T9" fmla="*/ 23 h 300"/>
                      <a:gd name="T10" fmla="*/ 117 w 161"/>
                      <a:gd name="T11" fmla="*/ 45 h 300"/>
                      <a:gd name="T12" fmla="*/ 132 w 161"/>
                      <a:gd name="T13" fmla="*/ 58 h 300"/>
                      <a:gd name="T14" fmla="*/ 155 w 161"/>
                      <a:gd name="T15" fmla="*/ 73 h 300"/>
                      <a:gd name="T16" fmla="*/ 148 w 161"/>
                      <a:gd name="T17" fmla="*/ 95 h 300"/>
                      <a:gd name="T18" fmla="*/ 149 w 161"/>
                      <a:gd name="T19" fmla="*/ 129 h 300"/>
                      <a:gd name="T20" fmla="*/ 151 w 161"/>
                      <a:gd name="T21" fmla="*/ 141 h 300"/>
                      <a:gd name="T22" fmla="*/ 152 w 161"/>
                      <a:gd name="T23" fmla="*/ 165 h 300"/>
                      <a:gd name="T24" fmla="*/ 145 w 161"/>
                      <a:gd name="T25" fmla="*/ 182 h 300"/>
                      <a:gd name="T26" fmla="*/ 132 w 161"/>
                      <a:gd name="T27" fmla="*/ 189 h 300"/>
                      <a:gd name="T28" fmla="*/ 113 w 161"/>
                      <a:gd name="T29" fmla="*/ 208 h 300"/>
                      <a:gd name="T30" fmla="*/ 123 w 161"/>
                      <a:gd name="T31" fmla="*/ 217 h 300"/>
                      <a:gd name="T32" fmla="*/ 130 w 161"/>
                      <a:gd name="T33" fmla="*/ 243 h 300"/>
                      <a:gd name="T34" fmla="*/ 141 w 161"/>
                      <a:gd name="T35" fmla="*/ 268 h 300"/>
                      <a:gd name="T36" fmla="*/ 145 w 161"/>
                      <a:gd name="T37" fmla="*/ 268 h 300"/>
                      <a:gd name="T38" fmla="*/ 148 w 161"/>
                      <a:gd name="T39" fmla="*/ 268 h 300"/>
                      <a:gd name="T40" fmla="*/ 154 w 161"/>
                      <a:gd name="T41" fmla="*/ 274 h 300"/>
                      <a:gd name="T42" fmla="*/ 149 w 161"/>
                      <a:gd name="T43" fmla="*/ 277 h 300"/>
                      <a:gd name="T44" fmla="*/ 139 w 161"/>
                      <a:gd name="T45" fmla="*/ 277 h 300"/>
                      <a:gd name="T46" fmla="*/ 132 w 161"/>
                      <a:gd name="T47" fmla="*/ 283 h 300"/>
                      <a:gd name="T48" fmla="*/ 129 w 161"/>
                      <a:gd name="T49" fmla="*/ 286 h 300"/>
                      <a:gd name="T50" fmla="*/ 125 w 161"/>
                      <a:gd name="T51" fmla="*/ 291 h 300"/>
                      <a:gd name="T52" fmla="*/ 105 w 161"/>
                      <a:gd name="T53" fmla="*/ 284 h 300"/>
                      <a:gd name="T54" fmla="*/ 100 w 161"/>
                      <a:gd name="T55" fmla="*/ 286 h 300"/>
                      <a:gd name="T56" fmla="*/ 91 w 161"/>
                      <a:gd name="T57" fmla="*/ 280 h 300"/>
                      <a:gd name="T58" fmla="*/ 76 w 161"/>
                      <a:gd name="T59" fmla="*/ 271 h 300"/>
                      <a:gd name="T60" fmla="*/ 69 w 161"/>
                      <a:gd name="T61" fmla="*/ 271 h 300"/>
                      <a:gd name="T62" fmla="*/ 59 w 161"/>
                      <a:gd name="T63" fmla="*/ 245 h 300"/>
                      <a:gd name="T64" fmla="*/ 57 w 161"/>
                      <a:gd name="T65" fmla="*/ 224 h 300"/>
                      <a:gd name="T66" fmla="*/ 63 w 161"/>
                      <a:gd name="T67" fmla="*/ 209 h 300"/>
                      <a:gd name="T68" fmla="*/ 60 w 161"/>
                      <a:gd name="T69" fmla="*/ 202 h 300"/>
                      <a:gd name="T70" fmla="*/ 51 w 161"/>
                      <a:gd name="T71" fmla="*/ 190 h 300"/>
                      <a:gd name="T72" fmla="*/ 51 w 161"/>
                      <a:gd name="T73" fmla="*/ 184 h 300"/>
                      <a:gd name="T74" fmla="*/ 50 w 161"/>
                      <a:gd name="T75" fmla="*/ 176 h 300"/>
                      <a:gd name="T76" fmla="*/ 42 w 161"/>
                      <a:gd name="T77" fmla="*/ 165 h 300"/>
                      <a:gd name="T78" fmla="*/ 40 w 161"/>
                      <a:gd name="T79" fmla="*/ 155 h 300"/>
                      <a:gd name="T80" fmla="*/ 37 w 161"/>
                      <a:gd name="T81" fmla="*/ 152 h 300"/>
                      <a:gd name="T82" fmla="*/ 31 w 161"/>
                      <a:gd name="T83" fmla="*/ 141 h 300"/>
                      <a:gd name="T84" fmla="*/ 29 w 161"/>
                      <a:gd name="T85" fmla="*/ 135 h 300"/>
                      <a:gd name="T86" fmla="*/ 28 w 161"/>
                      <a:gd name="T87" fmla="*/ 129 h 300"/>
                      <a:gd name="T88" fmla="*/ 26 w 161"/>
                      <a:gd name="T89" fmla="*/ 116 h 300"/>
                      <a:gd name="T90" fmla="*/ 22 w 161"/>
                      <a:gd name="T91" fmla="*/ 108 h 300"/>
                      <a:gd name="T92" fmla="*/ 19 w 161"/>
                      <a:gd name="T93" fmla="*/ 101 h 300"/>
                      <a:gd name="T94" fmla="*/ 19 w 161"/>
                      <a:gd name="T95" fmla="*/ 89 h 300"/>
                      <a:gd name="T96" fmla="*/ 20 w 161"/>
                      <a:gd name="T97" fmla="*/ 75 h 300"/>
                      <a:gd name="T98" fmla="*/ 19 w 161"/>
                      <a:gd name="T99" fmla="*/ 69 h 300"/>
                      <a:gd name="T100" fmla="*/ 15 w 161"/>
                      <a:gd name="T101" fmla="*/ 61 h 300"/>
                      <a:gd name="T102" fmla="*/ 10 w 161"/>
                      <a:gd name="T103" fmla="*/ 58 h 300"/>
                      <a:gd name="T104" fmla="*/ 4 w 161"/>
                      <a:gd name="T105" fmla="*/ 45 h 300"/>
                      <a:gd name="T106" fmla="*/ 0 w 161"/>
                      <a:gd name="T107" fmla="*/ 38 h 300"/>
                      <a:gd name="T108" fmla="*/ 12 w 161"/>
                      <a:gd name="T109" fmla="*/ 31 h 300"/>
                      <a:gd name="T110" fmla="*/ 22 w 161"/>
                      <a:gd name="T111" fmla="*/ 19 h 300"/>
                      <a:gd name="T112" fmla="*/ 148 w 161"/>
                      <a:gd name="T113" fmla="*/ 289 h 300"/>
                      <a:gd name="T114" fmla="*/ 152 w 161"/>
                      <a:gd name="T115" fmla="*/ 293 h 300"/>
                      <a:gd name="T116" fmla="*/ 160 w 161"/>
                      <a:gd name="T117" fmla="*/ 296 h 300"/>
                      <a:gd name="T118" fmla="*/ 152 w 161"/>
                      <a:gd name="T119" fmla="*/ 299 h 300"/>
                      <a:gd name="T120" fmla="*/ 142 w 161"/>
                      <a:gd name="T121" fmla="*/ 300 h 300"/>
                      <a:gd name="T122" fmla="*/ 142 w 161"/>
                      <a:gd name="T123" fmla="*/ 293 h 300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161"/>
                      <a:gd name="T187" fmla="*/ 0 h 300"/>
                      <a:gd name="T188" fmla="*/ 161 w 161"/>
                      <a:gd name="T189" fmla="*/ 300 h 300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161" h="300">
                        <a:moveTo>
                          <a:pt x="22" y="19"/>
                        </a:moveTo>
                        <a:lnTo>
                          <a:pt x="23" y="25"/>
                        </a:lnTo>
                        <a:lnTo>
                          <a:pt x="51" y="14"/>
                        </a:lnTo>
                        <a:lnTo>
                          <a:pt x="50" y="12"/>
                        </a:lnTo>
                        <a:lnTo>
                          <a:pt x="45" y="9"/>
                        </a:lnTo>
                        <a:lnTo>
                          <a:pt x="67" y="0"/>
                        </a:lnTo>
                        <a:lnTo>
                          <a:pt x="75" y="16"/>
                        </a:lnTo>
                        <a:lnTo>
                          <a:pt x="86" y="12"/>
                        </a:lnTo>
                        <a:lnTo>
                          <a:pt x="94" y="25"/>
                        </a:lnTo>
                        <a:lnTo>
                          <a:pt x="97" y="23"/>
                        </a:lnTo>
                        <a:lnTo>
                          <a:pt x="98" y="26"/>
                        </a:lnTo>
                        <a:lnTo>
                          <a:pt x="103" y="25"/>
                        </a:lnTo>
                        <a:lnTo>
                          <a:pt x="108" y="22"/>
                        </a:lnTo>
                        <a:lnTo>
                          <a:pt x="110" y="23"/>
                        </a:lnTo>
                        <a:lnTo>
                          <a:pt x="114" y="31"/>
                        </a:lnTo>
                        <a:lnTo>
                          <a:pt x="116" y="38"/>
                        </a:lnTo>
                        <a:lnTo>
                          <a:pt x="117" y="45"/>
                        </a:lnTo>
                        <a:lnTo>
                          <a:pt x="123" y="42"/>
                        </a:lnTo>
                        <a:lnTo>
                          <a:pt x="135" y="56"/>
                        </a:lnTo>
                        <a:lnTo>
                          <a:pt x="132" y="58"/>
                        </a:lnTo>
                        <a:lnTo>
                          <a:pt x="141" y="66"/>
                        </a:lnTo>
                        <a:lnTo>
                          <a:pt x="148" y="67"/>
                        </a:lnTo>
                        <a:lnTo>
                          <a:pt x="155" y="73"/>
                        </a:lnTo>
                        <a:lnTo>
                          <a:pt x="139" y="88"/>
                        </a:lnTo>
                        <a:lnTo>
                          <a:pt x="145" y="97"/>
                        </a:lnTo>
                        <a:lnTo>
                          <a:pt x="148" y="95"/>
                        </a:lnTo>
                        <a:lnTo>
                          <a:pt x="161" y="113"/>
                        </a:lnTo>
                        <a:lnTo>
                          <a:pt x="148" y="126"/>
                        </a:lnTo>
                        <a:lnTo>
                          <a:pt x="149" y="129"/>
                        </a:lnTo>
                        <a:lnTo>
                          <a:pt x="148" y="132"/>
                        </a:lnTo>
                        <a:lnTo>
                          <a:pt x="157" y="141"/>
                        </a:lnTo>
                        <a:lnTo>
                          <a:pt x="151" y="141"/>
                        </a:lnTo>
                        <a:lnTo>
                          <a:pt x="157" y="158"/>
                        </a:lnTo>
                        <a:lnTo>
                          <a:pt x="151" y="162"/>
                        </a:lnTo>
                        <a:lnTo>
                          <a:pt x="152" y="165"/>
                        </a:lnTo>
                        <a:lnTo>
                          <a:pt x="147" y="170"/>
                        </a:lnTo>
                        <a:lnTo>
                          <a:pt x="148" y="177"/>
                        </a:lnTo>
                        <a:lnTo>
                          <a:pt x="145" y="182"/>
                        </a:lnTo>
                        <a:lnTo>
                          <a:pt x="142" y="192"/>
                        </a:lnTo>
                        <a:lnTo>
                          <a:pt x="138" y="193"/>
                        </a:lnTo>
                        <a:lnTo>
                          <a:pt x="132" y="189"/>
                        </a:lnTo>
                        <a:lnTo>
                          <a:pt x="111" y="199"/>
                        </a:lnTo>
                        <a:lnTo>
                          <a:pt x="111" y="205"/>
                        </a:lnTo>
                        <a:lnTo>
                          <a:pt x="113" y="208"/>
                        </a:lnTo>
                        <a:lnTo>
                          <a:pt x="114" y="211"/>
                        </a:lnTo>
                        <a:lnTo>
                          <a:pt x="119" y="212"/>
                        </a:lnTo>
                        <a:lnTo>
                          <a:pt x="123" y="217"/>
                        </a:lnTo>
                        <a:lnTo>
                          <a:pt x="122" y="230"/>
                        </a:lnTo>
                        <a:lnTo>
                          <a:pt x="126" y="240"/>
                        </a:lnTo>
                        <a:lnTo>
                          <a:pt x="130" y="243"/>
                        </a:lnTo>
                        <a:lnTo>
                          <a:pt x="132" y="258"/>
                        </a:lnTo>
                        <a:lnTo>
                          <a:pt x="138" y="269"/>
                        </a:lnTo>
                        <a:lnTo>
                          <a:pt x="141" y="268"/>
                        </a:lnTo>
                        <a:lnTo>
                          <a:pt x="144" y="268"/>
                        </a:lnTo>
                        <a:lnTo>
                          <a:pt x="144" y="267"/>
                        </a:lnTo>
                        <a:lnTo>
                          <a:pt x="145" y="268"/>
                        </a:lnTo>
                        <a:lnTo>
                          <a:pt x="148" y="265"/>
                        </a:lnTo>
                        <a:lnTo>
                          <a:pt x="148" y="267"/>
                        </a:lnTo>
                        <a:lnTo>
                          <a:pt x="148" y="268"/>
                        </a:lnTo>
                        <a:lnTo>
                          <a:pt x="152" y="269"/>
                        </a:lnTo>
                        <a:lnTo>
                          <a:pt x="155" y="272"/>
                        </a:lnTo>
                        <a:lnTo>
                          <a:pt x="154" y="274"/>
                        </a:lnTo>
                        <a:lnTo>
                          <a:pt x="149" y="272"/>
                        </a:lnTo>
                        <a:lnTo>
                          <a:pt x="147" y="274"/>
                        </a:lnTo>
                        <a:lnTo>
                          <a:pt x="149" y="277"/>
                        </a:lnTo>
                        <a:lnTo>
                          <a:pt x="147" y="278"/>
                        </a:lnTo>
                        <a:lnTo>
                          <a:pt x="144" y="277"/>
                        </a:lnTo>
                        <a:lnTo>
                          <a:pt x="139" y="277"/>
                        </a:lnTo>
                        <a:lnTo>
                          <a:pt x="136" y="284"/>
                        </a:lnTo>
                        <a:lnTo>
                          <a:pt x="135" y="283"/>
                        </a:lnTo>
                        <a:lnTo>
                          <a:pt x="132" y="283"/>
                        </a:lnTo>
                        <a:lnTo>
                          <a:pt x="130" y="283"/>
                        </a:lnTo>
                        <a:lnTo>
                          <a:pt x="129" y="284"/>
                        </a:lnTo>
                        <a:lnTo>
                          <a:pt x="129" y="286"/>
                        </a:lnTo>
                        <a:lnTo>
                          <a:pt x="129" y="290"/>
                        </a:lnTo>
                        <a:lnTo>
                          <a:pt x="127" y="290"/>
                        </a:lnTo>
                        <a:lnTo>
                          <a:pt x="125" y="291"/>
                        </a:lnTo>
                        <a:lnTo>
                          <a:pt x="110" y="287"/>
                        </a:lnTo>
                        <a:lnTo>
                          <a:pt x="107" y="286"/>
                        </a:lnTo>
                        <a:lnTo>
                          <a:pt x="105" y="284"/>
                        </a:lnTo>
                        <a:lnTo>
                          <a:pt x="103" y="284"/>
                        </a:lnTo>
                        <a:lnTo>
                          <a:pt x="101" y="287"/>
                        </a:lnTo>
                        <a:lnTo>
                          <a:pt x="100" y="286"/>
                        </a:lnTo>
                        <a:lnTo>
                          <a:pt x="98" y="286"/>
                        </a:lnTo>
                        <a:lnTo>
                          <a:pt x="91" y="280"/>
                        </a:lnTo>
                        <a:lnTo>
                          <a:pt x="83" y="275"/>
                        </a:lnTo>
                        <a:lnTo>
                          <a:pt x="81" y="272"/>
                        </a:lnTo>
                        <a:lnTo>
                          <a:pt x="76" y="271"/>
                        </a:lnTo>
                        <a:lnTo>
                          <a:pt x="73" y="271"/>
                        </a:lnTo>
                        <a:lnTo>
                          <a:pt x="70" y="269"/>
                        </a:lnTo>
                        <a:lnTo>
                          <a:pt x="69" y="271"/>
                        </a:lnTo>
                        <a:lnTo>
                          <a:pt x="67" y="252"/>
                        </a:lnTo>
                        <a:lnTo>
                          <a:pt x="64" y="247"/>
                        </a:lnTo>
                        <a:lnTo>
                          <a:pt x="59" y="245"/>
                        </a:lnTo>
                        <a:lnTo>
                          <a:pt x="56" y="242"/>
                        </a:lnTo>
                        <a:lnTo>
                          <a:pt x="56" y="239"/>
                        </a:lnTo>
                        <a:lnTo>
                          <a:pt x="57" y="224"/>
                        </a:lnTo>
                        <a:lnTo>
                          <a:pt x="60" y="220"/>
                        </a:lnTo>
                        <a:lnTo>
                          <a:pt x="61" y="214"/>
                        </a:lnTo>
                        <a:lnTo>
                          <a:pt x="63" y="209"/>
                        </a:lnTo>
                        <a:lnTo>
                          <a:pt x="63" y="208"/>
                        </a:lnTo>
                        <a:lnTo>
                          <a:pt x="61" y="205"/>
                        </a:lnTo>
                        <a:lnTo>
                          <a:pt x="60" y="202"/>
                        </a:lnTo>
                        <a:lnTo>
                          <a:pt x="59" y="201"/>
                        </a:lnTo>
                        <a:lnTo>
                          <a:pt x="53" y="196"/>
                        </a:lnTo>
                        <a:lnTo>
                          <a:pt x="51" y="190"/>
                        </a:lnTo>
                        <a:lnTo>
                          <a:pt x="51" y="189"/>
                        </a:lnTo>
                        <a:lnTo>
                          <a:pt x="51" y="186"/>
                        </a:lnTo>
                        <a:lnTo>
                          <a:pt x="51" y="184"/>
                        </a:lnTo>
                        <a:lnTo>
                          <a:pt x="50" y="183"/>
                        </a:lnTo>
                        <a:lnTo>
                          <a:pt x="50" y="180"/>
                        </a:lnTo>
                        <a:lnTo>
                          <a:pt x="50" y="176"/>
                        </a:lnTo>
                        <a:lnTo>
                          <a:pt x="48" y="173"/>
                        </a:lnTo>
                        <a:lnTo>
                          <a:pt x="47" y="171"/>
                        </a:lnTo>
                        <a:lnTo>
                          <a:pt x="42" y="165"/>
                        </a:lnTo>
                        <a:lnTo>
                          <a:pt x="42" y="164"/>
                        </a:lnTo>
                        <a:lnTo>
                          <a:pt x="40" y="157"/>
                        </a:lnTo>
                        <a:lnTo>
                          <a:pt x="40" y="155"/>
                        </a:lnTo>
                        <a:lnTo>
                          <a:pt x="38" y="154"/>
                        </a:lnTo>
                        <a:lnTo>
                          <a:pt x="38" y="152"/>
                        </a:lnTo>
                        <a:lnTo>
                          <a:pt x="37" y="152"/>
                        </a:lnTo>
                        <a:lnTo>
                          <a:pt x="37" y="151"/>
                        </a:lnTo>
                        <a:lnTo>
                          <a:pt x="32" y="142"/>
                        </a:lnTo>
                        <a:lnTo>
                          <a:pt x="31" y="141"/>
                        </a:lnTo>
                        <a:lnTo>
                          <a:pt x="29" y="139"/>
                        </a:lnTo>
                        <a:lnTo>
                          <a:pt x="31" y="136"/>
                        </a:lnTo>
                        <a:lnTo>
                          <a:pt x="29" y="135"/>
                        </a:lnTo>
                        <a:lnTo>
                          <a:pt x="29" y="132"/>
                        </a:lnTo>
                        <a:lnTo>
                          <a:pt x="28" y="130"/>
                        </a:lnTo>
                        <a:lnTo>
                          <a:pt x="28" y="129"/>
                        </a:lnTo>
                        <a:lnTo>
                          <a:pt x="28" y="126"/>
                        </a:lnTo>
                        <a:lnTo>
                          <a:pt x="29" y="124"/>
                        </a:lnTo>
                        <a:lnTo>
                          <a:pt x="26" y="116"/>
                        </a:lnTo>
                        <a:lnTo>
                          <a:pt x="25" y="113"/>
                        </a:lnTo>
                        <a:lnTo>
                          <a:pt x="25" y="111"/>
                        </a:lnTo>
                        <a:lnTo>
                          <a:pt x="22" y="108"/>
                        </a:lnTo>
                        <a:lnTo>
                          <a:pt x="19" y="102"/>
                        </a:lnTo>
                        <a:lnTo>
                          <a:pt x="19" y="101"/>
                        </a:lnTo>
                        <a:lnTo>
                          <a:pt x="19" y="98"/>
                        </a:lnTo>
                        <a:lnTo>
                          <a:pt x="19" y="97"/>
                        </a:lnTo>
                        <a:lnTo>
                          <a:pt x="19" y="89"/>
                        </a:lnTo>
                        <a:lnTo>
                          <a:pt x="20" y="83"/>
                        </a:lnTo>
                        <a:lnTo>
                          <a:pt x="22" y="78"/>
                        </a:lnTo>
                        <a:lnTo>
                          <a:pt x="20" y="75"/>
                        </a:lnTo>
                        <a:lnTo>
                          <a:pt x="19" y="73"/>
                        </a:lnTo>
                        <a:lnTo>
                          <a:pt x="19" y="72"/>
                        </a:lnTo>
                        <a:lnTo>
                          <a:pt x="19" y="69"/>
                        </a:lnTo>
                        <a:lnTo>
                          <a:pt x="19" y="67"/>
                        </a:lnTo>
                        <a:lnTo>
                          <a:pt x="18" y="64"/>
                        </a:lnTo>
                        <a:lnTo>
                          <a:pt x="15" y="61"/>
                        </a:lnTo>
                        <a:lnTo>
                          <a:pt x="13" y="60"/>
                        </a:lnTo>
                        <a:lnTo>
                          <a:pt x="12" y="58"/>
                        </a:lnTo>
                        <a:lnTo>
                          <a:pt x="10" y="58"/>
                        </a:lnTo>
                        <a:lnTo>
                          <a:pt x="10" y="53"/>
                        </a:lnTo>
                        <a:lnTo>
                          <a:pt x="7" y="48"/>
                        </a:lnTo>
                        <a:lnTo>
                          <a:pt x="4" y="45"/>
                        </a:lnTo>
                        <a:lnTo>
                          <a:pt x="4" y="44"/>
                        </a:lnTo>
                        <a:lnTo>
                          <a:pt x="1" y="39"/>
                        </a:lnTo>
                        <a:lnTo>
                          <a:pt x="0" y="38"/>
                        </a:lnTo>
                        <a:lnTo>
                          <a:pt x="0" y="36"/>
                        </a:lnTo>
                        <a:lnTo>
                          <a:pt x="10" y="35"/>
                        </a:lnTo>
                        <a:lnTo>
                          <a:pt x="12" y="31"/>
                        </a:lnTo>
                        <a:lnTo>
                          <a:pt x="13" y="25"/>
                        </a:lnTo>
                        <a:lnTo>
                          <a:pt x="15" y="20"/>
                        </a:lnTo>
                        <a:lnTo>
                          <a:pt x="22" y="19"/>
                        </a:lnTo>
                        <a:close/>
                        <a:moveTo>
                          <a:pt x="141" y="290"/>
                        </a:moveTo>
                        <a:lnTo>
                          <a:pt x="147" y="291"/>
                        </a:lnTo>
                        <a:lnTo>
                          <a:pt x="148" y="289"/>
                        </a:lnTo>
                        <a:lnTo>
                          <a:pt x="151" y="289"/>
                        </a:lnTo>
                        <a:lnTo>
                          <a:pt x="152" y="290"/>
                        </a:lnTo>
                        <a:lnTo>
                          <a:pt x="152" y="293"/>
                        </a:lnTo>
                        <a:lnTo>
                          <a:pt x="155" y="294"/>
                        </a:lnTo>
                        <a:lnTo>
                          <a:pt x="160" y="296"/>
                        </a:lnTo>
                        <a:lnTo>
                          <a:pt x="157" y="297"/>
                        </a:lnTo>
                        <a:lnTo>
                          <a:pt x="155" y="299"/>
                        </a:lnTo>
                        <a:lnTo>
                          <a:pt x="152" y="299"/>
                        </a:lnTo>
                        <a:lnTo>
                          <a:pt x="148" y="299"/>
                        </a:lnTo>
                        <a:lnTo>
                          <a:pt x="145" y="299"/>
                        </a:lnTo>
                        <a:lnTo>
                          <a:pt x="142" y="300"/>
                        </a:lnTo>
                        <a:lnTo>
                          <a:pt x="142" y="297"/>
                        </a:lnTo>
                        <a:lnTo>
                          <a:pt x="142" y="294"/>
                        </a:lnTo>
                        <a:lnTo>
                          <a:pt x="142" y="293"/>
                        </a:lnTo>
                        <a:lnTo>
                          <a:pt x="141" y="291"/>
                        </a:lnTo>
                        <a:lnTo>
                          <a:pt x="141" y="29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4" name="Freeform 265"/>
                  <p:cNvSpPr>
                    <a:spLocks noEditPoints="1"/>
                  </p:cNvSpPr>
                  <p:nvPr/>
                </p:nvSpPr>
                <p:spPr bwMode="auto">
                  <a:xfrm>
                    <a:off x="3607297" y="2013099"/>
                    <a:ext cx="700087" cy="687387"/>
                  </a:xfrm>
                  <a:custGeom>
                    <a:avLst/>
                    <a:gdLst>
                      <a:gd name="T0" fmla="*/ 29 w 196"/>
                      <a:gd name="T1" fmla="*/ 53 h 193"/>
                      <a:gd name="T2" fmla="*/ 39 w 196"/>
                      <a:gd name="T3" fmla="*/ 26 h 193"/>
                      <a:gd name="T4" fmla="*/ 48 w 196"/>
                      <a:gd name="T5" fmla="*/ 25 h 193"/>
                      <a:gd name="T6" fmla="*/ 57 w 196"/>
                      <a:gd name="T7" fmla="*/ 21 h 193"/>
                      <a:gd name="T8" fmla="*/ 56 w 196"/>
                      <a:gd name="T9" fmla="*/ 12 h 193"/>
                      <a:gd name="T10" fmla="*/ 69 w 196"/>
                      <a:gd name="T11" fmla="*/ 12 h 193"/>
                      <a:gd name="T12" fmla="*/ 78 w 196"/>
                      <a:gd name="T13" fmla="*/ 12 h 193"/>
                      <a:gd name="T14" fmla="*/ 95 w 196"/>
                      <a:gd name="T15" fmla="*/ 10 h 193"/>
                      <a:gd name="T16" fmla="*/ 101 w 196"/>
                      <a:gd name="T17" fmla="*/ 13 h 193"/>
                      <a:gd name="T18" fmla="*/ 104 w 196"/>
                      <a:gd name="T19" fmla="*/ 1 h 193"/>
                      <a:gd name="T20" fmla="*/ 123 w 196"/>
                      <a:gd name="T21" fmla="*/ 0 h 193"/>
                      <a:gd name="T22" fmla="*/ 149 w 196"/>
                      <a:gd name="T23" fmla="*/ 47 h 193"/>
                      <a:gd name="T24" fmla="*/ 152 w 196"/>
                      <a:gd name="T25" fmla="*/ 62 h 193"/>
                      <a:gd name="T26" fmla="*/ 174 w 196"/>
                      <a:gd name="T27" fmla="*/ 66 h 193"/>
                      <a:gd name="T28" fmla="*/ 170 w 196"/>
                      <a:gd name="T29" fmla="*/ 73 h 193"/>
                      <a:gd name="T30" fmla="*/ 173 w 196"/>
                      <a:gd name="T31" fmla="*/ 76 h 193"/>
                      <a:gd name="T32" fmla="*/ 170 w 196"/>
                      <a:gd name="T33" fmla="*/ 104 h 193"/>
                      <a:gd name="T34" fmla="*/ 157 w 196"/>
                      <a:gd name="T35" fmla="*/ 107 h 193"/>
                      <a:gd name="T36" fmla="*/ 145 w 196"/>
                      <a:gd name="T37" fmla="*/ 117 h 193"/>
                      <a:gd name="T38" fmla="*/ 138 w 196"/>
                      <a:gd name="T39" fmla="*/ 148 h 193"/>
                      <a:gd name="T40" fmla="*/ 135 w 196"/>
                      <a:gd name="T41" fmla="*/ 151 h 193"/>
                      <a:gd name="T42" fmla="*/ 133 w 196"/>
                      <a:gd name="T43" fmla="*/ 155 h 193"/>
                      <a:gd name="T44" fmla="*/ 130 w 196"/>
                      <a:gd name="T45" fmla="*/ 157 h 193"/>
                      <a:gd name="T46" fmla="*/ 127 w 196"/>
                      <a:gd name="T47" fmla="*/ 157 h 193"/>
                      <a:gd name="T48" fmla="*/ 123 w 196"/>
                      <a:gd name="T49" fmla="*/ 160 h 193"/>
                      <a:gd name="T50" fmla="*/ 123 w 196"/>
                      <a:gd name="T51" fmla="*/ 176 h 193"/>
                      <a:gd name="T52" fmla="*/ 101 w 196"/>
                      <a:gd name="T53" fmla="*/ 174 h 193"/>
                      <a:gd name="T54" fmla="*/ 67 w 196"/>
                      <a:gd name="T55" fmla="*/ 173 h 193"/>
                      <a:gd name="T56" fmla="*/ 57 w 196"/>
                      <a:gd name="T57" fmla="*/ 182 h 193"/>
                      <a:gd name="T58" fmla="*/ 56 w 196"/>
                      <a:gd name="T59" fmla="*/ 186 h 193"/>
                      <a:gd name="T60" fmla="*/ 61 w 196"/>
                      <a:gd name="T61" fmla="*/ 189 h 193"/>
                      <a:gd name="T62" fmla="*/ 64 w 196"/>
                      <a:gd name="T63" fmla="*/ 190 h 193"/>
                      <a:gd name="T64" fmla="*/ 50 w 196"/>
                      <a:gd name="T65" fmla="*/ 188 h 193"/>
                      <a:gd name="T66" fmla="*/ 29 w 196"/>
                      <a:gd name="T67" fmla="*/ 185 h 193"/>
                      <a:gd name="T68" fmla="*/ 22 w 196"/>
                      <a:gd name="T69" fmla="*/ 179 h 193"/>
                      <a:gd name="T70" fmla="*/ 28 w 196"/>
                      <a:gd name="T71" fmla="*/ 144 h 193"/>
                      <a:gd name="T72" fmla="*/ 31 w 196"/>
                      <a:gd name="T73" fmla="*/ 147 h 193"/>
                      <a:gd name="T74" fmla="*/ 34 w 196"/>
                      <a:gd name="T75" fmla="*/ 147 h 193"/>
                      <a:gd name="T76" fmla="*/ 35 w 196"/>
                      <a:gd name="T77" fmla="*/ 126 h 193"/>
                      <a:gd name="T78" fmla="*/ 39 w 196"/>
                      <a:gd name="T79" fmla="*/ 107 h 193"/>
                      <a:gd name="T80" fmla="*/ 32 w 196"/>
                      <a:gd name="T81" fmla="*/ 107 h 193"/>
                      <a:gd name="T82" fmla="*/ 17 w 196"/>
                      <a:gd name="T83" fmla="*/ 107 h 193"/>
                      <a:gd name="T84" fmla="*/ 13 w 196"/>
                      <a:gd name="T85" fmla="*/ 104 h 193"/>
                      <a:gd name="T86" fmla="*/ 10 w 196"/>
                      <a:gd name="T87" fmla="*/ 94 h 193"/>
                      <a:gd name="T88" fmla="*/ 7 w 196"/>
                      <a:gd name="T89" fmla="*/ 88 h 193"/>
                      <a:gd name="T90" fmla="*/ 6 w 196"/>
                      <a:gd name="T91" fmla="*/ 88 h 193"/>
                      <a:gd name="T92" fmla="*/ 1 w 196"/>
                      <a:gd name="T93" fmla="*/ 91 h 193"/>
                      <a:gd name="T94" fmla="*/ 0 w 196"/>
                      <a:gd name="T95" fmla="*/ 60 h 193"/>
                      <a:gd name="T96" fmla="*/ 3 w 196"/>
                      <a:gd name="T97" fmla="*/ 56 h 193"/>
                      <a:gd name="T98" fmla="*/ 9 w 196"/>
                      <a:gd name="T99" fmla="*/ 51 h 193"/>
                      <a:gd name="T100" fmla="*/ 13 w 196"/>
                      <a:gd name="T101" fmla="*/ 45 h 193"/>
                      <a:gd name="T102" fmla="*/ 192 w 196"/>
                      <a:gd name="T103" fmla="*/ 67 h 193"/>
                      <a:gd name="T104" fmla="*/ 187 w 196"/>
                      <a:gd name="T105" fmla="*/ 57 h 193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196"/>
                      <a:gd name="T160" fmla="*/ 0 h 193"/>
                      <a:gd name="T161" fmla="*/ 196 w 196"/>
                      <a:gd name="T162" fmla="*/ 193 h 193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196" h="193">
                        <a:moveTo>
                          <a:pt x="13" y="45"/>
                        </a:moveTo>
                        <a:lnTo>
                          <a:pt x="29" y="53"/>
                        </a:lnTo>
                        <a:lnTo>
                          <a:pt x="29" y="37"/>
                        </a:lnTo>
                        <a:lnTo>
                          <a:pt x="39" y="26"/>
                        </a:lnTo>
                        <a:lnTo>
                          <a:pt x="44" y="26"/>
                        </a:lnTo>
                        <a:lnTo>
                          <a:pt x="48" y="25"/>
                        </a:lnTo>
                        <a:lnTo>
                          <a:pt x="54" y="22"/>
                        </a:lnTo>
                        <a:lnTo>
                          <a:pt x="57" y="21"/>
                        </a:lnTo>
                        <a:lnTo>
                          <a:pt x="57" y="16"/>
                        </a:lnTo>
                        <a:lnTo>
                          <a:pt x="56" y="12"/>
                        </a:lnTo>
                        <a:lnTo>
                          <a:pt x="63" y="13"/>
                        </a:lnTo>
                        <a:lnTo>
                          <a:pt x="69" y="12"/>
                        </a:lnTo>
                        <a:lnTo>
                          <a:pt x="76" y="16"/>
                        </a:lnTo>
                        <a:lnTo>
                          <a:pt x="78" y="12"/>
                        </a:lnTo>
                        <a:lnTo>
                          <a:pt x="95" y="12"/>
                        </a:lnTo>
                        <a:lnTo>
                          <a:pt x="95" y="10"/>
                        </a:lnTo>
                        <a:lnTo>
                          <a:pt x="101" y="12"/>
                        </a:lnTo>
                        <a:lnTo>
                          <a:pt x="101" y="13"/>
                        </a:lnTo>
                        <a:lnTo>
                          <a:pt x="104" y="15"/>
                        </a:lnTo>
                        <a:lnTo>
                          <a:pt x="104" y="1"/>
                        </a:lnTo>
                        <a:lnTo>
                          <a:pt x="116" y="1"/>
                        </a:lnTo>
                        <a:lnTo>
                          <a:pt x="123" y="0"/>
                        </a:lnTo>
                        <a:lnTo>
                          <a:pt x="120" y="44"/>
                        </a:lnTo>
                        <a:lnTo>
                          <a:pt x="149" y="47"/>
                        </a:lnTo>
                        <a:lnTo>
                          <a:pt x="152" y="51"/>
                        </a:lnTo>
                        <a:lnTo>
                          <a:pt x="152" y="62"/>
                        </a:lnTo>
                        <a:lnTo>
                          <a:pt x="152" y="64"/>
                        </a:lnTo>
                        <a:lnTo>
                          <a:pt x="174" y="66"/>
                        </a:lnTo>
                        <a:lnTo>
                          <a:pt x="174" y="72"/>
                        </a:lnTo>
                        <a:lnTo>
                          <a:pt x="170" y="73"/>
                        </a:lnTo>
                        <a:lnTo>
                          <a:pt x="168" y="75"/>
                        </a:lnTo>
                        <a:lnTo>
                          <a:pt x="173" y="76"/>
                        </a:lnTo>
                        <a:lnTo>
                          <a:pt x="171" y="92"/>
                        </a:lnTo>
                        <a:lnTo>
                          <a:pt x="170" y="104"/>
                        </a:lnTo>
                        <a:lnTo>
                          <a:pt x="157" y="103"/>
                        </a:lnTo>
                        <a:lnTo>
                          <a:pt x="157" y="107"/>
                        </a:lnTo>
                        <a:lnTo>
                          <a:pt x="152" y="107"/>
                        </a:lnTo>
                        <a:lnTo>
                          <a:pt x="145" y="117"/>
                        </a:lnTo>
                        <a:lnTo>
                          <a:pt x="142" y="151"/>
                        </a:lnTo>
                        <a:lnTo>
                          <a:pt x="138" y="148"/>
                        </a:lnTo>
                        <a:lnTo>
                          <a:pt x="136" y="151"/>
                        </a:lnTo>
                        <a:lnTo>
                          <a:pt x="135" y="151"/>
                        </a:lnTo>
                        <a:lnTo>
                          <a:pt x="132" y="154"/>
                        </a:lnTo>
                        <a:lnTo>
                          <a:pt x="133" y="155"/>
                        </a:lnTo>
                        <a:lnTo>
                          <a:pt x="132" y="157"/>
                        </a:lnTo>
                        <a:lnTo>
                          <a:pt x="130" y="157"/>
                        </a:lnTo>
                        <a:lnTo>
                          <a:pt x="129" y="157"/>
                        </a:lnTo>
                        <a:lnTo>
                          <a:pt x="127" y="157"/>
                        </a:lnTo>
                        <a:lnTo>
                          <a:pt x="126" y="155"/>
                        </a:lnTo>
                        <a:lnTo>
                          <a:pt x="123" y="160"/>
                        </a:lnTo>
                        <a:lnTo>
                          <a:pt x="123" y="164"/>
                        </a:lnTo>
                        <a:lnTo>
                          <a:pt x="123" y="176"/>
                        </a:lnTo>
                        <a:lnTo>
                          <a:pt x="114" y="176"/>
                        </a:lnTo>
                        <a:lnTo>
                          <a:pt x="101" y="174"/>
                        </a:lnTo>
                        <a:lnTo>
                          <a:pt x="85" y="173"/>
                        </a:lnTo>
                        <a:lnTo>
                          <a:pt x="67" y="173"/>
                        </a:lnTo>
                        <a:lnTo>
                          <a:pt x="67" y="185"/>
                        </a:lnTo>
                        <a:lnTo>
                          <a:pt x="57" y="182"/>
                        </a:lnTo>
                        <a:lnTo>
                          <a:pt x="56" y="183"/>
                        </a:lnTo>
                        <a:lnTo>
                          <a:pt x="56" y="186"/>
                        </a:lnTo>
                        <a:lnTo>
                          <a:pt x="61" y="188"/>
                        </a:lnTo>
                        <a:lnTo>
                          <a:pt x="61" y="189"/>
                        </a:lnTo>
                        <a:lnTo>
                          <a:pt x="64" y="189"/>
                        </a:lnTo>
                        <a:lnTo>
                          <a:pt x="64" y="190"/>
                        </a:lnTo>
                        <a:lnTo>
                          <a:pt x="64" y="193"/>
                        </a:lnTo>
                        <a:lnTo>
                          <a:pt x="50" y="188"/>
                        </a:lnTo>
                        <a:lnTo>
                          <a:pt x="47" y="192"/>
                        </a:lnTo>
                        <a:lnTo>
                          <a:pt x="29" y="185"/>
                        </a:lnTo>
                        <a:lnTo>
                          <a:pt x="31" y="182"/>
                        </a:lnTo>
                        <a:lnTo>
                          <a:pt x="22" y="179"/>
                        </a:lnTo>
                        <a:lnTo>
                          <a:pt x="28" y="166"/>
                        </a:lnTo>
                        <a:lnTo>
                          <a:pt x="28" y="144"/>
                        </a:lnTo>
                        <a:lnTo>
                          <a:pt x="31" y="145"/>
                        </a:lnTo>
                        <a:lnTo>
                          <a:pt x="31" y="147"/>
                        </a:lnTo>
                        <a:lnTo>
                          <a:pt x="34" y="147"/>
                        </a:lnTo>
                        <a:lnTo>
                          <a:pt x="35" y="145"/>
                        </a:lnTo>
                        <a:lnTo>
                          <a:pt x="35" y="126"/>
                        </a:lnTo>
                        <a:lnTo>
                          <a:pt x="39" y="126"/>
                        </a:lnTo>
                        <a:lnTo>
                          <a:pt x="39" y="107"/>
                        </a:lnTo>
                        <a:lnTo>
                          <a:pt x="32" y="107"/>
                        </a:lnTo>
                        <a:lnTo>
                          <a:pt x="31" y="108"/>
                        </a:lnTo>
                        <a:lnTo>
                          <a:pt x="17" y="107"/>
                        </a:lnTo>
                        <a:lnTo>
                          <a:pt x="19" y="103"/>
                        </a:lnTo>
                        <a:lnTo>
                          <a:pt x="13" y="104"/>
                        </a:lnTo>
                        <a:lnTo>
                          <a:pt x="13" y="94"/>
                        </a:lnTo>
                        <a:lnTo>
                          <a:pt x="10" y="94"/>
                        </a:lnTo>
                        <a:lnTo>
                          <a:pt x="10" y="91"/>
                        </a:lnTo>
                        <a:lnTo>
                          <a:pt x="7" y="88"/>
                        </a:lnTo>
                        <a:lnTo>
                          <a:pt x="6" y="88"/>
                        </a:lnTo>
                        <a:lnTo>
                          <a:pt x="3" y="88"/>
                        </a:lnTo>
                        <a:lnTo>
                          <a:pt x="1" y="91"/>
                        </a:lnTo>
                        <a:lnTo>
                          <a:pt x="3" y="60"/>
                        </a:lnTo>
                        <a:lnTo>
                          <a:pt x="0" y="60"/>
                        </a:lnTo>
                        <a:lnTo>
                          <a:pt x="0" y="57"/>
                        </a:lnTo>
                        <a:lnTo>
                          <a:pt x="3" y="56"/>
                        </a:lnTo>
                        <a:lnTo>
                          <a:pt x="6" y="53"/>
                        </a:lnTo>
                        <a:lnTo>
                          <a:pt x="9" y="51"/>
                        </a:lnTo>
                        <a:lnTo>
                          <a:pt x="10" y="48"/>
                        </a:lnTo>
                        <a:lnTo>
                          <a:pt x="13" y="45"/>
                        </a:lnTo>
                        <a:close/>
                        <a:moveTo>
                          <a:pt x="196" y="63"/>
                        </a:moveTo>
                        <a:lnTo>
                          <a:pt x="192" y="67"/>
                        </a:lnTo>
                        <a:lnTo>
                          <a:pt x="187" y="67"/>
                        </a:lnTo>
                        <a:lnTo>
                          <a:pt x="187" y="57"/>
                        </a:lnTo>
                        <a:lnTo>
                          <a:pt x="196" y="63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5" name="Freeform 267"/>
                  <p:cNvSpPr>
                    <a:spLocks noEditPoints="1"/>
                  </p:cNvSpPr>
                  <p:nvPr/>
                </p:nvSpPr>
                <p:spPr bwMode="auto">
                  <a:xfrm>
                    <a:off x="5223372" y="3903811"/>
                    <a:ext cx="728662" cy="1112838"/>
                  </a:xfrm>
                  <a:custGeom>
                    <a:avLst/>
                    <a:gdLst>
                      <a:gd name="T0" fmla="*/ 186 w 204"/>
                      <a:gd name="T1" fmla="*/ 35 h 312"/>
                      <a:gd name="T2" fmla="*/ 189 w 204"/>
                      <a:gd name="T3" fmla="*/ 38 h 312"/>
                      <a:gd name="T4" fmla="*/ 185 w 204"/>
                      <a:gd name="T5" fmla="*/ 45 h 312"/>
                      <a:gd name="T6" fmla="*/ 185 w 204"/>
                      <a:gd name="T7" fmla="*/ 69 h 312"/>
                      <a:gd name="T8" fmla="*/ 188 w 204"/>
                      <a:gd name="T9" fmla="*/ 79 h 312"/>
                      <a:gd name="T10" fmla="*/ 197 w 204"/>
                      <a:gd name="T11" fmla="*/ 86 h 312"/>
                      <a:gd name="T12" fmla="*/ 200 w 204"/>
                      <a:gd name="T13" fmla="*/ 92 h 312"/>
                      <a:gd name="T14" fmla="*/ 197 w 204"/>
                      <a:gd name="T15" fmla="*/ 113 h 312"/>
                      <a:gd name="T16" fmla="*/ 153 w 204"/>
                      <a:gd name="T17" fmla="*/ 98 h 312"/>
                      <a:gd name="T18" fmla="*/ 126 w 204"/>
                      <a:gd name="T19" fmla="*/ 116 h 312"/>
                      <a:gd name="T20" fmla="*/ 125 w 204"/>
                      <a:gd name="T21" fmla="*/ 105 h 312"/>
                      <a:gd name="T22" fmla="*/ 116 w 204"/>
                      <a:gd name="T23" fmla="*/ 100 h 312"/>
                      <a:gd name="T24" fmla="*/ 112 w 204"/>
                      <a:gd name="T25" fmla="*/ 94 h 312"/>
                      <a:gd name="T26" fmla="*/ 104 w 204"/>
                      <a:gd name="T27" fmla="*/ 82 h 312"/>
                      <a:gd name="T28" fmla="*/ 85 w 204"/>
                      <a:gd name="T29" fmla="*/ 97 h 312"/>
                      <a:gd name="T30" fmla="*/ 49 w 204"/>
                      <a:gd name="T31" fmla="*/ 88 h 312"/>
                      <a:gd name="T32" fmla="*/ 85 w 204"/>
                      <a:gd name="T33" fmla="*/ 126 h 312"/>
                      <a:gd name="T34" fmla="*/ 100 w 204"/>
                      <a:gd name="T35" fmla="*/ 151 h 312"/>
                      <a:gd name="T36" fmla="*/ 119 w 204"/>
                      <a:gd name="T37" fmla="*/ 157 h 312"/>
                      <a:gd name="T38" fmla="*/ 120 w 204"/>
                      <a:gd name="T39" fmla="*/ 161 h 312"/>
                      <a:gd name="T40" fmla="*/ 117 w 204"/>
                      <a:gd name="T41" fmla="*/ 171 h 312"/>
                      <a:gd name="T42" fmla="*/ 119 w 204"/>
                      <a:gd name="T43" fmla="*/ 186 h 312"/>
                      <a:gd name="T44" fmla="*/ 125 w 204"/>
                      <a:gd name="T45" fmla="*/ 199 h 312"/>
                      <a:gd name="T46" fmla="*/ 134 w 204"/>
                      <a:gd name="T47" fmla="*/ 206 h 312"/>
                      <a:gd name="T48" fmla="*/ 135 w 204"/>
                      <a:gd name="T49" fmla="*/ 214 h 312"/>
                      <a:gd name="T50" fmla="*/ 145 w 204"/>
                      <a:gd name="T51" fmla="*/ 226 h 312"/>
                      <a:gd name="T52" fmla="*/ 150 w 204"/>
                      <a:gd name="T53" fmla="*/ 234 h 312"/>
                      <a:gd name="T54" fmla="*/ 156 w 204"/>
                      <a:gd name="T55" fmla="*/ 242 h 312"/>
                      <a:gd name="T56" fmla="*/ 164 w 204"/>
                      <a:gd name="T57" fmla="*/ 259 h 312"/>
                      <a:gd name="T58" fmla="*/ 180 w 204"/>
                      <a:gd name="T59" fmla="*/ 271 h 312"/>
                      <a:gd name="T60" fmla="*/ 180 w 204"/>
                      <a:gd name="T61" fmla="*/ 280 h 312"/>
                      <a:gd name="T62" fmla="*/ 166 w 204"/>
                      <a:gd name="T63" fmla="*/ 299 h 312"/>
                      <a:gd name="T64" fmla="*/ 116 w 204"/>
                      <a:gd name="T65" fmla="*/ 287 h 312"/>
                      <a:gd name="T66" fmla="*/ 116 w 204"/>
                      <a:gd name="T67" fmla="*/ 259 h 312"/>
                      <a:gd name="T68" fmla="*/ 91 w 204"/>
                      <a:gd name="T69" fmla="*/ 234 h 312"/>
                      <a:gd name="T70" fmla="*/ 78 w 204"/>
                      <a:gd name="T71" fmla="*/ 215 h 312"/>
                      <a:gd name="T72" fmla="*/ 69 w 204"/>
                      <a:gd name="T73" fmla="*/ 214 h 312"/>
                      <a:gd name="T74" fmla="*/ 63 w 204"/>
                      <a:gd name="T75" fmla="*/ 199 h 312"/>
                      <a:gd name="T76" fmla="*/ 63 w 204"/>
                      <a:gd name="T77" fmla="*/ 173 h 312"/>
                      <a:gd name="T78" fmla="*/ 47 w 204"/>
                      <a:gd name="T79" fmla="*/ 157 h 312"/>
                      <a:gd name="T80" fmla="*/ 47 w 204"/>
                      <a:gd name="T81" fmla="*/ 135 h 312"/>
                      <a:gd name="T82" fmla="*/ 50 w 204"/>
                      <a:gd name="T83" fmla="*/ 116 h 312"/>
                      <a:gd name="T84" fmla="*/ 19 w 204"/>
                      <a:gd name="T85" fmla="*/ 126 h 312"/>
                      <a:gd name="T86" fmla="*/ 22 w 204"/>
                      <a:gd name="T87" fmla="*/ 82 h 312"/>
                      <a:gd name="T88" fmla="*/ 22 w 204"/>
                      <a:gd name="T89" fmla="*/ 59 h 312"/>
                      <a:gd name="T90" fmla="*/ 32 w 204"/>
                      <a:gd name="T91" fmla="*/ 13 h 312"/>
                      <a:gd name="T92" fmla="*/ 51 w 204"/>
                      <a:gd name="T93" fmla="*/ 10 h 312"/>
                      <a:gd name="T94" fmla="*/ 84 w 204"/>
                      <a:gd name="T95" fmla="*/ 13 h 312"/>
                      <a:gd name="T96" fmla="*/ 97 w 204"/>
                      <a:gd name="T97" fmla="*/ 15 h 312"/>
                      <a:gd name="T98" fmla="*/ 132 w 204"/>
                      <a:gd name="T99" fmla="*/ 16 h 312"/>
                      <a:gd name="T100" fmla="*/ 150 w 204"/>
                      <a:gd name="T101" fmla="*/ 12 h 312"/>
                      <a:gd name="T102" fmla="*/ 156 w 204"/>
                      <a:gd name="T103" fmla="*/ 13 h 312"/>
                      <a:gd name="T104" fmla="*/ 160 w 204"/>
                      <a:gd name="T105" fmla="*/ 6 h 312"/>
                      <a:gd name="T106" fmla="*/ 167 w 204"/>
                      <a:gd name="T107" fmla="*/ 3 h 312"/>
                      <a:gd name="T108" fmla="*/ 170 w 204"/>
                      <a:gd name="T109" fmla="*/ 16 h 312"/>
                      <a:gd name="T110" fmla="*/ 185 w 204"/>
                      <a:gd name="T111" fmla="*/ 20 h 312"/>
                      <a:gd name="T112" fmla="*/ 95 w 204"/>
                      <a:gd name="T113" fmla="*/ 170 h 312"/>
                      <a:gd name="T114" fmla="*/ 82 w 204"/>
                      <a:gd name="T115" fmla="*/ 173 h 312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204"/>
                      <a:gd name="T175" fmla="*/ 0 h 312"/>
                      <a:gd name="T176" fmla="*/ 204 w 204"/>
                      <a:gd name="T177" fmla="*/ 312 h 312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204" h="312">
                        <a:moveTo>
                          <a:pt x="185" y="22"/>
                        </a:moveTo>
                        <a:lnTo>
                          <a:pt x="186" y="26"/>
                        </a:lnTo>
                        <a:lnTo>
                          <a:pt x="186" y="34"/>
                        </a:lnTo>
                        <a:lnTo>
                          <a:pt x="186" y="35"/>
                        </a:lnTo>
                        <a:lnTo>
                          <a:pt x="189" y="34"/>
                        </a:lnTo>
                        <a:lnTo>
                          <a:pt x="191" y="35"/>
                        </a:lnTo>
                        <a:lnTo>
                          <a:pt x="191" y="37"/>
                        </a:lnTo>
                        <a:lnTo>
                          <a:pt x="189" y="38"/>
                        </a:lnTo>
                        <a:lnTo>
                          <a:pt x="185" y="37"/>
                        </a:lnTo>
                        <a:lnTo>
                          <a:pt x="185" y="38"/>
                        </a:lnTo>
                        <a:lnTo>
                          <a:pt x="185" y="39"/>
                        </a:lnTo>
                        <a:lnTo>
                          <a:pt x="185" y="45"/>
                        </a:lnTo>
                        <a:lnTo>
                          <a:pt x="185" y="56"/>
                        </a:lnTo>
                        <a:lnTo>
                          <a:pt x="185" y="61"/>
                        </a:lnTo>
                        <a:lnTo>
                          <a:pt x="183" y="66"/>
                        </a:lnTo>
                        <a:lnTo>
                          <a:pt x="185" y="69"/>
                        </a:lnTo>
                        <a:lnTo>
                          <a:pt x="185" y="75"/>
                        </a:lnTo>
                        <a:lnTo>
                          <a:pt x="186" y="76"/>
                        </a:lnTo>
                        <a:lnTo>
                          <a:pt x="188" y="78"/>
                        </a:lnTo>
                        <a:lnTo>
                          <a:pt x="188" y="79"/>
                        </a:lnTo>
                        <a:lnTo>
                          <a:pt x="194" y="82"/>
                        </a:lnTo>
                        <a:lnTo>
                          <a:pt x="195" y="85"/>
                        </a:lnTo>
                        <a:lnTo>
                          <a:pt x="197" y="85"/>
                        </a:lnTo>
                        <a:lnTo>
                          <a:pt x="197" y="86"/>
                        </a:lnTo>
                        <a:lnTo>
                          <a:pt x="198" y="89"/>
                        </a:lnTo>
                        <a:lnTo>
                          <a:pt x="200" y="91"/>
                        </a:lnTo>
                        <a:lnTo>
                          <a:pt x="200" y="92"/>
                        </a:lnTo>
                        <a:lnTo>
                          <a:pt x="201" y="98"/>
                        </a:lnTo>
                        <a:lnTo>
                          <a:pt x="202" y="105"/>
                        </a:lnTo>
                        <a:lnTo>
                          <a:pt x="204" y="107"/>
                        </a:lnTo>
                        <a:lnTo>
                          <a:pt x="197" y="113"/>
                        </a:lnTo>
                        <a:lnTo>
                          <a:pt x="180" y="97"/>
                        </a:lnTo>
                        <a:lnTo>
                          <a:pt x="173" y="104"/>
                        </a:lnTo>
                        <a:lnTo>
                          <a:pt x="160" y="91"/>
                        </a:lnTo>
                        <a:lnTo>
                          <a:pt x="153" y="98"/>
                        </a:lnTo>
                        <a:lnTo>
                          <a:pt x="139" y="110"/>
                        </a:lnTo>
                        <a:lnTo>
                          <a:pt x="132" y="116"/>
                        </a:lnTo>
                        <a:lnTo>
                          <a:pt x="131" y="114"/>
                        </a:lnTo>
                        <a:lnTo>
                          <a:pt x="126" y="116"/>
                        </a:lnTo>
                        <a:lnTo>
                          <a:pt x="123" y="114"/>
                        </a:lnTo>
                        <a:lnTo>
                          <a:pt x="122" y="113"/>
                        </a:lnTo>
                        <a:lnTo>
                          <a:pt x="120" y="110"/>
                        </a:lnTo>
                        <a:lnTo>
                          <a:pt x="125" y="105"/>
                        </a:lnTo>
                        <a:lnTo>
                          <a:pt x="123" y="104"/>
                        </a:lnTo>
                        <a:lnTo>
                          <a:pt x="126" y="102"/>
                        </a:lnTo>
                        <a:lnTo>
                          <a:pt x="122" y="97"/>
                        </a:lnTo>
                        <a:lnTo>
                          <a:pt x="116" y="100"/>
                        </a:lnTo>
                        <a:lnTo>
                          <a:pt x="116" y="98"/>
                        </a:lnTo>
                        <a:lnTo>
                          <a:pt x="115" y="97"/>
                        </a:lnTo>
                        <a:lnTo>
                          <a:pt x="113" y="95"/>
                        </a:lnTo>
                        <a:lnTo>
                          <a:pt x="112" y="94"/>
                        </a:lnTo>
                        <a:lnTo>
                          <a:pt x="112" y="88"/>
                        </a:lnTo>
                        <a:lnTo>
                          <a:pt x="110" y="83"/>
                        </a:lnTo>
                        <a:lnTo>
                          <a:pt x="107" y="83"/>
                        </a:lnTo>
                        <a:lnTo>
                          <a:pt x="104" y="82"/>
                        </a:lnTo>
                        <a:lnTo>
                          <a:pt x="103" y="80"/>
                        </a:lnTo>
                        <a:lnTo>
                          <a:pt x="93" y="88"/>
                        </a:lnTo>
                        <a:lnTo>
                          <a:pt x="94" y="91"/>
                        </a:lnTo>
                        <a:lnTo>
                          <a:pt x="85" y="97"/>
                        </a:lnTo>
                        <a:lnTo>
                          <a:pt x="84" y="94"/>
                        </a:lnTo>
                        <a:lnTo>
                          <a:pt x="72" y="104"/>
                        </a:lnTo>
                        <a:lnTo>
                          <a:pt x="54" y="83"/>
                        </a:lnTo>
                        <a:lnTo>
                          <a:pt x="49" y="88"/>
                        </a:lnTo>
                        <a:lnTo>
                          <a:pt x="44" y="91"/>
                        </a:lnTo>
                        <a:lnTo>
                          <a:pt x="66" y="117"/>
                        </a:lnTo>
                        <a:lnTo>
                          <a:pt x="76" y="114"/>
                        </a:lnTo>
                        <a:lnTo>
                          <a:pt x="85" y="126"/>
                        </a:lnTo>
                        <a:lnTo>
                          <a:pt x="94" y="122"/>
                        </a:lnTo>
                        <a:lnTo>
                          <a:pt x="101" y="129"/>
                        </a:lnTo>
                        <a:lnTo>
                          <a:pt x="90" y="139"/>
                        </a:lnTo>
                        <a:lnTo>
                          <a:pt x="100" y="151"/>
                        </a:lnTo>
                        <a:lnTo>
                          <a:pt x="112" y="141"/>
                        </a:lnTo>
                        <a:lnTo>
                          <a:pt x="120" y="145"/>
                        </a:lnTo>
                        <a:lnTo>
                          <a:pt x="117" y="155"/>
                        </a:lnTo>
                        <a:lnTo>
                          <a:pt x="119" y="157"/>
                        </a:lnTo>
                        <a:lnTo>
                          <a:pt x="120" y="157"/>
                        </a:lnTo>
                        <a:lnTo>
                          <a:pt x="122" y="157"/>
                        </a:lnTo>
                        <a:lnTo>
                          <a:pt x="122" y="160"/>
                        </a:lnTo>
                        <a:lnTo>
                          <a:pt x="120" y="161"/>
                        </a:lnTo>
                        <a:lnTo>
                          <a:pt x="117" y="164"/>
                        </a:lnTo>
                        <a:lnTo>
                          <a:pt x="116" y="167"/>
                        </a:lnTo>
                        <a:lnTo>
                          <a:pt x="117" y="171"/>
                        </a:lnTo>
                        <a:lnTo>
                          <a:pt x="117" y="174"/>
                        </a:lnTo>
                        <a:lnTo>
                          <a:pt x="120" y="180"/>
                        </a:lnTo>
                        <a:lnTo>
                          <a:pt x="117" y="185"/>
                        </a:lnTo>
                        <a:lnTo>
                          <a:pt x="119" y="186"/>
                        </a:lnTo>
                        <a:lnTo>
                          <a:pt x="119" y="190"/>
                        </a:lnTo>
                        <a:lnTo>
                          <a:pt x="122" y="196"/>
                        </a:lnTo>
                        <a:lnTo>
                          <a:pt x="123" y="199"/>
                        </a:lnTo>
                        <a:lnTo>
                          <a:pt x="125" y="199"/>
                        </a:lnTo>
                        <a:lnTo>
                          <a:pt x="128" y="204"/>
                        </a:lnTo>
                        <a:lnTo>
                          <a:pt x="129" y="204"/>
                        </a:lnTo>
                        <a:lnTo>
                          <a:pt x="132" y="205"/>
                        </a:lnTo>
                        <a:lnTo>
                          <a:pt x="134" y="206"/>
                        </a:lnTo>
                        <a:lnTo>
                          <a:pt x="135" y="209"/>
                        </a:lnTo>
                        <a:lnTo>
                          <a:pt x="134" y="211"/>
                        </a:lnTo>
                        <a:lnTo>
                          <a:pt x="134" y="212"/>
                        </a:lnTo>
                        <a:lnTo>
                          <a:pt x="135" y="214"/>
                        </a:lnTo>
                        <a:lnTo>
                          <a:pt x="138" y="214"/>
                        </a:lnTo>
                        <a:lnTo>
                          <a:pt x="139" y="215"/>
                        </a:lnTo>
                        <a:lnTo>
                          <a:pt x="142" y="218"/>
                        </a:lnTo>
                        <a:lnTo>
                          <a:pt x="145" y="226"/>
                        </a:lnTo>
                        <a:lnTo>
                          <a:pt x="150" y="228"/>
                        </a:lnTo>
                        <a:lnTo>
                          <a:pt x="150" y="233"/>
                        </a:lnTo>
                        <a:lnTo>
                          <a:pt x="151" y="233"/>
                        </a:lnTo>
                        <a:lnTo>
                          <a:pt x="150" y="234"/>
                        </a:lnTo>
                        <a:lnTo>
                          <a:pt x="151" y="236"/>
                        </a:lnTo>
                        <a:lnTo>
                          <a:pt x="153" y="237"/>
                        </a:lnTo>
                        <a:lnTo>
                          <a:pt x="156" y="239"/>
                        </a:lnTo>
                        <a:lnTo>
                          <a:pt x="156" y="242"/>
                        </a:lnTo>
                        <a:lnTo>
                          <a:pt x="158" y="242"/>
                        </a:lnTo>
                        <a:lnTo>
                          <a:pt x="157" y="248"/>
                        </a:lnTo>
                        <a:lnTo>
                          <a:pt x="161" y="252"/>
                        </a:lnTo>
                        <a:lnTo>
                          <a:pt x="164" y="259"/>
                        </a:lnTo>
                        <a:lnTo>
                          <a:pt x="164" y="262"/>
                        </a:lnTo>
                        <a:lnTo>
                          <a:pt x="173" y="270"/>
                        </a:lnTo>
                        <a:lnTo>
                          <a:pt x="178" y="270"/>
                        </a:lnTo>
                        <a:lnTo>
                          <a:pt x="180" y="271"/>
                        </a:lnTo>
                        <a:lnTo>
                          <a:pt x="182" y="272"/>
                        </a:lnTo>
                        <a:lnTo>
                          <a:pt x="186" y="278"/>
                        </a:lnTo>
                        <a:lnTo>
                          <a:pt x="183" y="281"/>
                        </a:lnTo>
                        <a:lnTo>
                          <a:pt x="180" y="280"/>
                        </a:lnTo>
                        <a:lnTo>
                          <a:pt x="176" y="283"/>
                        </a:lnTo>
                        <a:lnTo>
                          <a:pt x="176" y="284"/>
                        </a:lnTo>
                        <a:lnTo>
                          <a:pt x="163" y="296"/>
                        </a:lnTo>
                        <a:lnTo>
                          <a:pt x="166" y="299"/>
                        </a:lnTo>
                        <a:lnTo>
                          <a:pt x="153" y="312"/>
                        </a:lnTo>
                        <a:lnTo>
                          <a:pt x="138" y="297"/>
                        </a:lnTo>
                        <a:lnTo>
                          <a:pt x="129" y="305"/>
                        </a:lnTo>
                        <a:lnTo>
                          <a:pt x="116" y="287"/>
                        </a:lnTo>
                        <a:lnTo>
                          <a:pt x="113" y="289"/>
                        </a:lnTo>
                        <a:lnTo>
                          <a:pt x="107" y="280"/>
                        </a:lnTo>
                        <a:lnTo>
                          <a:pt x="123" y="265"/>
                        </a:lnTo>
                        <a:lnTo>
                          <a:pt x="116" y="259"/>
                        </a:lnTo>
                        <a:lnTo>
                          <a:pt x="109" y="258"/>
                        </a:lnTo>
                        <a:lnTo>
                          <a:pt x="100" y="250"/>
                        </a:lnTo>
                        <a:lnTo>
                          <a:pt x="103" y="248"/>
                        </a:lnTo>
                        <a:lnTo>
                          <a:pt x="91" y="234"/>
                        </a:lnTo>
                        <a:lnTo>
                          <a:pt x="85" y="237"/>
                        </a:lnTo>
                        <a:lnTo>
                          <a:pt x="84" y="230"/>
                        </a:lnTo>
                        <a:lnTo>
                          <a:pt x="82" y="223"/>
                        </a:lnTo>
                        <a:lnTo>
                          <a:pt x="78" y="215"/>
                        </a:lnTo>
                        <a:lnTo>
                          <a:pt x="76" y="214"/>
                        </a:lnTo>
                        <a:lnTo>
                          <a:pt x="71" y="217"/>
                        </a:lnTo>
                        <a:lnTo>
                          <a:pt x="69" y="214"/>
                        </a:lnTo>
                        <a:lnTo>
                          <a:pt x="73" y="211"/>
                        </a:lnTo>
                        <a:lnTo>
                          <a:pt x="72" y="206"/>
                        </a:lnTo>
                        <a:lnTo>
                          <a:pt x="68" y="209"/>
                        </a:lnTo>
                        <a:lnTo>
                          <a:pt x="63" y="199"/>
                        </a:lnTo>
                        <a:lnTo>
                          <a:pt x="78" y="192"/>
                        </a:lnTo>
                        <a:lnTo>
                          <a:pt x="73" y="179"/>
                        </a:lnTo>
                        <a:lnTo>
                          <a:pt x="66" y="176"/>
                        </a:lnTo>
                        <a:lnTo>
                          <a:pt x="63" y="173"/>
                        </a:lnTo>
                        <a:lnTo>
                          <a:pt x="62" y="167"/>
                        </a:lnTo>
                        <a:lnTo>
                          <a:pt x="54" y="164"/>
                        </a:lnTo>
                        <a:lnTo>
                          <a:pt x="53" y="161"/>
                        </a:lnTo>
                        <a:lnTo>
                          <a:pt x="47" y="157"/>
                        </a:lnTo>
                        <a:lnTo>
                          <a:pt x="44" y="151"/>
                        </a:lnTo>
                        <a:lnTo>
                          <a:pt x="44" y="139"/>
                        </a:lnTo>
                        <a:lnTo>
                          <a:pt x="46" y="138"/>
                        </a:lnTo>
                        <a:lnTo>
                          <a:pt x="47" y="135"/>
                        </a:lnTo>
                        <a:lnTo>
                          <a:pt x="46" y="132"/>
                        </a:lnTo>
                        <a:lnTo>
                          <a:pt x="49" y="120"/>
                        </a:lnTo>
                        <a:lnTo>
                          <a:pt x="47" y="119"/>
                        </a:lnTo>
                        <a:lnTo>
                          <a:pt x="50" y="116"/>
                        </a:lnTo>
                        <a:lnTo>
                          <a:pt x="46" y="111"/>
                        </a:lnTo>
                        <a:lnTo>
                          <a:pt x="34" y="119"/>
                        </a:lnTo>
                        <a:lnTo>
                          <a:pt x="29" y="114"/>
                        </a:lnTo>
                        <a:lnTo>
                          <a:pt x="19" y="126"/>
                        </a:lnTo>
                        <a:lnTo>
                          <a:pt x="15" y="127"/>
                        </a:lnTo>
                        <a:lnTo>
                          <a:pt x="0" y="108"/>
                        </a:lnTo>
                        <a:lnTo>
                          <a:pt x="27" y="86"/>
                        </a:lnTo>
                        <a:lnTo>
                          <a:pt x="22" y="82"/>
                        </a:lnTo>
                        <a:lnTo>
                          <a:pt x="19" y="83"/>
                        </a:lnTo>
                        <a:lnTo>
                          <a:pt x="15" y="76"/>
                        </a:lnTo>
                        <a:lnTo>
                          <a:pt x="27" y="64"/>
                        </a:lnTo>
                        <a:lnTo>
                          <a:pt x="22" y="59"/>
                        </a:lnTo>
                        <a:lnTo>
                          <a:pt x="28" y="51"/>
                        </a:lnTo>
                        <a:lnTo>
                          <a:pt x="21" y="44"/>
                        </a:lnTo>
                        <a:lnTo>
                          <a:pt x="41" y="25"/>
                        </a:lnTo>
                        <a:lnTo>
                          <a:pt x="32" y="13"/>
                        </a:lnTo>
                        <a:lnTo>
                          <a:pt x="38" y="9"/>
                        </a:lnTo>
                        <a:lnTo>
                          <a:pt x="41" y="10"/>
                        </a:lnTo>
                        <a:lnTo>
                          <a:pt x="47" y="4"/>
                        </a:lnTo>
                        <a:lnTo>
                          <a:pt x="51" y="10"/>
                        </a:lnTo>
                        <a:lnTo>
                          <a:pt x="56" y="13"/>
                        </a:lnTo>
                        <a:lnTo>
                          <a:pt x="63" y="6"/>
                        </a:lnTo>
                        <a:lnTo>
                          <a:pt x="84" y="7"/>
                        </a:lnTo>
                        <a:lnTo>
                          <a:pt x="84" y="13"/>
                        </a:lnTo>
                        <a:lnTo>
                          <a:pt x="88" y="13"/>
                        </a:lnTo>
                        <a:lnTo>
                          <a:pt x="91" y="10"/>
                        </a:lnTo>
                        <a:lnTo>
                          <a:pt x="93" y="12"/>
                        </a:lnTo>
                        <a:lnTo>
                          <a:pt x="97" y="15"/>
                        </a:lnTo>
                        <a:lnTo>
                          <a:pt x="100" y="15"/>
                        </a:lnTo>
                        <a:lnTo>
                          <a:pt x="113" y="15"/>
                        </a:lnTo>
                        <a:lnTo>
                          <a:pt x="123" y="16"/>
                        </a:lnTo>
                        <a:lnTo>
                          <a:pt x="132" y="16"/>
                        </a:lnTo>
                        <a:lnTo>
                          <a:pt x="144" y="16"/>
                        </a:lnTo>
                        <a:lnTo>
                          <a:pt x="147" y="16"/>
                        </a:lnTo>
                        <a:lnTo>
                          <a:pt x="150" y="16"/>
                        </a:lnTo>
                        <a:lnTo>
                          <a:pt x="150" y="12"/>
                        </a:lnTo>
                        <a:lnTo>
                          <a:pt x="151" y="12"/>
                        </a:lnTo>
                        <a:lnTo>
                          <a:pt x="154" y="12"/>
                        </a:lnTo>
                        <a:lnTo>
                          <a:pt x="154" y="13"/>
                        </a:lnTo>
                        <a:lnTo>
                          <a:pt x="156" y="13"/>
                        </a:lnTo>
                        <a:lnTo>
                          <a:pt x="158" y="13"/>
                        </a:lnTo>
                        <a:lnTo>
                          <a:pt x="158" y="10"/>
                        </a:lnTo>
                        <a:lnTo>
                          <a:pt x="158" y="7"/>
                        </a:lnTo>
                        <a:lnTo>
                          <a:pt x="160" y="6"/>
                        </a:lnTo>
                        <a:lnTo>
                          <a:pt x="160" y="1"/>
                        </a:lnTo>
                        <a:lnTo>
                          <a:pt x="163" y="0"/>
                        </a:lnTo>
                        <a:lnTo>
                          <a:pt x="164" y="1"/>
                        </a:lnTo>
                        <a:lnTo>
                          <a:pt x="167" y="3"/>
                        </a:lnTo>
                        <a:lnTo>
                          <a:pt x="169" y="7"/>
                        </a:lnTo>
                        <a:lnTo>
                          <a:pt x="169" y="10"/>
                        </a:lnTo>
                        <a:lnTo>
                          <a:pt x="170" y="15"/>
                        </a:lnTo>
                        <a:lnTo>
                          <a:pt x="170" y="16"/>
                        </a:lnTo>
                        <a:lnTo>
                          <a:pt x="172" y="17"/>
                        </a:lnTo>
                        <a:lnTo>
                          <a:pt x="178" y="19"/>
                        </a:lnTo>
                        <a:lnTo>
                          <a:pt x="183" y="19"/>
                        </a:lnTo>
                        <a:lnTo>
                          <a:pt x="185" y="20"/>
                        </a:lnTo>
                        <a:lnTo>
                          <a:pt x="185" y="22"/>
                        </a:lnTo>
                        <a:close/>
                        <a:moveTo>
                          <a:pt x="87" y="185"/>
                        </a:moveTo>
                        <a:lnTo>
                          <a:pt x="98" y="173"/>
                        </a:lnTo>
                        <a:lnTo>
                          <a:pt x="95" y="170"/>
                        </a:lnTo>
                        <a:lnTo>
                          <a:pt x="97" y="168"/>
                        </a:lnTo>
                        <a:lnTo>
                          <a:pt x="93" y="165"/>
                        </a:lnTo>
                        <a:lnTo>
                          <a:pt x="91" y="167"/>
                        </a:lnTo>
                        <a:lnTo>
                          <a:pt x="82" y="173"/>
                        </a:lnTo>
                        <a:lnTo>
                          <a:pt x="84" y="176"/>
                        </a:lnTo>
                        <a:lnTo>
                          <a:pt x="81" y="179"/>
                        </a:lnTo>
                        <a:lnTo>
                          <a:pt x="87" y="185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6" name="Freeform 268"/>
                  <p:cNvSpPr>
                    <a:spLocks/>
                  </p:cNvSpPr>
                  <p:nvPr/>
                </p:nvSpPr>
                <p:spPr bwMode="auto">
                  <a:xfrm>
                    <a:off x="4778872" y="2349649"/>
                    <a:ext cx="760412" cy="950912"/>
                  </a:xfrm>
                  <a:custGeom>
                    <a:avLst/>
                    <a:gdLst>
                      <a:gd name="T0" fmla="*/ 134 w 214"/>
                      <a:gd name="T1" fmla="*/ 37 h 267"/>
                      <a:gd name="T2" fmla="*/ 129 w 214"/>
                      <a:gd name="T3" fmla="*/ 34 h 267"/>
                      <a:gd name="T4" fmla="*/ 91 w 214"/>
                      <a:gd name="T5" fmla="*/ 57 h 267"/>
                      <a:gd name="T6" fmla="*/ 107 w 214"/>
                      <a:gd name="T7" fmla="*/ 52 h 267"/>
                      <a:gd name="T8" fmla="*/ 132 w 214"/>
                      <a:gd name="T9" fmla="*/ 50 h 267"/>
                      <a:gd name="T10" fmla="*/ 150 w 214"/>
                      <a:gd name="T11" fmla="*/ 101 h 267"/>
                      <a:gd name="T12" fmla="*/ 210 w 214"/>
                      <a:gd name="T13" fmla="*/ 161 h 267"/>
                      <a:gd name="T14" fmla="*/ 207 w 214"/>
                      <a:gd name="T15" fmla="*/ 175 h 267"/>
                      <a:gd name="T16" fmla="*/ 214 w 214"/>
                      <a:gd name="T17" fmla="*/ 186 h 267"/>
                      <a:gd name="T18" fmla="*/ 175 w 214"/>
                      <a:gd name="T19" fmla="*/ 216 h 267"/>
                      <a:gd name="T20" fmla="*/ 176 w 214"/>
                      <a:gd name="T21" fmla="*/ 227 h 267"/>
                      <a:gd name="T22" fmla="*/ 177 w 214"/>
                      <a:gd name="T23" fmla="*/ 236 h 267"/>
                      <a:gd name="T24" fmla="*/ 192 w 214"/>
                      <a:gd name="T25" fmla="*/ 254 h 267"/>
                      <a:gd name="T26" fmla="*/ 175 w 214"/>
                      <a:gd name="T27" fmla="*/ 251 h 267"/>
                      <a:gd name="T28" fmla="*/ 151 w 214"/>
                      <a:gd name="T29" fmla="*/ 251 h 267"/>
                      <a:gd name="T30" fmla="*/ 141 w 214"/>
                      <a:gd name="T31" fmla="*/ 258 h 267"/>
                      <a:gd name="T32" fmla="*/ 109 w 214"/>
                      <a:gd name="T33" fmla="*/ 267 h 267"/>
                      <a:gd name="T34" fmla="*/ 88 w 214"/>
                      <a:gd name="T35" fmla="*/ 238 h 267"/>
                      <a:gd name="T36" fmla="*/ 82 w 214"/>
                      <a:gd name="T37" fmla="*/ 229 h 267"/>
                      <a:gd name="T38" fmla="*/ 75 w 214"/>
                      <a:gd name="T39" fmla="*/ 135 h 267"/>
                      <a:gd name="T40" fmla="*/ 66 w 214"/>
                      <a:gd name="T41" fmla="*/ 131 h 267"/>
                      <a:gd name="T42" fmla="*/ 65 w 214"/>
                      <a:gd name="T43" fmla="*/ 131 h 267"/>
                      <a:gd name="T44" fmla="*/ 60 w 214"/>
                      <a:gd name="T45" fmla="*/ 134 h 267"/>
                      <a:gd name="T46" fmla="*/ 59 w 214"/>
                      <a:gd name="T47" fmla="*/ 131 h 267"/>
                      <a:gd name="T48" fmla="*/ 49 w 214"/>
                      <a:gd name="T49" fmla="*/ 134 h 267"/>
                      <a:gd name="T50" fmla="*/ 40 w 214"/>
                      <a:gd name="T51" fmla="*/ 131 h 267"/>
                      <a:gd name="T52" fmla="*/ 29 w 214"/>
                      <a:gd name="T53" fmla="*/ 125 h 267"/>
                      <a:gd name="T54" fmla="*/ 2 w 214"/>
                      <a:gd name="T55" fmla="*/ 75 h 267"/>
                      <a:gd name="T56" fmla="*/ 31 w 214"/>
                      <a:gd name="T57" fmla="*/ 78 h 267"/>
                      <a:gd name="T58" fmla="*/ 34 w 214"/>
                      <a:gd name="T59" fmla="*/ 78 h 267"/>
                      <a:gd name="T60" fmla="*/ 40 w 214"/>
                      <a:gd name="T61" fmla="*/ 81 h 267"/>
                      <a:gd name="T62" fmla="*/ 31 w 214"/>
                      <a:gd name="T63" fmla="*/ 68 h 267"/>
                      <a:gd name="T64" fmla="*/ 31 w 214"/>
                      <a:gd name="T65" fmla="*/ 63 h 267"/>
                      <a:gd name="T66" fmla="*/ 32 w 214"/>
                      <a:gd name="T67" fmla="*/ 60 h 267"/>
                      <a:gd name="T68" fmla="*/ 32 w 214"/>
                      <a:gd name="T69" fmla="*/ 57 h 267"/>
                      <a:gd name="T70" fmla="*/ 35 w 214"/>
                      <a:gd name="T71" fmla="*/ 53 h 267"/>
                      <a:gd name="T72" fmla="*/ 34 w 214"/>
                      <a:gd name="T73" fmla="*/ 50 h 267"/>
                      <a:gd name="T74" fmla="*/ 37 w 214"/>
                      <a:gd name="T75" fmla="*/ 6 h 267"/>
                      <a:gd name="T76" fmla="*/ 63 w 214"/>
                      <a:gd name="T77" fmla="*/ 6 h 267"/>
                      <a:gd name="T78" fmla="*/ 63 w 214"/>
                      <a:gd name="T79" fmla="*/ 3 h 267"/>
                      <a:gd name="T80" fmla="*/ 72 w 214"/>
                      <a:gd name="T81" fmla="*/ 3 h 267"/>
                      <a:gd name="T82" fmla="*/ 90 w 214"/>
                      <a:gd name="T83" fmla="*/ 5 h 267"/>
                      <a:gd name="T84" fmla="*/ 95 w 214"/>
                      <a:gd name="T85" fmla="*/ 5 h 267"/>
                      <a:gd name="T86" fmla="*/ 104 w 214"/>
                      <a:gd name="T87" fmla="*/ 2 h 267"/>
                      <a:gd name="T88" fmla="*/ 114 w 214"/>
                      <a:gd name="T89" fmla="*/ 0 h 267"/>
                      <a:gd name="T90" fmla="*/ 136 w 214"/>
                      <a:gd name="T91" fmla="*/ 2 h 267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w 214"/>
                      <a:gd name="T139" fmla="*/ 0 h 267"/>
                      <a:gd name="T140" fmla="*/ 214 w 214"/>
                      <a:gd name="T141" fmla="*/ 267 h 267"/>
                    </a:gdLst>
                    <a:ahLst/>
                    <a:cxnLst>
                      <a:cxn ang="T92">
                        <a:pos x="T0" y="T1"/>
                      </a:cxn>
                      <a:cxn ang="T93">
                        <a:pos x="T2" y="T3"/>
                      </a:cxn>
                      <a:cxn ang="T94">
                        <a:pos x="T4" y="T5"/>
                      </a:cxn>
                      <a:cxn ang="T95">
                        <a:pos x="T6" y="T7"/>
                      </a:cxn>
                      <a:cxn ang="T96">
                        <a:pos x="T8" y="T9"/>
                      </a:cxn>
                      <a:cxn ang="T97">
                        <a:pos x="T10" y="T11"/>
                      </a:cxn>
                      <a:cxn ang="T98">
                        <a:pos x="T12" y="T13"/>
                      </a:cxn>
                      <a:cxn ang="T99">
                        <a:pos x="T14" y="T15"/>
                      </a:cxn>
                      <a:cxn ang="T100">
                        <a:pos x="T16" y="T17"/>
                      </a:cxn>
                      <a:cxn ang="T101">
                        <a:pos x="T18" y="T19"/>
                      </a:cxn>
                      <a:cxn ang="T102">
                        <a:pos x="T20" y="T21"/>
                      </a:cxn>
                      <a:cxn ang="T103">
                        <a:pos x="T22" y="T23"/>
                      </a:cxn>
                      <a:cxn ang="T104">
                        <a:pos x="T24" y="T25"/>
                      </a:cxn>
                      <a:cxn ang="T105">
                        <a:pos x="T26" y="T27"/>
                      </a:cxn>
                      <a:cxn ang="T106">
                        <a:pos x="T28" y="T29"/>
                      </a:cxn>
                      <a:cxn ang="T107">
                        <a:pos x="T30" y="T31"/>
                      </a:cxn>
                      <a:cxn ang="T108">
                        <a:pos x="T32" y="T33"/>
                      </a:cxn>
                      <a:cxn ang="T109">
                        <a:pos x="T34" y="T35"/>
                      </a:cxn>
                      <a:cxn ang="T110">
                        <a:pos x="T36" y="T37"/>
                      </a:cxn>
                      <a:cxn ang="T111">
                        <a:pos x="T38" y="T39"/>
                      </a:cxn>
                      <a:cxn ang="T112">
                        <a:pos x="T40" y="T41"/>
                      </a:cxn>
                      <a:cxn ang="T113">
                        <a:pos x="T42" y="T43"/>
                      </a:cxn>
                      <a:cxn ang="T114">
                        <a:pos x="T44" y="T45"/>
                      </a:cxn>
                      <a:cxn ang="T115">
                        <a:pos x="T46" y="T47"/>
                      </a:cxn>
                      <a:cxn ang="T116">
                        <a:pos x="T48" y="T49"/>
                      </a:cxn>
                      <a:cxn ang="T117">
                        <a:pos x="T50" y="T51"/>
                      </a:cxn>
                      <a:cxn ang="T118">
                        <a:pos x="T52" y="T53"/>
                      </a:cxn>
                      <a:cxn ang="T119">
                        <a:pos x="T54" y="T55"/>
                      </a:cxn>
                      <a:cxn ang="T120">
                        <a:pos x="T56" y="T57"/>
                      </a:cxn>
                      <a:cxn ang="T121">
                        <a:pos x="T58" y="T59"/>
                      </a:cxn>
                      <a:cxn ang="T122">
                        <a:pos x="T60" y="T61"/>
                      </a:cxn>
                      <a:cxn ang="T123">
                        <a:pos x="T62" y="T63"/>
                      </a:cxn>
                      <a:cxn ang="T124">
                        <a:pos x="T64" y="T65"/>
                      </a:cxn>
                      <a:cxn ang="T125">
                        <a:pos x="T66" y="T67"/>
                      </a:cxn>
                      <a:cxn ang="T126">
                        <a:pos x="T68" y="T69"/>
                      </a:cxn>
                      <a:cxn ang="T127">
                        <a:pos x="T70" y="T71"/>
                      </a:cxn>
                      <a:cxn ang="T128">
                        <a:pos x="T72" y="T73"/>
                      </a:cxn>
                      <a:cxn ang="T129">
                        <a:pos x="T74" y="T75"/>
                      </a:cxn>
                      <a:cxn ang="T130">
                        <a:pos x="T76" y="T77"/>
                      </a:cxn>
                      <a:cxn ang="T131">
                        <a:pos x="T78" y="T79"/>
                      </a:cxn>
                      <a:cxn ang="T132">
                        <a:pos x="T80" y="T81"/>
                      </a:cxn>
                      <a:cxn ang="T133">
                        <a:pos x="T82" y="T83"/>
                      </a:cxn>
                      <a:cxn ang="T134">
                        <a:pos x="T84" y="T85"/>
                      </a:cxn>
                      <a:cxn ang="T135">
                        <a:pos x="T86" y="T87"/>
                      </a:cxn>
                      <a:cxn ang="T136">
                        <a:pos x="T88" y="T89"/>
                      </a:cxn>
                      <a:cxn ang="T137">
                        <a:pos x="T90" y="T91"/>
                      </a:cxn>
                    </a:cxnLst>
                    <a:rect l="T138" t="T139" r="T140" b="T141"/>
                    <a:pathLst>
                      <a:path w="214" h="267">
                        <a:moveTo>
                          <a:pt x="136" y="2"/>
                        </a:moveTo>
                        <a:lnTo>
                          <a:pt x="134" y="37"/>
                        </a:lnTo>
                        <a:lnTo>
                          <a:pt x="129" y="37"/>
                        </a:lnTo>
                        <a:lnTo>
                          <a:pt x="129" y="34"/>
                        </a:lnTo>
                        <a:lnTo>
                          <a:pt x="92" y="31"/>
                        </a:lnTo>
                        <a:lnTo>
                          <a:pt x="91" y="57"/>
                        </a:lnTo>
                        <a:lnTo>
                          <a:pt x="106" y="57"/>
                        </a:lnTo>
                        <a:lnTo>
                          <a:pt x="107" y="52"/>
                        </a:lnTo>
                        <a:lnTo>
                          <a:pt x="132" y="53"/>
                        </a:lnTo>
                        <a:lnTo>
                          <a:pt x="132" y="50"/>
                        </a:lnTo>
                        <a:lnTo>
                          <a:pt x="151" y="50"/>
                        </a:lnTo>
                        <a:lnTo>
                          <a:pt x="150" y="101"/>
                        </a:lnTo>
                        <a:lnTo>
                          <a:pt x="153" y="101"/>
                        </a:lnTo>
                        <a:lnTo>
                          <a:pt x="210" y="161"/>
                        </a:lnTo>
                        <a:lnTo>
                          <a:pt x="210" y="175"/>
                        </a:lnTo>
                        <a:lnTo>
                          <a:pt x="207" y="175"/>
                        </a:lnTo>
                        <a:lnTo>
                          <a:pt x="205" y="186"/>
                        </a:lnTo>
                        <a:lnTo>
                          <a:pt x="214" y="186"/>
                        </a:lnTo>
                        <a:lnTo>
                          <a:pt x="211" y="217"/>
                        </a:lnTo>
                        <a:lnTo>
                          <a:pt x="175" y="216"/>
                        </a:lnTo>
                        <a:lnTo>
                          <a:pt x="175" y="227"/>
                        </a:lnTo>
                        <a:lnTo>
                          <a:pt x="176" y="227"/>
                        </a:lnTo>
                        <a:lnTo>
                          <a:pt x="177" y="227"/>
                        </a:lnTo>
                        <a:lnTo>
                          <a:pt x="177" y="236"/>
                        </a:lnTo>
                        <a:lnTo>
                          <a:pt x="192" y="238"/>
                        </a:lnTo>
                        <a:lnTo>
                          <a:pt x="192" y="254"/>
                        </a:lnTo>
                        <a:lnTo>
                          <a:pt x="183" y="252"/>
                        </a:lnTo>
                        <a:lnTo>
                          <a:pt x="175" y="251"/>
                        </a:lnTo>
                        <a:lnTo>
                          <a:pt x="173" y="252"/>
                        </a:lnTo>
                        <a:lnTo>
                          <a:pt x="151" y="251"/>
                        </a:lnTo>
                        <a:lnTo>
                          <a:pt x="142" y="251"/>
                        </a:lnTo>
                        <a:lnTo>
                          <a:pt x="141" y="258"/>
                        </a:lnTo>
                        <a:lnTo>
                          <a:pt x="110" y="257"/>
                        </a:lnTo>
                        <a:lnTo>
                          <a:pt x="109" y="267"/>
                        </a:lnTo>
                        <a:lnTo>
                          <a:pt x="88" y="265"/>
                        </a:lnTo>
                        <a:lnTo>
                          <a:pt x="88" y="238"/>
                        </a:lnTo>
                        <a:lnTo>
                          <a:pt x="82" y="239"/>
                        </a:lnTo>
                        <a:lnTo>
                          <a:pt x="82" y="229"/>
                        </a:lnTo>
                        <a:lnTo>
                          <a:pt x="69" y="226"/>
                        </a:lnTo>
                        <a:lnTo>
                          <a:pt x="75" y="135"/>
                        </a:lnTo>
                        <a:lnTo>
                          <a:pt x="73" y="135"/>
                        </a:lnTo>
                        <a:lnTo>
                          <a:pt x="66" y="131"/>
                        </a:lnTo>
                        <a:lnTo>
                          <a:pt x="65" y="131"/>
                        </a:lnTo>
                        <a:lnTo>
                          <a:pt x="65" y="134"/>
                        </a:lnTo>
                        <a:lnTo>
                          <a:pt x="60" y="134"/>
                        </a:lnTo>
                        <a:lnTo>
                          <a:pt x="60" y="132"/>
                        </a:lnTo>
                        <a:lnTo>
                          <a:pt x="59" y="131"/>
                        </a:lnTo>
                        <a:lnTo>
                          <a:pt x="53" y="134"/>
                        </a:lnTo>
                        <a:lnTo>
                          <a:pt x="49" y="134"/>
                        </a:lnTo>
                        <a:lnTo>
                          <a:pt x="43" y="134"/>
                        </a:lnTo>
                        <a:lnTo>
                          <a:pt x="40" y="131"/>
                        </a:lnTo>
                        <a:lnTo>
                          <a:pt x="35" y="131"/>
                        </a:lnTo>
                        <a:lnTo>
                          <a:pt x="29" y="125"/>
                        </a:lnTo>
                        <a:lnTo>
                          <a:pt x="0" y="123"/>
                        </a:lnTo>
                        <a:lnTo>
                          <a:pt x="2" y="75"/>
                        </a:lnTo>
                        <a:lnTo>
                          <a:pt x="31" y="78"/>
                        </a:lnTo>
                        <a:lnTo>
                          <a:pt x="34" y="79"/>
                        </a:lnTo>
                        <a:lnTo>
                          <a:pt x="34" y="78"/>
                        </a:lnTo>
                        <a:lnTo>
                          <a:pt x="35" y="78"/>
                        </a:lnTo>
                        <a:lnTo>
                          <a:pt x="40" y="81"/>
                        </a:lnTo>
                        <a:lnTo>
                          <a:pt x="40" y="68"/>
                        </a:lnTo>
                        <a:lnTo>
                          <a:pt x="31" y="68"/>
                        </a:lnTo>
                        <a:lnTo>
                          <a:pt x="31" y="65"/>
                        </a:lnTo>
                        <a:lnTo>
                          <a:pt x="31" y="63"/>
                        </a:lnTo>
                        <a:lnTo>
                          <a:pt x="32" y="63"/>
                        </a:lnTo>
                        <a:lnTo>
                          <a:pt x="32" y="60"/>
                        </a:lnTo>
                        <a:lnTo>
                          <a:pt x="31" y="59"/>
                        </a:lnTo>
                        <a:lnTo>
                          <a:pt x="32" y="57"/>
                        </a:lnTo>
                        <a:lnTo>
                          <a:pt x="34" y="54"/>
                        </a:lnTo>
                        <a:lnTo>
                          <a:pt x="35" y="53"/>
                        </a:lnTo>
                        <a:lnTo>
                          <a:pt x="35" y="52"/>
                        </a:lnTo>
                        <a:lnTo>
                          <a:pt x="34" y="50"/>
                        </a:lnTo>
                        <a:lnTo>
                          <a:pt x="37" y="11"/>
                        </a:lnTo>
                        <a:lnTo>
                          <a:pt x="37" y="6"/>
                        </a:lnTo>
                        <a:lnTo>
                          <a:pt x="63" y="8"/>
                        </a:lnTo>
                        <a:lnTo>
                          <a:pt x="63" y="6"/>
                        </a:lnTo>
                        <a:lnTo>
                          <a:pt x="62" y="6"/>
                        </a:lnTo>
                        <a:lnTo>
                          <a:pt x="63" y="3"/>
                        </a:lnTo>
                        <a:lnTo>
                          <a:pt x="68" y="3"/>
                        </a:lnTo>
                        <a:lnTo>
                          <a:pt x="72" y="3"/>
                        </a:lnTo>
                        <a:lnTo>
                          <a:pt x="87" y="3"/>
                        </a:lnTo>
                        <a:lnTo>
                          <a:pt x="90" y="5"/>
                        </a:lnTo>
                        <a:lnTo>
                          <a:pt x="94" y="5"/>
                        </a:lnTo>
                        <a:lnTo>
                          <a:pt x="95" y="5"/>
                        </a:lnTo>
                        <a:lnTo>
                          <a:pt x="98" y="3"/>
                        </a:lnTo>
                        <a:lnTo>
                          <a:pt x="104" y="2"/>
                        </a:lnTo>
                        <a:lnTo>
                          <a:pt x="107" y="0"/>
                        </a:lnTo>
                        <a:lnTo>
                          <a:pt x="114" y="0"/>
                        </a:lnTo>
                        <a:lnTo>
                          <a:pt x="126" y="2"/>
                        </a:lnTo>
                        <a:lnTo>
                          <a:pt x="136" y="2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7" name="Freeform 269"/>
                  <p:cNvSpPr>
                    <a:spLocks/>
                  </p:cNvSpPr>
                  <p:nvPr/>
                </p:nvSpPr>
                <p:spPr bwMode="auto">
                  <a:xfrm>
                    <a:off x="5425143" y="4843195"/>
                    <a:ext cx="742950" cy="976312"/>
                  </a:xfrm>
                  <a:custGeom>
                    <a:avLst/>
                    <a:gdLst>
                      <a:gd name="T0" fmla="*/ 142 w 208"/>
                      <a:gd name="T1" fmla="*/ 16 h 274"/>
                      <a:gd name="T2" fmla="*/ 148 w 208"/>
                      <a:gd name="T3" fmla="*/ 10 h 274"/>
                      <a:gd name="T4" fmla="*/ 159 w 208"/>
                      <a:gd name="T5" fmla="*/ 25 h 274"/>
                      <a:gd name="T6" fmla="*/ 167 w 208"/>
                      <a:gd name="T7" fmla="*/ 51 h 274"/>
                      <a:gd name="T8" fmla="*/ 182 w 208"/>
                      <a:gd name="T9" fmla="*/ 56 h 274"/>
                      <a:gd name="T10" fmla="*/ 194 w 208"/>
                      <a:gd name="T11" fmla="*/ 60 h 274"/>
                      <a:gd name="T12" fmla="*/ 206 w 208"/>
                      <a:gd name="T13" fmla="*/ 66 h 274"/>
                      <a:gd name="T14" fmla="*/ 200 w 208"/>
                      <a:gd name="T15" fmla="*/ 79 h 274"/>
                      <a:gd name="T16" fmla="*/ 195 w 208"/>
                      <a:gd name="T17" fmla="*/ 94 h 274"/>
                      <a:gd name="T18" fmla="*/ 176 w 208"/>
                      <a:gd name="T19" fmla="*/ 98 h 274"/>
                      <a:gd name="T20" fmla="*/ 175 w 208"/>
                      <a:gd name="T21" fmla="*/ 111 h 274"/>
                      <a:gd name="T22" fmla="*/ 164 w 208"/>
                      <a:gd name="T23" fmla="*/ 113 h 274"/>
                      <a:gd name="T24" fmla="*/ 186 w 208"/>
                      <a:gd name="T25" fmla="*/ 126 h 274"/>
                      <a:gd name="T26" fmla="*/ 204 w 208"/>
                      <a:gd name="T27" fmla="*/ 151 h 274"/>
                      <a:gd name="T28" fmla="*/ 201 w 208"/>
                      <a:gd name="T29" fmla="*/ 166 h 274"/>
                      <a:gd name="T30" fmla="*/ 195 w 208"/>
                      <a:gd name="T31" fmla="*/ 182 h 274"/>
                      <a:gd name="T32" fmla="*/ 192 w 208"/>
                      <a:gd name="T33" fmla="*/ 194 h 274"/>
                      <a:gd name="T34" fmla="*/ 185 w 208"/>
                      <a:gd name="T35" fmla="*/ 199 h 274"/>
                      <a:gd name="T36" fmla="*/ 182 w 208"/>
                      <a:gd name="T37" fmla="*/ 204 h 274"/>
                      <a:gd name="T38" fmla="*/ 175 w 208"/>
                      <a:gd name="T39" fmla="*/ 214 h 274"/>
                      <a:gd name="T40" fmla="*/ 160 w 208"/>
                      <a:gd name="T41" fmla="*/ 221 h 274"/>
                      <a:gd name="T42" fmla="*/ 145 w 208"/>
                      <a:gd name="T43" fmla="*/ 240 h 274"/>
                      <a:gd name="T44" fmla="*/ 137 w 208"/>
                      <a:gd name="T45" fmla="*/ 248 h 274"/>
                      <a:gd name="T46" fmla="*/ 122 w 208"/>
                      <a:gd name="T47" fmla="*/ 248 h 274"/>
                      <a:gd name="T48" fmla="*/ 112 w 208"/>
                      <a:gd name="T49" fmla="*/ 262 h 274"/>
                      <a:gd name="T50" fmla="*/ 104 w 208"/>
                      <a:gd name="T51" fmla="*/ 267 h 274"/>
                      <a:gd name="T52" fmla="*/ 97 w 208"/>
                      <a:gd name="T53" fmla="*/ 273 h 274"/>
                      <a:gd name="T54" fmla="*/ 90 w 208"/>
                      <a:gd name="T55" fmla="*/ 262 h 274"/>
                      <a:gd name="T56" fmla="*/ 85 w 208"/>
                      <a:gd name="T57" fmla="*/ 262 h 274"/>
                      <a:gd name="T58" fmla="*/ 85 w 208"/>
                      <a:gd name="T59" fmla="*/ 270 h 274"/>
                      <a:gd name="T60" fmla="*/ 74 w 208"/>
                      <a:gd name="T61" fmla="*/ 273 h 274"/>
                      <a:gd name="T62" fmla="*/ 68 w 208"/>
                      <a:gd name="T63" fmla="*/ 258 h 274"/>
                      <a:gd name="T64" fmla="*/ 71 w 208"/>
                      <a:gd name="T65" fmla="*/ 254 h 274"/>
                      <a:gd name="T66" fmla="*/ 66 w 208"/>
                      <a:gd name="T67" fmla="*/ 255 h 274"/>
                      <a:gd name="T68" fmla="*/ 60 w 208"/>
                      <a:gd name="T69" fmla="*/ 259 h 274"/>
                      <a:gd name="T70" fmla="*/ 60 w 208"/>
                      <a:gd name="T71" fmla="*/ 251 h 274"/>
                      <a:gd name="T72" fmla="*/ 63 w 208"/>
                      <a:gd name="T73" fmla="*/ 235 h 274"/>
                      <a:gd name="T74" fmla="*/ 68 w 208"/>
                      <a:gd name="T75" fmla="*/ 239 h 274"/>
                      <a:gd name="T76" fmla="*/ 66 w 208"/>
                      <a:gd name="T77" fmla="*/ 229 h 274"/>
                      <a:gd name="T78" fmla="*/ 49 w 208"/>
                      <a:gd name="T79" fmla="*/ 223 h 274"/>
                      <a:gd name="T80" fmla="*/ 37 w 208"/>
                      <a:gd name="T81" fmla="*/ 216 h 274"/>
                      <a:gd name="T82" fmla="*/ 27 w 208"/>
                      <a:gd name="T83" fmla="*/ 214 h 274"/>
                      <a:gd name="T84" fmla="*/ 38 w 208"/>
                      <a:gd name="T85" fmla="*/ 204 h 274"/>
                      <a:gd name="T86" fmla="*/ 41 w 208"/>
                      <a:gd name="T87" fmla="*/ 196 h 274"/>
                      <a:gd name="T88" fmla="*/ 33 w 208"/>
                      <a:gd name="T89" fmla="*/ 194 h 274"/>
                      <a:gd name="T90" fmla="*/ 19 w 208"/>
                      <a:gd name="T91" fmla="*/ 170 h 274"/>
                      <a:gd name="T92" fmla="*/ 3 w 208"/>
                      <a:gd name="T93" fmla="*/ 138 h 274"/>
                      <a:gd name="T94" fmla="*/ 27 w 208"/>
                      <a:gd name="T95" fmla="*/ 120 h 274"/>
                      <a:gd name="T96" fmla="*/ 41 w 208"/>
                      <a:gd name="T97" fmla="*/ 92 h 274"/>
                      <a:gd name="T98" fmla="*/ 37 w 208"/>
                      <a:gd name="T99" fmla="*/ 59 h 274"/>
                      <a:gd name="T100" fmla="*/ 74 w 208"/>
                      <a:gd name="T101" fmla="*/ 47 h 274"/>
                      <a:gd name="T102" fmla="*/ 101 w 208"/>
                      <a:gd name="T103" fmla="*/ 15 h 274"/>
                      <a:gd name="T104" fmla="*/ 134 w 208"/>
                      <a:gd name="T105" fmla="*/ 0 h 274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208"/>
                      <a:gd name="T160" fmla="*/ 0 h 274"/>
                      <a:gd name="T161" fmla="*/ 208 w 208"/>
                      <a:gd name="T162" fmla="*/ 274 h 274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208" h="274">
                        <a:moveTo>
                          <a:pt x="134" y="0"/>
                        </a:moveTo>
                        <a:lnTo>
                          <a:pt x="134" y="2"/>
                        </a:lnTo>
                        <a:lnTo>
                          <a:pt x="137" y="15"/>
                        </a:lnTo>
                        <a:lnTo>
                          <a:pt x="137" y="18"/>
                        </a:lnTo>
                        <a:lnTo>
                          <a:pt x="142" y="16"/>
                        </a:lnTo>
                        <a:lnTo>
                          <a:pt x="148" y="16"/>
                        </a:lnTo>
                        <a:lnTo>
                          <a:pt x="148" y="15"/>
                        </a:lnTo>
                        <a:lnTo>
                          <a:pt x="148" y="12"/>
                        </a:lnTo>
                        <a:lnTo>
                          <a:pt x="148" y="10"/>
                        </a:lnTo>
                        <a:lnTo>
                          <a:pt x="151" y="10"/>
                        </a:lnTo>
                        <a:lnTo>
                          <a:pt x="153" y="10"/>
                        </a:lnTo>
                        <a:lnTo>
                          <a:pt x="156" y="12"/>
                        </a:lnTo>
                        <a:lnTo>
                          <a:pt x="157" y="13"/>
                        </a:lnTo>
                        <a:lnTo>
                          <a:pt x="159" y="25"/>
                        </a:lnTo>
                        <a:lnTo>
                          <a:pt x="162" y="38"/>
                        </a:lnTo>
                        <a:lnTo>
                          <a:pt x="163" y="44"/>
                        </a:lnTo>
                        <a:lnTo>
                          <a:pt x="164" y="48"/>
                        </a:lnTo>
                        <a:lnTo>
                          <a:pt x="166" y="51"/>
                        </a:lnTo>
                        <a:lnTo>
                          <a:pt x="167" y="51"/>
                        </a:lnTo>
                        <a:lnTo>
                          <a:pt x="172" y="50"/>
                        </a:lnTo>
                        <a:lnTo>
                          <a:pt x="179" y="48"/>
                        </a:lnTo>
                        <a:lnTo>
                          <a:pt x="181" y="48"/>
                        </a:lnTo>
                        <a:lnTo>
                          <a:pt x="181" y="50"/>
                        </a:lnTo>
                        <a:lnTo>
                          <a:pt x="182" y="56"/>
                        </a:lnTo>
                        <a:lnTo>
                          <a:pt x="184" y="59"/>
                        </a:lnTo>
                        <a:lnTo>
                          <a:pt x="184" y="62"/>
                        </a:lnTo>
                        <a:lnTo>
                          <a:pt x="185" y="63"/>
                        </a:lnTo>
                        <a:lnTo>
                          <a:pt x="189" y="62"/>
                        </a:lnTo>
                        <a:lnTo>
                          <a:pt x="194" y="60"/>
                        </a:lnTo>
                        <a:lnTo>
                          <a:pt x="198" y="60"/>
                        </a:lnTo>
                        <a:lnTo>
                          <a:pt x="200" y="63"/>
                        </a:lnTo>
                        <a:lnTo>
                          <a:pt x="201" y="65"/>
                        </a:lnTo>
                        <a:lnTo>
                          <a:pt x="204" y="66"/>
                        </a:lnTo>
                        <a:lnTo>
                          <a:pt x="206" y="66"/>
                        </a:lnTo>
                        <a:lnTo>
                          <a:pt x="207" y="68"/>
                        </a:lnTo>
                        <a:lnTo>
                          <a:pt x="208" y="69"/>
                        </a:lnTo>
                        <a:lnTo>
                          <a:pt x="208" y="73"/>
                        </a:lnTo>
                        <a:lnTo>
                          <a:pt x="207" y="76"/>
                        </a:lnTo>
                        <a:lnTo>
                          <a:pt x="200" y="79"/>
                        </a:lnTo>
                        <a:lnTo>
                          <a:pt x="197" y="79"/>
                        </a:lnTo>
                        <a:lnTo>
                          <a:pt x="197" y="81"/>
                        </a:lnTo>
                        <a:lnTo>
                          <a:pt x="197" y="82"/>
                        </a:lnTo>
                        <a:lnTo>
                          <a:pt x="195" y="85"/>
                        </a:lnTo>
                        <a:lnTo>
                          <a:pt x="195" y="94"/>
                        </a:lnTo>
                        <a:lnTo>
                          <a:pt x="194" y="98"/>
                        </a:lnTo>
                        <a:lnTo>
                          <a:pt x="191" y="98"/>
                        </a:lnTo>
                        <a:lnTo>
                          <a:pt x="186" y="98"/>
                        </a:lnTo>
                        <a:lnTo>
                          <a:pt x="179" y="98"/>
                        </a:lnTo>
                        <a:lnTo>
                          <a:pt x="176" y="98"/>
                        </a:lnTo>
                        <a:lnTo>
                          <a:pt x="175" y="98"/>
                        </a:lnTo>
                        <a:lnTo>
                          <a:pt x="175" y="101"/>
                        </a:lnTo>
                        <a:lnTo>
                          <a:pt x="176" y="107"/>
                        </a:lnTo>
                        <a:lnTo>
                          <a:pt x="176" y="110"/>
                        </a:lnTo>
                        <a:lnTo>
                          <a:pt x="175" y="111"/>
                        </a:lnTo>
                        <a:lnTo>
                          <a:pt x="173" y="111"/>
                        </a:lnTo>
                        <a:lnTo>
                          <a:pt x="170" y="111"/>
                        </a:lnTo>
                        <a:lnTo>
                          <a:pt x="169" y="111"/>
                        </a:lnTo>
                        <a:lnTo>
                          <a:pt x="166" y="113"/>
                        </a:lnTo>
                        <a:lnTo>
                          <a:pt x="164" y="113"/>
                        </a:lnTo>
                        <a:lnTo>
                          <a:pt x="167" y="119"/>
                        </a:lnTo>
                        <a:lnTo>
                          <a:pt x="172" y="122"/>
                        </a:lnTo>
                        <a:lnTo>
                          <a:pt x="178" y="123"/>
                        </a:lnTo>
                        <a:lnTo>
                          <a:pt x="184" y="126"/>
                        </a:lnTo>
                        <a:lnTo>
                          <a:pt x="186" y="126"/>
                        </a:lnTo>
                        <a:lnTo>
                          <a:pt x="189" y="129"/>
                        </a:lnTo>
                        <a:lnTo>
                          <a:pt x="194" y="132"/>
                        </a:lnTo>
                        <a:lnTo>
                          <a:pt x="195" y="135"/>
                        </a:lnTo>
                        <a:lnTo>
                          <a:pt x="203" y="147"/>
                        </a:lnTo>
                        <a:lnTo>
                          <a:pt x="204" y="151"/>
                        </a:lnTo>
                        <a:lnTo>
                          <a:pt x="206" y="154"/>
                        </a:lnTo>
                        <a:lnTo>
                          <a:pt x="206" y="155"/>
                        </a:lnTo>
                        <a:lnTo>
                          <a:pt x="204" y="160"/>
                        </a:lnTo>
                        <a:lnTo>
                          <a:pt x="203" y="163"/>
                        </a:lnTo>
                        <a:lnTo>
                          <a:pt x="201" y="166"/>
                        </a:lnTo>
                        <a:lnTo>
                          <a:pt x="201" y="167"/>
                        </a:lnTo>
                        <a:lnTo>
                          <a:pt x="200" y="172"/>
                        </a:lnTo>
                        <a:lnTo>
                          <a:pt x="198" y="176"/>
                        </a:lnTo>
                        <a:lnTo>
                          <a:pt x="197" y="179"/>
                        </a:lnTo>
                        <a:lnTo>
                          <a:pt x="195" y="182"/>
                        </a:lnTo>
                        <a:lnTo>
                          <a:pt x="194" y="186"/>
                        </a:lnTo>
                        <a:lnTo>
                          <a:pt x="194" y="189"/>
                        </a:lnTo>
                        <a:lnTo>
                          <a:pt x="194" y="191"/>
                        </a:lnTo>
                        <a:lnTo>
                          <a:pt x="192" y="194"/>
                        </a:lnTo>
                        <a:lnTo>
                          <a:pt x="189" y="195"/>
                        </a:lnTo>
                        <a:lnTo>
                          <a:pt x="189" y="196"/>
                        </a:lnTo>
                        <a:lnTo>
                          <a:pt x="186" y="198"/>
                        </a:lnTo>
                        <a:lnTo>
                          <a:pt x="185" y="199"/>
                        </a:lnTo>
                        <a:lnTo>
                          <a:pt x="185" y="201"/>
                        </a:lnTo>
                        <a:lnTo>
                          <a:pt x="184" y="202"/>
                        </a:lnTo>
                        <a:lnTo>
                          <a:pt x="182" y="202"/>
                        </a:lnTo>
                        <a:lnTo>
                          <a:pt x="182" y="204"/>
                        </a:lnTo>
                        <a:lnTo>
                          <a:pt x="179" y="207"/>
                        </a:lnTo>
                        <a:lnTo>
                          <a:pt x="178" y="208"/>
                        </a:lnTo>
                        <a:lnTo>
                          <a:pt x="178" y="211"/>
                        </a:lnTo>
                        <a:lnTo>
                          <a:pt x="176" y="213"/>
                        </a:lnTo>
                        <a:lnTo>
                          <a:pt x="175" y="214"/>
                        </a:lnTo>
                        <a:lnTo>
                          <a:pt x="173" y="217"/>
                        </a:lnTo>
                        <a:lnTo>
                          <a:pt x="172" y="217"/>
                        </a:lnTo>
                        <a:lnTo>
                          <a:pt x="167" y="220"/>
                        </a:lnTo>
                        <a:lnTo>
                          <a:pt x="164" y="220"/>
                        </a:lnTo>
                        <a:lnTo>
                          <a:pt x="160" y="221"/>
                        </a:lnTo>
                        <a:lnTo>
                          <a:pt x="154" y="224"/>
                        </a:lnTo>
                        <a:lnTo>
                          <a:pt x="150" y="226"/>
                        </a:lnTo>
                        <a:lnTo>
                          <a:pt x="147" y="232"/>
                        </a:lnTo>
                        <a:lnTo>
                          <a:pt x="147" y="237"/>
                        </a:lnTo>
                        <a:lnTo>
                          <a:pt x="145" y="240"/>
                        </a:lnTo>
                        <a:lnTo>
                          <a:pt x="142" y="242"/>
                        </a:lnTo>
                        <a:lnTo>
                          <a:pt x="142" y="243"/>
                        </a:lnTo>
                        <a:lnTo>
                          <a:pt x="142" y="248"/>
                        </a:lnTo>
                        <a:lnTo>
                          <a:pt x="141" y="248"/>
                        </a:lnTo>
                        <a:lnTo>
                          <a:pt x="137" y="248"/>
                        </a:lnTo>
                        <a:lnTo>
                          <a:pt x="132" y="246"/>
                        </a:lnTo>
                        <a:lnTo>
                          <a:pt x="128" y="245"/>
                        </a:lnTo>
                        <a:lnTo>
                          <a:pt x="123" y="245"/>
                        </a:lnTo>
                        <a:lnTo>
                          <a:pt x="122" y="245"/>
                        </a:lnTo>
                        <a:lnTo>
                          <a:pt x="122" y="248"/>
                        </a:lnTo>
                        <a:lnTo>
                          <a:pt x="123" y="252"/>
                        </a:lnTo>
                        <a:lnTo>
                          <a:pt x="122" y="259"/>
                        </a:lnTo>
                        <a:lnTo>
                          <a:pt x="122" y="262"/>
                        </a:lnTo>
                        <a:lnTo>
                          <a:pt x="119" y="262"/>
                        </a:lnTo>
                        <a:lnTo>
                          <a:pt x="112" y="262"/>
                        </a:lnTo>
                        <a:lnTo>
                          <a:pt x="115" y="265"/>
                        </a:lnTo>
                        <a:lnTo>
                          <a:pt x="112" y="267"/>
                        </a:lnTo>
                        <a:lnTo>
                          <a:pt x="110" y="267"/>
                        </a:lnTo>
                        <a:lnTo>
                          <a:pt x="109" y="267"/>
                        </a:lnTo>
                        <a:lnTo>
                          <a:pt x="104" y="267"/>
                        </a:lnTo>
                        <a:lnTo>
                          <a:pt x="101" y="268"/>
                        </a:lnTo>
                        <a:lnTo>
                          <a:pt x="100" y="270"/>
                        </a:lnTo>
                        <a:lnTo>
                          <a:pt x="100" y="271"/>
                        </a:lnTo>
                        <a:lnTo>
                          <a:pt x="99" y="274"/>
                        </a:lnTo>
                        <a:lnTo>
                          <a:pt x="97" y="273"/>
                        </a:lnTo>
                        <a:lnTo>
                          <a:pt x="96" y="271"/>
                        </a:lnTo>
                        <a:lnTo>
                          <a:pt x="93" y="265"/>
                        </a:lnTo>
                        <a:lnTo>
                          <a:pt x="93" y="262"/>
                        </a:lnTo>
                        <a:lnTo>
                          <a:pt x="91" y="262"/>
                        </a:lnTo>
                        <a:lnTo>
                          <a:pt x="90" y="262"/>
                        </a:lnTo>
                        <a:lnTo>
                          <a:pt x="88" y="259"/>
                        </a:lnTo>
                        <a:lnTo>
                          <a:pt x="87" y="258"/>
                        </a:lnTo>
                        <a:lnTo>
                          <a:pt x="85" y="259"/>
                        </a:lnTo>
                        <a:lnTo>
                          <a:pt x="85" y="261"/>
                        </a:lnTo>
                        <a:lnTo>
                          <a:pt x="85" y="262"/>
                        </a:lnTo>
                        <a:lnTo>
                          <a:pt x="87" y="265"/>
                        </a:lnTo>
                        <a:lnTo>
                          <a:pt x="88" y="267"/>
                        </a:lnTo>
                        <a:lnTo>
                          <a:pt x="88" y="270"/>
                        </a:lnTo>
                        <a:lnTo>
                          <a:pt x="88" y="271"/>
                        </a:lnTo>
                        <a:lnTo>
                          <a:pt x="85" y="270"/>
                        </a:lnTo>
                        <a:lnTo>
                          <a:pt x="84" y="271"/>
                        </a:lnTo>
                        <a:lnTo>
                          <a:pt x="81" y="271"/>
                        </a:lnTo>
                        <a:lnTo>
                          <a:pt x="79" y="274"/>
                        </a:lnTo>
                        <a:lnTo>
                          <a:pt x="77" y="273"/>
                        </a:lnTo>
                        <a:lnTo>
                          <a:pt x="74" y="273"/>
                        </a:lnTo>
                        <a:lnTo>
                          <a:pt x="72" y="271"/>
                        </a:lnTo>
                        <a:lnTo>
                          <a:pt x="69" y="268"/>
                        </a:lnTo>
                        <a:lnTo>
                          <a:pt x="69" y="264"/>
                        </a:lnTo>
                        <a:lnTo>
                          <a:pt x="66" y="261"/>
                        </a:lnTo>
                        <a:lnTo>
                          <a:pt x="68" y="258"/>
                        </a:lnTo>
                        <a:lnTo>
                          <a:pt x="72" y="258"/>
                        </a:lnTo>
                        <a:lnTo>
                          <a:pt x="74" y="255"/>
                        </a:lnTo>
                        <a:lnTo>
                          <a:pt x="75" y="254"/>
                        </a:lnTo>
                        <a:lnTo>
                          <a:pt x="74" y="252"/>
                        </a:lnTo>
                        <a:lnTo>
                          <a:pt x="71" y="254"/>
                        </a:lnTo>
                        <a:lnTo>
                          <a:pt x="69" y="255"/>
                        </a:lnTo>
                        <a:lnTo>
                          <a:pt x="68" y="255"/>
                        </a:lnTo>
                        <a:lnTo>
                          <a:pt x="66" y="255"/>
                        </a:lnTo>
                        <a:lnTo>
                          <a:pt x="66" y="257"/>
                        </a:lnTo>
                        <a:lnTo>
                          <a:pt x="65" y="257"/>
                        </a:lnTo>
                        <a:lnTo>
                          <a:pt x="63" y="258"/>
                        </a:lnTo>
                        <a:lnTo>
                          <a:pt x="62" y="259"/>
                        </a:lnTo>
                        <a:lnTo>
                          <a:pt x="60" y="259"/>
                        </a:lnTo>
                        <a:lnTo>
                          <a:pt x="59" y="257"/>
                        </a:lnTo>
                        <a:lnTo>
                          <a:pt x="57" y="257"/>
                        </a:lnTo>
                        <a:lnTo>
                          <a:pt x="56" y="255"/>
                        </a:lnTo>
                        <a:lnTo>
                          <a:pt x="57" y="254"/>
                        </a:lnTo>
                        <a:lnTo>
                          <a:pt x="60" y="251"/>
                        </a:lnTo>
                        <a:lnTo>
                          <a:pt x="65" y="246"/>
                        </a:lnTo>
                        <a:lnTo>
                          <a:pt x="65" y="243"/>
                        </a:lnTo>
                        <a:lnTo>
                          <a:pt x="63" y="240"/>
                        </a:lnTo>
                        <a:lnTo>
                          <a:pt x="63" y="237"/>
                        </a:lnTo>
                        <a:lnTo>
                          <a:pt x="63" y="235"/>
                        </a:lnTo>
                        <a:lnTo>
                          <a:pt x="65" y="233"/>
                        </a:lnTo>
                        <a:lnTo>
                          <a:pt x="66" y="235"/>
                        </a:lnTo>
                        <a:lnTo>
                          <a:pt x="68" y="239"/>
                        </a:lnTo>
                        <a:lnTo>
                          <a:pt x="69" y="237"/>
                        </a:lnTo>
                        <a:lnTo>
                          <a:pt x="69" y="236"/>
                        </a:lnTo>
                        <a:lnTo>
                          <a:pt x="69" y="233"/>
                        </a:lnTo>
                        <a:lnTo>
                          <a:pt x="69" y="230"/>
                        </a:lnTo>
                        <a:lnTo>
                          <a:pt x="66" y="229"/>
                        </a:lnTo>
                        <a:lnTo>
                          <a:pt x="62" y="226"/>
                        </a:lnTo>
                        <a:lnTo>
                          <a:pt x="57" y="223"/>
                        </a:lnTo>
                        <a:lnTo>
                          <a:pt x="55" y="223"/>
                        </a:lnTo>
                        <a:lnTo>
                          <a:pt x="52" y="223"/>
                        </a:lnTo>
                        <a:lnTo>
                          <a:pt x="49" y="223"/>
                        </a:lnTo>
                        <a:lnTo>
                          <a:pt x="44" y="221"/>
                        </a:lnTo>
                        <a:lnTo>
                          <a:pt x="41" y="220"/>
                        </a:lnTo>
                        <a:lnTo>
                          <a:pt x="41" y="217"/>
                        </a:lnTo>
                        <a:lnTo>
                          <a:pt x="40" y="216"/>
                        </a:lnTo>
                        <a:lnTo>
                          <a:pt x="37" y="216"/>
                        </a:lnTo>
                        <a:lnTo>
                          <a:pt x="36" y="218"/>
                        </a:lnTo>
                        <a:lnTo>
                          <a:pt x="30" y="217"/>
                        </a:lnTo>
                        <a:lnTo>
                          <a:pt x="28" y="216"/>
                        </a:lnTo>
                        <a:lnTo>
                          <a:pt x="27" y="214"/>
                        </a:lnTo>
                        <a:lnTo>
                          <a:pt x="25" y="211"/>
                        </a:lnTo>
                        <a:lnTo>
                          <a:pt x="28" y="204"/>
                        </a:lnTo>
                        <a:lnTo>
                          <a:pt x="33" y="204"/>
                        </a:lnTo>
                        <a:lnTo>
                          <a:pt x="36" y="205"/>
                        </a:lnTo>
                        <a:lnTo>
                          <a:pt x="38" y="204"/>
                        </a:lnTo>
                        <a:lnTo>
                          <a:pt x="36" y="201"/>
                        </a:lnTo>
                        <a:lnTo>
                          <a:pt x="38" y="199"/>
                        </a:lnTo>
                        <a:lnTo>
                          <a:pt x="43" y="201"/>
                        </a:lnTo>
                        <a:lnTo>
                          <a:pt x="44" y="199"/>
                        </a:lnTo>
                        <a:lnTo>
                          <a:pt x="41" y="196"/>
                        </a:lnTo>
                        <a:lnTo>
                          <a:pt x="37" y="195"/>
                        </a:lnTo>
                        <a:lnTo>
                          <a:pt x="37" y="194"/>
                        </a:lnTo>
                        <a:lnTo>
                          <a:pt x="37" y="192"/>
                        </a:lnTo>
                        <a:lnTo>
                          <a:pt x="34" y="195"/>
                        </a:lnTo>
                        <a:lnTo>
                          <a:pt x="33" y="194"/>
                        </a:lnTo>
                        <a:lnTo>
                          <a:pt x="33" y="195"/>
                        </a:lnTo>
                        <a:lnTo>
                          <a:pt x="30" y="195"/>
                        </a:lnTo>
                        <a:lnTo>
                          <a:pt x="27" y="196"/>
                        </a:lnTo>
                        <a:lnTo>
                          <a:pt x="21" y="185"/>
                        </a:lnTo>
                        <a:lnTo>
                          <a:pt x="19" y="170"/>
                        </a:lnTo>
                        <a:lnTo>
                          <a:pt x="15" y="167"/>
                        </a:lnTo>
                        <a:lnTo>
                          <a:pt x="11" y="157"/>
                        </a:lnTo>
                        <a:lnTo>
                          <a:pt x="12" y="144"/>
                        </a:lnTo>
                        <a:lnTo>
                          <a:pt x="8" y="139"/>
                        </a:lnTo>
                        <a:lnTo>
                          <a:pt x="3" y="138"/>
                        </a:lnTo>
                        <a:lnTo>
                          <a:pt x="2" y="135"/>
                        </a:lnTo>
                        <a:lnTo>
                          <a:pt x="0" y="132"/>
                        </a:lnTo>
                        <a:lnTo>
                          <a:pt x="0" y="126"/>
                        </a:lnTo>
                        <a:lnTo>
                          <a:pt x="21" y="116"/>
                        </a:lnTo>
                        <a:lnTo>
                          <a:pt x="27" y="120"/>
                        </a:lnTo>
                        <a:lnTo>
                          <a:pt x="31" y="119"/>
                        </a:lnTo>
                        <a:lnTo>
                          <a:pt x="34" y="109"/>
                        </a:lnTo>
                        <a:lnTo>
                          <a:pt x="37" y="104"/>
                        </a:lnTo>
                        <a:lnTo>
                          <a:pt x="36" y="97"/>
                        </a:lnTo>
                        <a:lnTo>
                          <a:pt x="41" y="92"/>
                        </a:lnTo>
                        <a:lnTo>
                          <a:pt x="40" y="89"/>
                        </a:lnTo>
                        <a:lnTo>
                          <a:pt x="46" y="85"/>
                        </a:lnTo>
                        <a:lnTo>
                          <a:pt x="40" y="68"/>
                        </a:lnTo>
                        <a:lnTo>
                          <a:pt x="46" y="68"/>
                        </a:lnTo>
                        <a:lnTo>
                          <a:pt x="37" y="59"/>
                        </a:lnTo>
                        <a:lnTo>
                          <a:pt x="38" y="56"/>
                        </a:lnTo>
                        <a:lnTo>
                          <a:pt x="37" y="53"/>
                        </a:lnTo>
                        <a:lnTo>
                          <a:pt x="50" y="40"/>
                        </a:lnTo>
                        <a:lnTo>
                          <a:pt x="59" y="32"/>
                        </a:lnTo>
                        <a:lnTo>
                          <a:pt x="74" y="47"/>
                        </a:lnTo>
                        <a:lnTo>
                          <a:pt x="87" y="34"/>
                        </a:lnTo>
                        <a:lnTo>
                          <a:pt x="84" y="31"/>
                        </a:lnTo>
                        <a:lnTo>
                          <a:pt x="97" y="19"/>
                        </a:lnTo>
                        <a:lnTo>
                          <a:pt x="97" y="18"/>
                        </a:lnTo>
                        <a:lnTo>
                          <a:pt x="101" y="15"/>
                        </a:lnTo>
                        <a:lnTo>
                          <a:pt x="104" y="16"/>
                        </a:lnTo>
                        <a:lnTo>
                          <a:pt x="107" y="13"/>
                        </a:lnTo>
                        <a:lnTo>
                          <a:pt x="103" y="7"/>
                        </a:lnTo>
                        <a:lnTo>
                          <a:pt x="101" y="6"/>
                        </a:lnTo>
                        <a:lnTo>
                          <a:pt x="134" y="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8" name="Freeform 270"/>
                  <p:cNvSpPr>
                    <a:spLocks/>
                  </p:cNvSpPr>
                  <p:nvPr/>
                </p:nvSpPr>
                <p:spPr bwMode="auto">
                  <a:xfrm>
                    <a:off x="4004172" y="2325836"/>
                    <a:ext cx="915987" cy="577850"/>
                  </a:xfrm>
                  <a:custGeom>
                    <a:avLst/>
                    <a:gdLst>
                      <a:gd name="T0" fmla="*/ 252 w 257"/>
                      <a:gd name="T1" fmla="*/ 59 h 163"/>
                      <a:gd name="T2" fmla="*/ 249 w 257"/>
                      <a:gd name="T3" fmla="*/ 64 h 163"/>
                      <a:gd name="T4" fmla="*/ 249 w 257"/>
                      <a:gd name="T5" fmla="*/ 70 h 163"/>
                      <a:gd name="T6" fmla="*/ 248 w 257"/>
                      <a:gd name="T7" fmla="*/ 75 h 163"/>
                      <a:gd name="T8" fmla="*/ 252 w 257"/>
                      <a:gd name="T9" fmla="*/ 85 h 163"/>
                      <a:gd name="T10" fmla="*/ 248 w 257"/>
                      <a:gd name="T11" fmla="*/ 85 h 163"/>
                      <a:gd name="T12" fmla="*/ 208 w 257"/>
                      <a:gd name="T13" fmla="*/ 82 h 163"/>
                      <a:gd name="T14" fmla="*/ 188 w 257"/>
                      <a:gd name="T15" fmla="*/ 91 h 163"/>
                      <a:gd name="T16" fmla="*/ 172 w 257"/>
                      <a:gd name="T17" fmla="*/ 92 h 163"/>
                      <a:gd name="T18" fmla="*/ 164 w 257"/>
                      <a:gd name="T19" fmla="*/ 97 h 163"/>
                      <a:gd name="T20" fmla="*/ 161 w 257"/>
                      <a:gd name="T21" fmla="*/ 124 h 163"/>
                      <a:gd name="T22" fmla="*/ 159 w 257"/>
                      <a:gd name="T23" fmla="*/ 136 h 163"/>
                      <a:gd name="T24" fmla="*/ 144 w 257"/>
                      <a:gd name="T25" fmla="*/ 141 h 163"/>
                      <a:gd name="T26" fmla="*/ 119 w 257"/>
                      <a:gd name="T27" fmla="*/ 132 h 163"/>
                      <a:gd name="T28" fmla="*/ 106 w 257"/>
                      <a:gd name="T29" fmla="*/ 141 h 163"/>
                      <a:gd name="T30" fmla="*/ 84 w 257"/>
                      <a:gd name="T31" fmla="*/ 163 h 163"/>
                      <a:gd name="T32" fmla="*/ 72 w 257"/>
                      <a:gd name="T33" fmla="*/ 160 h 163"/>
                      <a:gd name="T34" fmla="*/ 32 w 257"/>
                      <a:gd name="T35" fmla="*/ 148 h 163"/>
                      <a:gd name="T36" fmla="*/ 28 w 257"/>
                      <a:gd name="T37" fmla="*/ 157 h 163"/>
                      <a:gd name="T38" fmla="*/ 25 w 257"/>
                      <a:gd name="T39" fmla="*/ 155 h 163"/>
                      <a:gd name="T40" fmla="*/ 21 w 257"/>
                      <a:gd name="T41" fmla="*/ 154 h 163"/>
                      <a:gd name="T42" fmla="*/ 12 w 257"/>
                      <a:gd name="T43" fmla="*/ 154 h 163"/>
                      <a:gd name="T44" fmla="*/ 8 w 257"/>
                      <a:gd name="T45" fmla="*/ 154 h 163"/>
                      <a:gd name="T46" fmla="*/ 0 w 257"/>
                      <a:gd name="T47" fmla="*/ 154 h 163"/>
                      <a:gd name="T48" fmla="*/ 5 w 257"/>
                      <a:gd name="T49" fmla="*/ 135 h 163"/>
                      <a:gd name="T50" fmla="*/ 10 w 257"/>
                      <a:gd name="T51" fmla="*/ 110 h 163"/>
                      <a:gd name="T52" fmla="*/ 12 w 257"/>
                      <a:gd name="T53" fmla="*/ 88 h 163"/>
                      <a:gd name="T54" fmla="*/ 15 w 257"/>
                      <a:gd name="T55" fmla="*/ 67 h 163"/>
                      <a:gd name="T56" fmla="*/ 19 w 257"/>
                      <a:gd name="T57" fmla="*/ 69 h 163"/>
                      <a:gd name="T58" fmla="*/ 21 w 257"/>
                      <a:gd name="T59" fmla="*/ 66 h 163"/>
                      <a:gd name="T60" fmla="*/ 27 w 257"/>
                      <a:gd name="T61" fmla="*/ 60 h 163"/>
                      <a:gd name="T62" fmla="*/ 41 w 257"/>
                      <a:gd name="T63" fmla="*/ 19 h 163"/>
                      <a:gd name="T64" fmla="*/ 59 w 257"/>
                      <a:gd name="T65" fmla="*/ 16 h 163"/>
                      <a:gd name="T66" fmla="*/ 72 w 257"/>
                      <a:gd name="T67" fmla="*/ 12 h 163"/>
                      <a:gd name="T68" fmla="*/ 90 w 257"/>
                      <a:gd name="T69" fmla="*/ 12 h 163"/>
                      <a:gd name="T70" fmla="*/ 132 w 257"/>
                      <a:gd name="T71" fmla="*/ 18 h 163"/>
                      <a:gd name="T72" fmla="*/ 151 w 257"/>
                      <a:gd name="T73" fmla="*/ 16 h 163"/>
                      <a:gd name="T74" fmla="*/ 166 w 257"/>
                      <a:gd name="T75" fmla="*/ 22 h 163"/>
                      <a:gd name="T76" fmla="*/ 181 w 257"/>
                      <a:gd name="T77" fmla="*/ 31 h 163"/>
                      <a:gd name="T78" fmla="*/ 186 w 257"/>
                      <a:gd name="T79" fmla="*/ 32 h 163"/>
                      <a:gd name="T80" fmla="*/ 208 w 257"/>
                      <a:gd name="T81" fmla="*/ 9 h 163"/>
                      <a:gd name="T82" fmla="*/ 211 w 257"/>
                      <a:gd name="T83" fmla="*/ 0 h 163"/>
                      <a:gd name="T84" fmla="*/ 219 w 257"/>
                      <a:gd name="T85" fmla="*/ 4 h 163"/>
                      <a:gd name="T86" fmla="*/ 217 w 257"/>
                      <a:gd name="T87" fmla="*/ 9 h 163"/>
                      <a:gd name="T88" fmla="*/ 254 w 257"/>
                      <a:gd name="T89" fmla="*/ 18 h 163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257"/>
                      <a:gd name="T136" fmla="*/ 0 h 163"/>
                      <a:gd name="T137" fmla="*/ 257 w 257"/>
                      <a:gd name="T138" fmla="*/ 163 h 163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257" h="163">
                        <a:moveTo>
                          <a:pt x="254" y="18"/>
                        </a:moveTo>
                        <a:lnTo>
                          <a:pt x="251" y="57"/>
                        </a:lnTo>
                        <a:lnTo>
                          <a:pt x="252" y="59"/>
                        </a:lnTo>
                        <a:lnTo>
                          <a:pt x="252" y="60"/>
                        </a:lnTo>
                        <a:lnTo>
                          <a:pt x="251" y="61"/>
                        </a:lnTo>
                        <a:lnTo>
                          <a:pt x="249" y="64"/>
                        </a:lnTo>
                        <a:lnTo>
                          <a:pt x="248" y="66"/>
                        </a:lnTo>
                        <a:lnTo>
                          <a:pt x="249" y="67"/>
                        </a:lnTo>
                        <a:lnTo>
                          <a:pt x="249" y="70"/>
                        </a:lnTo>
                        <a:lnTo>
                          <a:pt x="248" y="70"/>
                        </a:lnTo>
                        <a:lnTo>
                          <a:pt x="248" y="72"/>
                        </a:lnTo>
                        <a:lnTo>
                          <a:pt x="248" y="75"/>
                        </a:lnTo>
                        <a:lnTo>
                          <a:pt x="257" y="75"/>
                        </a:lnTo>
                        <a:lnTo>
                          <a:pt x="257" y="88"/>
                        </a:lnTo>
                        <a:lnTo>
                          <a:pt x="252" y="85"/>
                        </a:lnTo>
                        <a:lnTo>
                          <a:pt x="251" y="85"/>
                        </a:lnTo>
                        <a:lnTo>
                          <a:pt x="251" y="86"/>
                        </a:lnTo>
                        <a:lnTo>
                          <a:pt x="248" y="85"/>
                        </a:lnTo>
                        <a:lnTo>
                          <a:pt x="219" y="82"/>
                        </a:lnTo>
                        <a:lnTo>
                          <a:pt x="208" y="82"/>
                        </a:lnTo>
                        <a:lnTo>
                          <a:pt x="207" y="89"/>
                        </a:lnTo>
                        <a:lnTo>
                          <a:pt x="188" y="88"/>
                        </a:lnTo>
                        <a:lnTo>
                          <a:pt x="188" y="91"/>
                        </a:lnTo>
                        <a:lnTo>
                          <a:pt x="186" y="95"/>
                        </a:lnTo>
                        <a:lnTo>
                          <a:pt x="181" y="94"/>
                        </a:lnTo>
                        <a:lnTo>
                          <a:pt x="172" y="92"/>
                        </a:lnTo>
                        <a:lnTo>
                          <a:pt x="172" y="100"/>
                        </a:lnTo>
                        <a:lnTo>
                          <a:pt x="169" y="98"/>
                        </a:lnTo>
                        <a:lnTo>
                          <a:pt x="164" y="97"/>
                        </a:lnTo>
                        <a:lnTo>
                          <a:pt x="161" y="97"/>
                        </a:lnTo>
                        <a:lnTo>
                          <a:pt x="159" y="120"/>
                        </a:lnTo>
                        <a:lnTo>
                          <a:pt x="161" y="124"/>
                        </a:lnTo>
                        <a:lnTo>
                          <a:pt x="166" y="124"/>
                        </a:lnTo>
                        <a:lnTo>
                          <a:pt x="163" y="139"/>
                        </a:lnTo>
                        <a:lnTo>
                          <a:pt x="159" y="136"/>
                        </a:lnTo>
                        <a:lnTo>
                          <a:pt x="154" y="135"/>
                        </a:lnTo>
                        <a:lnTo>
                          <a:pt x="147" y="144"/>
                        </a:lnTo>
                        <a:lnTo>
                          <a:pt x="144" y="141"/>
                        </a:lnTo>
                        <a:lnTo>
                          <a:pt x="142" y="138"/>
                        </a:lnTo>
                        <a:lnTo>
                          <a:pt x="135" y="145"/>
                        </a:lnTo>
                        <a:lnTo>
                          <a:pt x="119" y="132"/>
                        </a:lnTo>
                        <a:lnTo>
                          <a:pt x="110" y="141"/>
                        </a:lnTo>
                        <a:lnTo>
                          <a:pt x="107" y="141"/>
                        </a:lnTo>
                        <a:lnTo>
                          <a:pt x="106" y="141"/>
                        </a:lnTo>
                        <a:lnTo>
                          <a:pt x="93" y="163"/>
                        </a:lnTo>
                        <a:lnTo>
                          <a:pt x="87" y="160"/>
                        </a:lnTo>
                        <a:lnTo>
                          <a:pt x="84" y="163"/>
                        </a:lnTo>
                        <a:lnTo>
                          <a:pt x="76" y="158"/>
                        </a:lnTo>
                        <a:lnTo>
                          <a:pt x="75" y="161"/>
                        </a:lnTo>
                        <a:lnTo>
                          <a:pt x="72" y="160"/>
                        </a:lnTo>
                        <a:lnTo>
                          <a:pt x="54" y="158"/>
                        </a:lnTo>
                        <a:lnTo>
                          <a:pt x="59" y="149"/>
                        </a:lnTo>
                        <a:lnTo>
                          <a:pt x="32" y="148"/>
                        </a:lnTo>
                        <a:lnTo>
                          <a:pt x="31" y="151"/>
                        </a:lnTo>
                        <a:lnTo>
                          <a:pt x="31" y="160"/>
                        </a:lnTo>
                        <a:lnTo>
                          <a:pt x="28" y="157"/>
                        </a:lnTo>
                        <a:lnTo>
                          <a:pt x="25" y="158"/>
                        </a:lnTo>
                        <a:lnTo>
                          <a:pt x="24" y="158"/>
                        </a:lnTo>
                        <a:lnTo>
                          <a:pt x="25" y="155"/>
                        </a:lnTo>
                        <a:lnTo>
                          <a:pt x="24" y="155"/>
                        </a:lnTo>
                        <a:lnTo>
                          <a:pt x="24" y="154"/>
                        </a:lnTo>
                        <a:lnTo>
                          <a:pt x="21" y="154"/>
                        </a:lnTo>
                        <a:lnTo>
                          <a:pt x="16" y="157"/>
                        </a:lnTo>
                        <a:lnTo>
                          <a:pt x="15" y="157"/>
                        </a:lnTo>
                        <a:lnTo>
                          <a:pt x="12" y="154"/>
                        </a:lnTo>
                        <a:lnTo>
                          <a:pt x="10" y="152"/>
                        </a:lnTo>
                        <a:lnTo>
                          <a:pt x="8" y="152"/>
                        </a:lnTo>
                        <a:lnTo>
                          <a:pt x="8" y="154"/>
                        </a:lnTo>
                        <a:lnTo>
                          <a:pt x="6" y="155"/>
                        </a:lnTo>
                        <a:lnTo>
                          <a:pt x="5" y="155"/>
                        </a:lnTo>
                        <a:lnTo>
                          <a:pt x="0" y="154"/>
                        </a:lnTo>
                        <a:lnTo>
                          <a:pt x="0" y="151"/>
                        </a:lnTo>
                        <a:lnTo>
                          <a:pt x="3" y="151"/>
                        </a:lnTo>
                        <a:lnTo>
                          <a:pt x="5" y="135"/>
                        </a:lnTo>
                        <a:lnTo>
                          <a:pt x="6" y="116"/>
                        </a:lnTo>
                        <a:lnTo>
                          <a:pt x="9" y="116"/>
                        </a:lnTo>
                        <a:lnTo>
                          <a:pt x="10" y="110"/>
                        </a:lnTo>
                        <a:lnTo>
                          <a:pt x="2" y="110"/>
                        </a:lnTo>
                        <a:lnTo>
                          <a:pt x="3" y="88"/>
                        </a:lnTo>
                        <a:lnTo>
                          <a:pt x="12" y="88"/>
                        </a:lnTo>
                        <a:lnTo>
                          <a:pt x="12" y="76"/>
                        </a:lnTo>
                        <a:lnTo>
                          <a:pt x="12" y="72"/>
                        </a:lnTo>
                        <a:lnTo>
                          <a:pt x="15" y="67"/>
                        </a:lnTo>
                        <a:lnTo>
                          <a:pt x="16" y="69"/>
                        </a:lnTo>
                        <a:lnTo>
                          <a:pt x="18" y="69"/>
                        </a:lnTo>
                        <a:lnTo>
                          <a:pt x="19" y="69"/>
                        </a:lnTo>
                        <a:lnTo>
                          <a:pt x="21" y="69"/>
                        </a:lnTo>
                        <a:lnTo>
                          <a:pt x="22" y="67"/>
                        </a:lnTo>
                        <a:lnTo>
                          <a:pt x="21" y="66"/>
                        </a:lnTo>
                        <a:lnTo>
                          <a:pt x="24" y="63"/>
                        </a:lnTo>
                        <a:lnTo>
                          <a:pt x="25" y="63"/>
                        </a:lnTo>
                        <a:lnTo>
                          <a:pt x="27" y="60"/>
                        </a:lnTo>
                        <a:lnTo>
                          <a:pt x="31" y="63"/>
                        </a:lnTo>
                        <a:lnTo>
                          <a:pt x="34" y="29"/>
                        </a:lnTo>
                        <a:lnTo>
                          <a:pt x="41" y="19"/>
                        </a:lnTo>
                        <a:lnTo>
                          <a:pt x="46" y="19"/>
                        </a:lnTo>
                        <a:lnTo>
                          <a:pt x="46" y="15"/>
                        </a:lnTo>
                        <a:lnTo>
                          <a:pt x="59" y="16"/>
                        </a:lnTo>
                        <a:lnTo>
                          <a:pt x="60" y="4"/>
                        </a:lnTo>
                        <a:lnTo>
                          <a:pt x="72" y="4"/>
                        </a:lnTo>
                        <a:lnTo>
                          <a:pt x="72" y="12"/>
                        </a:lnTo>
                        <a:lnTo>
                          <a:pt x="75" y="12"/>
                        </a:lnTo>
                        <a:lnTo>
                          <a:pt x="82" y="13"/>
                        </a:lnTo>
                        <a:lnTo>
                          <a:pt x="90" y="12"/>
                        </a:lnTo>
                        <a:lnTo>
                          <a:pt x="91" y="12"/>
                        </a:lnTo>
                        <a:lnTo>
                          <a:pt x="98" y="16"/>
                        </a:lnTo>
                        <a:lnTo>
                          <a:pt x="132" y="18"/>
                        </a:lnTo>
                        <a:lnTo>
                          <a:pt x="134" y="19"/>
                        </a:lnTo>
                        <a:lnTo>
                          <a:pt x="147" y="19"/>
                        </a:lnTo>
                        <a:lnTo>
                          <a:pt x="151" y="16"/>
                        </a:lnTo>
                        <a:lnTo>
                          <a:pt x="153" y="16"/>
                        </a:lnTo>
                        <a:lnTo>
                          <a:pt x="164" y="20"/>
                        </a:lnTo>
                        <a:lnTo>
                          <a:pt x="166" y="22"/>
                        </a:lnTo>
                        <a:lnTo>
                          <a:pt x="167" y="25"/>
                        </a:lnTo>
                        <a:lnTo>
                          <a:pt x="169" y="26"/>
                        </a:lnTo>
                        <a:lnTo>
                          <a:pt x="181" y="31"/>
                        </a:lnTo>
                        <a:lnTo>
                          <a:pt x="183" y="29"/>
                        </a:lnTo>
                        <a:lnTo>
                          <a:pt x="186" y="29"/>
                        </a:lnTo>
                        <a:lnTo>
                          <a:pt x="186" y="32"/>
                        </a:lnTo>
                        <a:lnTo>
                          <a:pt x="211" y="32"/>
                        </a:lnTo>
                        <a:lnTo>
                          <a:pt x="213" y="9"/>
                        </a:lnTo>
                        <a:lnTo>
                          <a:pt x="208" y="9"/>
                        </a:lnTo>
                        <a:lnTo>
                          <a:pt x="213" y="4"/>
                        </a:lnTo>
                        <a:lnTo>
                          <a:pt x="213" y="1"/>
                        </a:lnTo>
                        <a:lnTo>
                          <a:pt x="211" y="0"/>
                        </a:lnTo>
                        <a:lnTo>
                          <a:pt x="216" y="1"/>
                        </a:lnTo>
                        <a:lnTo>
                          <a:pt x="217" y="1"/>
                        </a:lnTo>
                        <a:lnTo>
                          <a:pt x="219" y="4"/>
                        </a:lnTo>
                        <a:lnTo>
                          <a:pt x="216" y="6"/>
                        </a:lnTo>
                        <a:lnTo>
                          <a:pt x="216" y="7"/>
                        </a:lnTo>
                        <a:lnTo>
                          <a:pt x="217" y="9"/>
                        </a:lnTo>
                        <a:lnTo>
                          <a:pt x="230" y="10"/>
                        </a:lnTo>
                        <a:lnTo>
                          <a:pt x="230" y="16"/>
                        </a:lnTo>
                        <a:lnTo>
                          <a:pt x="254" y="18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9" name="Freeform 271"/>
                  <p:cNvSpPr>
                    <a:spLocks noEditPoints="1"/>
                  </p:cNvSpPr>
                  <p:nvPr/>
                </p:nvSpPr>
                <p:spPr bwMode="auto">
                  <a:xfrm>
                    <a:off x="2176959" y="2219474"/>
                    <a:ext cx="1025525" cy="846137"/>
                  </a:xfrm>
                  <a:custGeom>
                    <a:avLst/>
                    <a:gdLst>
                      <a:gd name="T0" fmla="*/ 172 w 288"/>
                      <a:gd name="T1" fmla="*/ 8 h 237"/>
                      <a:gd name="T2" fmla="*/ 169 w 288"/>
                      <a:gd name="T3" fmla="*/ 10 h 237"/>
                      <a:gd name="T4" fmla="*/ 164 w 288"/>
                      <a:gd name="T5" fmla="*/ 19 h 237"/>
                      <a:gd name="T6" fmla="*/ 164 w 288"/>
                      <a:gd name="T7" fmla="*/ 29 h 237"/>
                      <a:gd name="T8" fmla="*/ 164 w 288"/>
                      <a:gd name="T9" fmla="*/ 41 h 237"/>
                      <a:gd name="T10" fmla="*/ 159 w 288"/>
                      <a:gd name="T11" fmla="*/ 44 h 237"/>
                      <a:gd name="T12" fmla="*/ 167 w 288"/>
                      <a:gd name="T13" fmla="*/ 44 h 237"/>
                      <a:gd name="T14" fmla="*/ 170 w 288"/>
                      <a:gd name="T15" fmla="*/ 45 h 237"/>
                      <a:gd name="T16" fmla="*/ 181 w 288"/>
                      <a:gd name="T17" fmla="*/ 57 h 237"/>
                      <a:gd name="T18" fmla="*/ 195 w 288"/>
                      <a:gd name="T19" fmla="*/ 73 h 237"/>
                      <a:gd name="T20" fmla="*/ 210 w 288"/>
                      <a:gd name="T21" fmla="*/ 89 h 237"/>
                      <a:gd name="T22" fmla="*/ 230 w 288"/>
                      <a:gd name="T23" fmla="*/ 93 h 237"/>
                      <a:gd name="T24" fmla="*/ 239 w 288"/>
                      <a:gd name="T25" fmla="*/ 93 h 237"/>
                      <a:gd name="T26" fmla="*/ 252 w 288"/>
                      <a:gd name="T27" fmla="*/ 99 h 237"/>
                      <a:gd name="T28" fmla="*/ 258 w 288"/>
                      <a:gd name="T29" fmla="*/ 99 h 237"/>
                      <a:gd name="T30" fmla="*/ 260 w 288"/>
                      <a:gd name="T31" fmla="*/ 104 h 237"/>
                      <a:gd name="T32" fmla="*/ 264 w 288"/>
                      <a:gd name="T33" fmla="*/ 108 h 237"/>
                      <a:gd name="T34" fmla="*/ 270 w 288"/>
                      <a:gd name="T35" fmla="*/ 124 h 237"/>
                      <a:gd name="T36" fmla="*/ 285 w 288"/>
                      <a:gd name="T37" fmla="*/ 139 h 237"/>
                      <a:gd name="T38" fmla="*/ 288 w 288"/>
                      <a:gd name="T39" fmla="*/ 156 h 237"/>
                      <a:gd name="T40" fmla="*/ 260 w 288"/>
                      <a:gd name="T41" fmla="*/ 164 h 237"/>
                      <a:gd name="T42" fmla="*/ 246 w 288"/>
                      <a:gd name="T43" fmla="*/ 168 h 237"/>
                      <a:gd name="T44" fmla="*/ 249 w 288"/>
                      <a:gd name="T45" fmla="*/ 221 h 237"/>
                      <a:gd name="T46" fmla="*/ 242 w 288"/>
                      <a:gd name="T47" fmla="*/ 221 h 237"/>
                      <a:gd name="T48" fmla="*/ 229 w 288"/>
                      <a:gd name="T49" fmla="*/ 228 h 237"/>
                      <a:gd name="T50" fmla="*/ 194 w 288"/>
                      <a:gd name="T51" fmla="*/ 227 h 237"/>
                      <a:gd name="T52" fmla="*/ 140 w 288"/>
                      <a:gd name="T53" fmla="*/ 234 h 237"/>
                      <a:gd name="T54" fmla="*/ 116 w 288"/>
                      <a:gd name="T55" fmla="*/ 222 h 237"/>
                      <a:gd name="T56" fmla="*/ 97 w 288"/>
                      <a:gd name="T57" fmla="*/ 214 h 237"/>
                      <a:gd name="T58" fmla="*/ 94 w 288"/>
                      <a:gd name="T59" fmla="*/ 202 h 237"/>
                      <a:gd name="T60" fmla="*/ 85 w 288"/>
                      <a:gd name="T61" fmla="*/ 205 h 237"/>
                      <a:gd name="T62" fmla="*/ 78 w 288"/>
                      <a:gd name="T63" fmla="*/ 199 h 237"/>
                      <a:gd name="T64" fmla="*/ 47 w 288"/>
                      <a:gd name="T65" fmla="*/ 224 h 237"/>
                      <a:gd name="T66" fmla="*/ 35 w 288"/>
                      <a:gd name="T67" fmla="*/ 236 h 237"/>
                      <a:gd name="T68" fmla="*/ 27 w 288"/>
                      <a:gd name="T69" fmla="*/ 236 h 237"/>
                      <a:gd name="T70" fmla="*/ 8 w 288"/>
                      <a:gd name="T71" fmla="*/ 233 h 237"/>
                      <a:gd name="T72" fmla="*/ 2 w 288"/>
                      <a:gd name="T73" fmla="*/ 216 h 237"/>
                      <a:gd name="T74" fmla="*/ 8 w 288"/>
                      <a:gd name="T75" fmla="*/ 203 h 237"/>
                      <a:gd name="T76" fmla="*/ 21 w 288"/>
                      <a:gd name="T77" fmla="*/ 200 h 237"/>
                      <a:gd name="T78" fmla="*/ 35 w 288"/>
                      <a:gd name="T79" fmla="*/ 173 h 237"/>
                      <a:gd name="T80" fmla="*/ 41 w 288"/>
                      <a:gd name="T81" fmla="*/ 155 h 237"/>
                      <a:gd name="T82" fmla="*/ 54 w 288"/>
                      <a:gd name="T83" fmla="*/ 117 h 237"/>
                      <a:gd name="T84" fmla="*/ 68 w 288"/>
                      <a:gd name="T85" fmla="*/ 95 h 237"/>
                      <a:gd name="T86" fmla="*/ 81 w 288"/>
                      <a:gd name="T87" fmla="*/ 83 h 237"/>
                      <a:gd name="T88" fmla="*/ 110 w 288"/>
                      <a:gd name="T89" fmla="*/ 77 h 237"/>
                      <a:gd name="T90" fmla="*/ 116 w 288"/>
                      <a:gd name="T91" fmla="*/ 89 h 237"/>
                      <a:gd name="T92" fmla="*/ 112 w 288"/>
                      <a:gd name="T93" fmla="*/ 90 h 237"/>
                      <a:gd name="T94" fmla="*/ 106 w 288"/>
                      <a:gd name="T95" fmla="*/ 85 h 237"/>
                      <a:gd name="T96" fmla="*/ 106 w 288"/>
                      <a:gd name="T97" fmla="*/ 90 h 237"/>
                      <a:gd name="T98" fmla="*/ 98 w 288"/>
                      <a:gd name="T99" fmla="*/ 98 h 237"/>
                      <a:gd name="T100" fmla="*/ 96 w 288"/>
                      <a:gd name="T101" fmla="*/ 105 h 237"/>
                      <a:gd name="T102" fmla="*/ 104 w 288"/>
                      <a:gd name="T103" fmla="*/ 110 h 237"/>
                      <a:gd name="T104" fmla="*/ 98 w 288"/>
                      <a:gd name="T105" fmla="*/ 117 h 237"/>
                      <a:gd name="T106" fmla="*/ 107 w 288"/>
                      <a:gd name="T107" fmla="*/ 124 h 237"/>
                      <a:gd name="T108" fmla="*/ 116 w 288"/>
                      <a:gd name="T109" fmla="*/ 111 h 237"/>
                      <a:gd name="T110" fmla="*/ 126 w 288"/>
                      <a:gd name="T111" fmla="*/ 96 h 237"/>
                      <a:gd name="T112" fmla="*/ 134 w 288"/>
                      <a:gd name="T113" fmla="*/ 77 h 237"/>
                      <a:gd name="T114" fmla="*/ 141 w 288"/>
                      <a:gd name="T115" fmla="*/ 55 h 237"/>
                      <a:gd name="T116" fmla="*/ 151 w 288"/>
                      <a:gd name="T117" fmla="*/ 47 h 237"/>
                      <a:gd name="T118" fmla="*/ 166 w 288"/>
                      <a:gd name="T119" fmla="*/ 4 h 237"/>
                      <a:gd name="T120" fmla="*/ 170 w 288"/>
                      <a:gd name="T121" fmla="*/ 1 h 237"/>
                      <a:gd name="T122" fmla="*/ 172 w 288"/>
                      <a:gd name="T123" fmla="*/ 16 h 237"/>
                      <a:gd name="T124" fmla="*/ 170 w 288"/>
                      <a:gd name="T125" fmla="*/ 14 h 237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288"/>
                      <a:gd name="T190" fmla="*/ 0 h 237"/>
                      <a:gd name="T191" fmla="*/ 288 w 288"/>
                      <a:gd name="T192" fmla="*/ 237 h 237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288" h="237">
                        <a:moveTo>
                          <a:pt x="170" y="5"/>
                        </a:moveTo>
                        <a:lnTo>
                          <a:pt x="172" y="5"/>
                        </a:lnTo>
                        <a:lnTo>
                          <a:pt x="172" y="7"/>
                        </a:lnTo>
                        <a:lnTo>
                          <a:pt x="172" y="8"/>
                        </a:lnTo>
                        <a:lnTo>
                          <a:pt x="170" y="7"/>
                        </a:lnTo>
                        <a:lnTo>
                          <a:pt x="170" y="5"/>
                        </a:lnTo>
                        <a:lnTo>
                          <a:pt x="169" y="7"/>
                        </a:lnTo>
                        <a:lnTo>
                          <a:pt x="169" y="8"/>
                        </a:lnTo>
                        <a:lnTo>
                          <a:pt x="169" y="10"/>
                        </a:lnTo>
                        <a:lnTo>
                          <a:pt x="169" y="11"/>
                        </a:lnTo>
                        <a:lnTo>
                          <a:pt x="166" y="13"/>
                        </a:lnTo>
                        <a:lnTo>
                          <a:pt x="164" y="13"/>
                        </a:lnTo>
                        <a:lnTo>
                          <a:pt x="164" y="14"/>
                        </a:lnTo>
                        <a:lnTo>
                          <a:pt x="164" y="16"/>
                        </a:lnTo>
                        <a:lnTo>
                          <a:pt x="164" y="19"/>
                        </a:lnTo>
                        <a:lnTo>
                          <a:pt x="164" y="20"/>
                        </a:lnTo>
                        <a:lnTo>
                          <a:pt x="163" y="22"/>
                        </a:lnTo>
                        <a:lnTo>
                          <a:pt x="161" y="26"/>
                        </a:lnTo>
                        <a:lnTo>
                          <a:pt x="163" y="26"/>
                        </a:lnTo>
                        <a:lnTo>
                          <a:pt x="163" y="27"/>
                        </a:lnTo>
                        <a:lnTo>
                          <a:pt x="164" y="29"/>
                        </a:lnTo>
                        <a:lnTo>
                          <a:pt x="164" y="30"/>
                        </a:lnTo>
                        <a:lnTo>
                          <a:pt x="164" y="32"/>
                        </a:lnTo>
                        <a:lnTo>
                          <a:pt x="164" y="35"/>
                        </a:lnTo>
                        <a:lnTo>
                          <a:pt x="163" y="38"/>
                        </a:lnTo>
                        <a:lnTo>
                          <a:pt x="163" y="39"/>
                        </a:lnTo>
                        <a:lnTo>
                          <a:pt x="164" y="41"/>
                        </a:lnTo>
                        <a:lnTo>
                          <a:pt x="164" y="42"/>
                        </a:lnTo>
                        <a:lnTo>
                          <a:pt x="163" y="42"/>
                        </a:lnTo>
                        <a:lnTo>
                          <a:pt x="160" y="41"/>
                        </a:lnTo>
                        <a:lnTo>
                          <a:pt x="159" y="42"/>
                        </a:lnTo>
                        <a:lnTo>
                          <a:pt x="159" y="44"/>
                        </a:lnTo>
                        <a:lnTo>
                          <a:pt x="160" y="45"/>
                        </a:lnTo>
                        <a:lnTo>
                          <a:pt x="161" y="44"/>
                        </a:lnTo>
                        <a:lnTo>
                          <a:pt x="163" y="44"/>
                        </a:lnTo>
                        <a:lnTo>
                          <a:pt x="166" y="44"/>
                        </a:lnTo>
                        <a:lnTo>
                          <a:pt x="167" y="42"/>
                        </a:lnTo>
                        <a:lnTo>
                          <a:pt x="167" y="44"/>
                        </a:lnTo>
                        <a:lnTo>
                          <a:pt x="167" y="45"/>
                        </a:lnTo>
                        <a:lnTo>
                          <a:pt x="167" y="47"/>
                        </a:lnTo>
                        <a:lnTo>
                          <a:pt x="169" y="48"/>
                        </a:lnTo>
                        <a:lnTo>
                          <a:pt x="169" y="47"/>
                        </a:lnTo>
                        <a:lnTo>
                          <a:pt x="170" y="45"/>
                        </a:lnTo>
                        <a:lnTo>
                          <a:pt x="170" y="47"/>
                        </a:lnTo>
                        <a:lnTo>
                          <a:pt x="172" y="48"/>
                        </a:lnTo>
                        <a:lnTo>
                          <a:pt x="173" y="51"/>
                        </a:lnTo>
                        <a:lnTo>
                          <a:pt x="176" y="54"/>
                        </a:lnTo>
                        <a:lnTo>
                          <a:pt x="179" y="55"/>
                        </a:lnTo>
                        <a:lnTo>
                          <a:pt x="181" y="57"/>
                        </a:lnTo>
                        <a:lnTo>
                          <a:pt x="182" y="60"/>
                        </a:lnTo>
                        <a:lnTo>
                          <a:pt x="185" y="63"/>
                        </a:lnTo>
                        <a:lnTo>
                          <a:pt x="186" y="66"/>
                        </a:lnTo>
                        <a:lnTo>
                          <a:pt x="188" y="68"/>
                        </a:lnTo>
                        <a:lnTo>
                          <a:pt x="189" y="71"/>
                        </a:lnTo>
                        <a:lnTo>
                          <a:pt x="195" y="73"/>
                        </a:lnTo>
                        <a:lnTo>
                          <a:pt x="197" y="76"/>
                        </a:lnTo>
                        <a:lnTo>
                          <a:pt x="198" y="79"/>
                        </a:lnTo>
                        <a:lnTo>
                          <a:pt x="204" y="83"/>
                        </a:lnTo>
                        <a:lnTo>
                          <a:pt x="207" y="86"/>
                        </a:lnTo>
                        <a:lnTo>
                          <a:pt x="208" y="88"/>
                        </a:lnTo>
                        <a:lnTo>
                          <a:pt x="210" y="89"/>
                        </a:lnTo>
                        <a:lnTo>
                          <a:pt x="211" y="89"/>
                        </a:lnTo>
                        <a:lnTo>
                          <a:pt x="214" y="92"/>
                        </a:lnTo>
                        <a:lnTo>
                          <a:pt x="219" y="95"/>
                        </a:lnTo>
                        <a:lnTo>
                          <a:pt x="223" y="95"/>
                        </a:lnTo>
                        <a:lnTo>
                          <a:pt x="227" y="95"/>
                        </a:lnTo>
                        <a:lnTo>
                          <a:pt x="230" y="93"/>
                        </a:lnTo>
                        <a:lnTo>
                          <a:pt x="232" y="93"/>
                        </a:lnTo>
                        <a:lnTo>
                          <a:pt x="233" y="92"/>
                        </a:lnTo>
                        <a:lnTo>
                          <a:pt x="235" y="92"/>
                        </a:lnTo>
                        <a:lnTo>
                          <a:pt x="236" y="92"/>
                        </a:lnTo>
                        <a:lnTo>
                          <a:pt x="238" y="92"/>
                        </a:lnTo>
                        <a:lnTo>
                          <a:pt x="239" y="93"/>
                        </a:lnTo>
                        <a:lnTo>
                          <a:pt x="242" y="93"/>
                        </a:lnTo>
                        <a:lnTo>
                          <a:pt x="244" y="95"/>
                        </a:lnTo>
                        <a:lnTo>
                          <a:pt x="246" y="98"/>
                        </a:lnTo>
                        <a:lnTo>
                          <a:pt x="248" y="98"/>
                        </a:lnTo>
                        <a:lnTo>
                          <a:pt x="251" y="99"/>
                        </a:lnTo>
                        <a:lnTo>
                          <a:pt x="252" y="99"/>
                        </a:lnTo>
                        <a:lnTo>
                          <a:pt x="252" y="101"/>
                        </a:lnTo>
                        <a:lnTo>
                          <a:pt x="254" y="99"/>
                        </a:lnTo>
                        <a:lnTo>
                          <a:pt x="255" y="99"/>
                        </a:lnTo>
                        <a:lnTo>
                          <a:pt x="257" y="98"/>
                        </a:lnTo>
                        <a:lnTo>
                          <a:pt x="258" y="99"/>
                        </a:lnTo>
                        <a:lnTo>
                          <a:pt x="258" y="101"/>
                        </a:lnTo>
                        <a:lnTo>
                          <a:pt x="258" y="102"/>
                        </a:lnTo>
                        <a:lnTo>
                          <a:pt x="258" y="104"/>
                        </a:lnTo>
                        <a:lnTo>
                          <a:pt x="260" y="104"/>
                        </a:lnTo>
                        <a:lnTo>
                          <a:pt x="261" y="104"/>
                        </a:lnTo>
                        <a:lnTo>
                          <a:pt x="261" y="105"/>
                        </a:lnTo>
                        <a:lnTo>
                          <a:pt x="263" y="107"/>
                        </a:lnTo>
                        <a:lnTo>
                          <a:pt x="264" y="108"/>
                        </a:lnTo>
                        <a:lnTo>
                          <a:pt x="263" y="110"/>
                        </a:lnTo>
                        <a:lnTo>
                          <a:pt x="266" y="111"/>
                        </a:lnTo>
                        <a:lnTo>
                          <a:pt x="266" y="112"/>
                        </a:lnTo>
                        <a:lnTo>
                          <a:pt x="268" y="117"/>
                        </a:lnTo>
                        <a:lnTo>
                          <a:pt x="268" y="121"/>
                        </a:lnTo>
                        <a:lnTo>
                          <a:pt x="270" y="124"/>
                        </a:lnTo>
                        <a:lnTo>
                          <a:pt x="273" y="127"/>
                        </a:lnTo>
                        <a:lnTo>
                          <a:pt x="276" y="129"/>
                        </a:lnTo>
                        <a:lnTo>
                          <a:pt x="279" y="129"/>
                        </a:lnTo>
                        <a:lnTo>
                          <a:pt x="280" y="130"/>
                        </a:lnTo>
                        <a:lnTo>
                          <a:pt x="282" y="131"/>
                        </a:lnTo>
                        <a:lnTo>
                          <a:pt x="285" y="139"/>
                        </a:lnTo>
                        <a:lnTo>
                          <a:pt x="288" y="140"/>
                        </a:lnTo>
                        <a:lnTo>
                          <a:pt x="288" y="142"/>
                        </a:lnTo>
                        <a:lnTo>
                          <a:pt x="286" y="146"/>
                        </a:lnTo>
                        <a:lnTo>
                          <a:pt x="286" y="148"/>
                        </a:lnTo>
                        <a:lnTo>
                          <a:pt x="288" y="156"/>
                        </a:lnTo>
                        <a:lnTo>
                          <a:pt x="285" y="158"/>
                        </a:lnTo>
                        <a:lnTo>
                          <a:pt x="267" y="156"/>
                        </a:lnTo>
                        <a:lnTo>
                          <a:pt x="264" y="162"/>
                        </a:lnTo>
                        <a:lnTo>
                          <a:pt x="263" y="161"/>
                        </a:lnTo>
                        <a:lnTo>
                          <a:pt x="260" y="161"/>
                        </a:lnTo>
                        <a:lnTo>
                          <a:pt x="260" y="164"/>
                        </a:lnTo>
                        <a:lnTo>
                          <a:pt x="258" y="164"/>
                        </a:lnTo>
                        <a:lnTo>
                          <a:pt x="257" y="170"/>
                        </a:lnTo>
                        <a:lnTo>
                          <a:pt x="255" y="173"/>
                        </a:lnTo>
                        <a:lnTo>
                          <a:pt x="254" y="174"/>
                        </a:lnTo>
                        <a:lnTo>
                          <a:pt x="251" y="173"/>
                        </a:lnTo>
                        <a:lnTo>
                          <a:pt x="246" y="168"/>
                        </a:lnTo>
                        <a:lnTo>
                          <a:pt x="245" y="168"/>
                        </a:lnTo>
                        <a:lnTo>
                          <a:pt x="255" y="183"/>
                        </a:lnTo>
                        <a:lnTo>
                          <a:pt x="252" y="186"/>
                        </a:lnTo>
                        <a:lnTo>
                          <a:pt x="251" y="222"/>
                        </a:lnTo>
                        <a:lnTo>
                          <a:pt x="249" y="224"/>
                        </a:lnTo>
                        <a:lnTo>
                          <a:pt x="249" y="221"/>
                        </a:lnTo>
                        <a:lnTo>
                          <a:pt x="248" y="219"/>
                        </a:lnTo>
                        <a:lnTo>
                          <a:pt x="249" y="218"/>
                        </a:lnTo>
                        <a:lnTo>
                          <a:pt x="248" y="216"/>
                        </a:lnTo>
                        <a:lnTo>
                          <a:pt x="248" y="218"/>
                        </a:lnTo>
                        <a:lnTo>
                          <a:pt x="245" y="221"/>
                        </a:lnTo>
                        <a:lnTo>
                          <a:pt x="242" y="221"/>
                        </a:lnTo>
                        <a:lnTo>
                          <a:pt x="241" y="218"/>
                        </a:lnTo>
                        <a:lnTo>
                          <a:pt x="239" y="218"/>
                        </a:lnTo>
                        <a:lnTo>
                          <a:pt x="238" y="218"/>
                        </a:lnTo>
                        <a:lnTo>
                          <a:pt x="235" y="222"/>
                        </a:lnTo>
                        <a:lnTo>
                          <a:pt x="232" y="222"/>
                        </a:lnTo>
                        <a:lnTo>
                          <a:pt x="229" y="228"/>
                        </a:lnTo>
                        <a:lnTo>
                          <a:pt x="226" y="228"/>
                        </a:lnTo>
                        <a:lnTo>
                          <a:pt x="210" y="225"/>
                        </a:lnTo>
                        <a:lnTo>
                          <a:pt x="201" y="227"/>
                        </a:lnTo>
                        <a:lnTo>
                          <a:pt x="197" y="230"/>
                        </a:lnTo>
                        <a:lnTo>
                          <a:pt x="195" y="228"/>
                        </a:lnTo>
                        <a:lnTo>
                          <a:pt x="194" y="227"/>
                        </a:lnTo>
                        <a:lnTo>
                          <a:pt x="183" y="227"/>
                        </a:lnTo>
                        <a:lnTo>
                          <a:pt x="179" y="228"/>
                        </a:lnTo>
                        <a:lnTo>
                          <a:pt x="154" y="212"/>
                        </a:lnTo>
                        <a:lnTo>
                          <a:pt x="144" y="224"/>
                        </a:lnTo>
                        <a:lnTo>
                          <a:pt x="141" y="228"/>
                        </a:lnTo>
                        <a:lnTo>
                          <a:pt x="140" y="234"/>
                        </a:lnTo>
                        <a:lnTo>
                          <a:pt x="131" y="228"/>
                        </a:lnTo>
                        <a:lnTo>
                          <a:pt x="123" y="227"/>
                        </a:lnTo>
                        <a:lnTo>
                          <a:pt x="119" y="231"/>
                        </a:lnTo>
                        <a:lnTo>
                          <a:pt x="118" y="227"/>
                        </a:lnTo>
                        <a:lnTo>
                          <a:pt x="116" y="225"/>
                        </a:lnTo>
                        <a:lnTo>
                          <a:pt x="116" y="222"/>
                        </a:lnTo>
                        <a:lnTo>
                          <a:pt x="112" y="218"/>
                        </a:lnTo>
                        <a:lnTo>
                          <a:pt x="109" y="219"/>
                        </a:lnTo>
                        <a:lnTo>
                          <a:pt x="109" y="221"/>
                        </a:lnTo>
                        <a:lnTo>
                          <a:pt x="106" y="222"/>
                        </a:lnTo>
                        <a:lnTo>
                          <a:pt x="97" y="221"/>
                        </a:lnTo>
                        <a:lnTo>
                          <a:pt x="97" y="214"/>
                        </a:lnTo>
                        <a:lnTo>
                          <a:pt x="100" y="209"/>
                        </a:lnTo>
                        <a:lnTo>
                          <a:pt x="100" y="208"/>
                        </a:lnTo>
                        <a:lnTo>
                          <a:pt x="100" y="205"/>
                        </a:lnTo>
                        <a:lnTo>
                          <a:pt x="98" y="205"/>
                        </a:lnTo>
                        <a:lnTo>
                          <a:pt x="97" y="203"/>
                        </a:lnTo>
                        <a:lnTo>
                          <a:pt x="94" y="202"/>
                        </a:lnTo>
                        <a:lnTo>
                          <a:pt x="93" y="202"/>
                        </a:lnTo>
                        <a:lnTo>
                          <a:pt x="90" y="212"/>
                        </a:lnTo>
                        <a:lnTo>
                          <a:pt x="87" y="211"/>
                        </a:lnTo>
                        <a:lnTo>
                          <a:pt x="85" y="209"/>
                        </a:lnTo>
                        <a:lnTo>
                          <a:pt x="85" y="206"/>
                        </a:lnTo>
                        <a:lnTo>
                          <a:pt x="85" y="205"/>
                        </a:lnTo>
                        <a:lnTo>
                          <a:pt x="84" y="205"/>
                        </a:lnTo>
                        <a:lnTo>
                          <a:pt x="84" y="203"/>
                        </a:lnTo>
                        <a:lnTo>
                          <a:pt x="81" y="206"/>
                        </a:lnTo>
                        <a:lnTo>
                          <a:pt x="79" y="205"/>
                        </a:lnTo>
                        <a:lnTo>
                          <a:pt x="79" y="200"/>
                        </a:lnTo>
                        <a:lnTo>
                          <a:pt x="78" y="199"/>
                        </a:lnTo>
                        <a:lnTo>
                          <a:pt x="76" y="193"/>
                        </a:lnTo>
                        <a:lnTo>
                          <a:pt x="75" y="193"/>
                        </a:lnTo>
                        <a:lnTo>
                          <a:pt x="72" y="193"/>
                        </a:lnTo>
                        <a:lnTo>
                          <a:pt x="60" y="224"/>
                        </a:lnTo>
                        <a:lnTo>
                          <a:pt x="57" y="224"/>
                        </a:lnTo>
                        <a:lnTo>
                          <a:pt x="47" y="224"/>
                        </a:lnTo>
                        <a:lnTo>
                          <a:pt x="46" y="230"/>
                        </a:lnTo>
                        <a:lnTo>
                          <a:pt x="44" y="228"/>
                        </a:lnTo>
                        <a:lnTo>
                          <a:pt x="41" y="230"/>
                        </a:lnTo>
                        <a:lnTo>
                          <a:pt x="40" y="230"/>
                        </a:lnTo>
                        <a:lnTo>
                          <a:pt x="37" y="234"/>
                        </a:lnTo>
                        <a:lnTo>
                          <a:pt x="35" y="236"/>
                        </a:lnTo>
                        <a:lnTo>
                          <a:pt x="33" y="236"/>
                        </a:lnTo>
                        <a:lnTo>
                          <a:pt x="31" y="236"/>
                        </a:lnTo>
                        <a:lnTo>
                          <a:pt x="30" y="234"/>
                        </a:lnTo>
                        <a:lnTo>
                          <a:pt x="28" y="234"/>
                        </a:lnTo>
                        <a:lnTo>
                          <a:pt x="27" y="236"/>
                        </a:lnTo>
                        <a:lnTo>
                          <a:pt x="24" y="234"/>
                        </a:lnTo>
                        <a:lnTo>
                          <a:pt x="21" y="237"/>
                        </a:lnTo>
                        <a:lnTo>
                          <a:pt x="19" y="237"/>
                        </a:lnTo>
                        <a:lnTo>
                          <a:pt x="16" y="234"/>
                        </a:lnTo>
                        <a:lnTo>
                          <a:pt x="9" y="234"/>
                        </a:lnTo>
                        <a:lnTo>
                          <a:pt x="8" y="233"/>
                        </a:lnTo>
                        <a:lnTo>
                          <a:pt x="8" y="230"/>
                        </a:lnTo>
                        <a:lnTo>
                          <a:pt x="6" y="225"/>
                        </a:lnTo>
                        <a:lnTo>
                          <a:pt x="5" y="224"/>
                        </a:lnTo>
                        <a:lnTo>
                          <a:pt x="6" y="221"/>
                        </a:lnTo>
                        <a:lnTo>
                          <a:pt x="3" y="218"/>
                        </a:lnTo>
                        <a:lnTo>
                          <a:pt x="2" y="216"/>
                        </a:lnTo>
                        <a:lnTo>
                          <a:pt x="0" y="215"/>
                        </a:lnTo>
                        <a:lnTo>
                          <a:pt x="2" y="214"/>
                        </a:lnTo>
                        <a:lnTo>
                          <a:pt x="6" y="209"/>
                        </a:lnTo>
                        <a:lnTo>
                          <a:pt x="5" y="205"/>
                        </a:lnTo>
                        <a:lnTo>
                          <a:pt x="8" y="202"/>
                        </a:lnTo>
                        <a:lnTo>
                          <a:pt x="8" y="203"/>
                        </a:lnTo>
                        <a:lnTo>
                          <a:pt x="12" y="202"/>
                        </a:lnTo>
                        <a:lnTo>
                          <a:pt x="13" y="202"/>
                        </a:lnTo>
                        <a:lnTo>
                          <a:pt x="15" y="203"/>
                        </a:lnTo>
                        <a:lnTo>
                          <a:pt x="16" y="203"/>
                        </a:lnTo>
                        <a:lnTo>
                          <a:pt x="19" y="202"/>
                        </a:lnTo>
                        <a:lnTo>
                          <a:pt x="21" y="200"/>
                        </a:lnTo>
                        <a:lnTo>
                          <a:pt x="24" y="197"/>
                        </a:lnTo>
                        <a:lnTo>
                          <a:pt x="25" y="194"/>
                        </a:lnTo>
                        <a:lnTo>
                          <a:pt x="25" y="193"/>
                        </a:lnTo>
                        <a:lnTo>
                          <a:pt x="28" y="189"/>
                        </a:lnTo>
                        <a:lnTo>
                          <a:pt x="31" y="181"/>
                        </a:lnTo>
                        <a:lnTo>
                          <a:pt x="35" y="173"/>
                        </a:lnTo>
                        <a:lnTo>
                          <a:pt x="35" y="171"/>
                        </a:lnTo>
                        <a:lnTo>
                          <a:pt x="37" y="168"/>
                        </a:lnTo>
                        <a:lnTo>
                          <a:pt x="38" y="165"/>
                        </a:lnTo>
                        <a:lnTo>
                          <a:pt x="38" y="161"/>
                        </a:lnTo>
                        <a:lnTo>
                          <a:pt x="40" y="159"/>
                        </a:lnTo>
                        <a:lnTo>
                          <a:pt x="41" y="155"/>
                        </a:lnTo>
                        <a:lnTo>
                          <a:pt x="43" y="152"/>
                        </a:lnTo>
                        <a:lnTo>
                          <a:pt x="44" y="148"/>
                        </a:lnTo>
                        <a:lnTo>
                          <a:pt x="46" y="145"/>
                        </a:lnTo>
                        <a:lnTo>
                          <a:pt x="47" y="140"/>
                        </a:lnTo>
                        <a:lnTo>
                          <a:pt x="52" y="124"/>
                        </a:lnTo>
                        <a:lnTo>
                          <a:pt x="54" y="117"/>
                        </a:lnTo>
                        <a:lnTo>
                          <a:pt x="57" y="112"/>
                        </a:lnTo>
                        <a:lnTo>
                          <a:pt x="59" y="107"/>
                        </a:lnTo>
                        <a:lnTo>
                          <a:pt x="62" y="102"/>
                        </a:lnTo>
                        <a:lnTo>
                          <a:pt x="66" y="98"/>
                        </a:lnTo>
                        <a:lnTo>
                          <a:pt x="66" y="96"/>
                        </a:lnTo>
                        <a:lnTo>
                          <a:pt x="68" y="95"/>
                        </a:lnTo>
                        <a:lnTo>
                          <a:pt x="68" y="93"/>
                        </a:lnTo>
                        <a:lnTo>
                          <a:pt x="69" y="92"/>
                        </a:lnTo>
                        <a:lnTo>
                          <a:pt x="72" y="89"/>
                        </a:lnTo>
                        <a:lnTo>
                          <a:pt x="74" y="88"/>
                        </a:lnTo>
                        <a:lnTo>
                          <a:pt x="81" y="83"/>
                        </a:lnTo>
                        <a:lnTo>
                          <a:pt x="84" y="82"/>
                        </a:lnTo>
                        <a:lnTo>
                          <a:pt x="91" y="80"/>
                        </a:lnTo>
                        <a:lnTo>
                          <a:pt x="100" y="80"/>
                        </a:lnTo>
                        <a:lnTo>
                          <a:pt x="104" y="79"/>
                        </a:lnTo>
                        <a:lnTo>
                          <a:pt x="107" y="79"/>
                        </a:lnTo>
                        <a:lnTo>
                          <a:pt x="110" y="77"/>
                        </a:lnTo>
                        <a:lnTo>
                          <a:pt x="113" y="79"/>
                        </a:lnTo>
                        <a:lnTo>
                          <a:pt x="115" y="80"/>
                        </a:lnTo>
                        <a:lnTo>
                          <a:pt x="116" y="82"/>
                        </a:lnTo>
                        <a:lnTo>
                          <a:pt x="118" y="83"/>
                        </a:lnTo>
                        <a:lnTo>
                          <a:pt x="118" y="86"/>
                        </a:lnTo>
                        <a:lnTo>
                          <a:pt x="116" y="89"/>
                        </a:lnTo>
                        <a:lnTo>
                          <a:pt x="115" y="90"/>
                        </a:lnTo>
                        <a:lnTo>
                          <a:pt x="112" y="93"/>
                        </a:lnTo>
                        <a:lnTo>
                          <a:pt x="110" y="93"/>
                        </a:lnTo>
                        <a:lnTo>
                          <a:pt x="109" y="93"/>
                        </a:lnTo>
                        <a:lnTo>
                          <a:pt x="110" y="92"/>
                        </a:lnTo>
                        <a:lnTo>
                          <a:pt x="112" y="90"/>
                        </a:lnTo>
                        <a:lnTo>
                          <a:pt x="113" y="89"/>
                        </a:lnTo>
                        <a:lnTo>
                          <a:pt x="115" y="86"/>
                        </a:lnTo>
                        <a:lnTo>
                          <a:pt x="113" y="86"/>
                        </a:lnTo>
                        <a:lnTo>
                          <a:pt x="110" y="86"/>
                        </a:lnTo>
                        <a:lnTo>
                          <a:pt x="106" y="85"/>
                        </a:lnTo>
                        <a:lnTo>
                          <a:pt x="104" y="86"/>
                        </a:lnTo>
                        <a:lnTo>
                          <a:pt x="106" y="86"/>
                        </a:lnTo>
                        <a:lnTo>
                          <a:pt x="107" y="89"/>
                        </a:lnTo>
                        <a:lnTo>
                          <a:pt x="106" y="90"/>
                        </a:lnTo>
                        <a:lnTo>
                          <a:pt x="104" y="95"/>
                        </a:lnTo>
                        <a:lnTo>
                          <a:pt x="104" y="98"/>
                        </a:lnTo>
                        <a:lnTo>
                          <a:pt x="103" y="101"/>
                        </a:lnTo>
                        <a:lnTo>
                          <a:pt x="101" y="99"/>
                        </a:lnTo>
                        <a:lnTo>
                          <a:pt x="98" y="98"/>
                        </a:lnTo>
                        <a:lnTo>
                          <a:pt x="97" y="99"/>
                        </a:lnTo>
                        <a:lnTo>
                          <a:pt x="94" y="101"/>
                        </a:lnTo>
                        <a:lnTo>
                          <a:pt x="96" y="102"/>
                        </a:lnTo>
                        <a:lnTo>
                          <a:pt x="97" y="104"/>
                        </a:lnTo>
                        <a:lnTo>
                          <a:pt x="96" y="105"/>
                        </a:lnTo>
                        <a:lnTo>
                          <a:pt x="97" y="105"/>
                        </a:lnTo>
                        <a:lnTo>
                          <a:pt x="100" y="105"/>
                        </a:lnTo>
                        <a:lnTo>
                          <a:pt x="101" y="107"/>
                        </a:lnTo>
                        <a:lnTo>
                          <a:pt x="104" y="108"/>
                        </a:lnTo>
                        <a:lnTo>
                          <a:pt x="104" y="110"/>
                        </a:lnTo>
                        <a:lnTo>
                          <a:pt x="104" y="111"/>
                        </a:lnTo>
                        <a:lnTo>
                          <a:pt x="103" y="112"/>
                        </a:lnTo>
                        <a:lnTo>
                          <a:pt x="100" y="114"/>
                        </a:lnTo>
                        <a:lnTo>
                          <a:pt x="98" y="115"/>
                        </a:lnTo>
                        <a:lnTo>
                          <a:pt x="97" y="115"/>
                        </a:lnTo>
                        <a:lnTo>
                          <a:pt x="98" y="117"/>
                        </a:lnTo>
                        <a:lnTo>
                          <a:pt x="100" y="118"/>
                        </a:lnTo>
                        <a:lnTo>
                          <a:pt x="101" y="118"/>
                        </a:lnTo>
                        <a:lnTo>
                          <a:pt x="104" y="118"/>
                        </a:lnTo>
                        <a:lnTo>
                          <a:pt x="106" y="121"/>
                        </a:lnTo>
                        <a:lnTo>
                          <a:pt x="107" y="124"/>
                        </a:lnTo>
                        <a:lnTo>
                          <a:pt x="109" y="124"/>
                        </a:lnTo>
                        <a:lnTo>
                          <a:pt x="112" y="123"/>
                        </a:lnTo>
                        <a:lnTo>
                          <a:pt x="113" y="120"/>
                        </a:lnTo>
                        <a:lnTo>
                          <a:pt x="113" y="115"/>
                        </a:lnTo>
                        <a:lnTo>
                          <a:pt x="115" y="114"/>
                        </a:lnTo>
                        <a:lnTo>
                          <a:pt x="116" y="111"/>
                        </a:lnTo>
                        <a:lnTo>
                          <a:pt x="119" y="108"/>
                        </a:lnTo>
                        <a:lnTo>
                          <a:pt x="123" y="105"/>
                        </a:lnTo>
                        <a:lnTo>
                          <a:pt x="126" y="104"/>
                        </a:lnTo>
                        <a:lnTo>
                          <a:pt x="126" y="101"/>
                        </a:lnTo>
                        <a:lnTo>
                          <a:pt x="126" y="99"/>
                        </a:lnTo>
                        <a:lnTo>
                          <a:pt x="126" y="96"/>
                        </a:lnTo>
                        <a:lnTo>
                          <a:pt x="126" y="92"/>
                        </a:lnTo>
                        <a:lnTo>
                          <a:pt x="128" y="89"/>
                        </a:lnTo>
                        <a:lnTo>
                          <a:pt x="128" y="88"/>
                        </a:lnTo>
                        <a:lnTo>
                          <a:pt x="129" y="86"/>
                        </a:lnTo>
                        <a:lnTo>
                          <a:pt x="131" y="82"/>
                        </a:lnTo>
                        <a:lnTo>
                          <a:pt x="134" y="77"/>
                        </a:lnTo>
                        <a:lnTo>
                          <a:pt x="135" y="76"/>
                        </a:lnTo>
                        <a:lnTo>
                          <a:pt x="137" y="71"/>
                        </a:lnTo>
                        <a:lnTo>
                          <a:pt x="138" y="67"/>
                        </a:lnTo>
                        <a:lnTo>
                          <a:pt x="138" y="64"/>
                        </a:lnTo>
                        <a:lnTo>
                          <a:pt x="138" y="61"/>
                        </a:lnTo>
                        <a:lnTo>
                          <a:pt x="141" y="55"/>
                        </a:lnTo>
                        <a:lnTo>
                          <a:pt x="142" y="52"/>
                        </a:lnTo>
                        <a:lnTo>
                          <a:pt x="145" y="51"/>
                        </a:lnTo>
                        <a:lnTo>
                          <a:pt x="148" y="49"/>
                        </a:lnTo>
                        <a:lnTo>
                          <a:pt x="148" y="48"/>
                        </a:lnTo>
                        <a:lnTo>
                          <a:pt x="151" y="47"/>
                        </a:lnTo>
                        <a:lnTo>
                          <a:pt x="157" y="44"/>
                        </a:lnTo>
                        <a:lnTo>
                          <a:pt x="157" y="42"/>
                        </a:lnTo>
                        <a:lnTo>
                          <a:pt x="159" y="25"/>
                        </a:lnTo>
                        <a:lnTo>
                          <a:pt x="160" y="19"/>
                        </a:lnTo>
                        <a:lnTo>
                          <a:pt x="164" y="8"/>
                        </a:lnTo>
                        <a:lnTo>
                          <a:pt x="166" y="4"/>
                        </a:lnTo>
                        <a:lnTo>
                          <a:pt x="166" y="3"/>
                        </a:lnTo>
                        <a:lnTo>
                          <a:pt x="167" y="3"/>
                        </a:lnTo>
                        <a:lnTo>
                          <a:pt x="169" y="0"/>
                        </a:lnTo>
                        <a:lnTo>
                          <a:pt x="170" y="0"/>
                        </a:lnTo>
                        <a:lnTo>
                          <a:pt x="170" y="1"/>
                        </a:lnTo>
                        <a:lnTo>
                          <a:pt x="169" y="3"/>
                        </a:lnTo>
                        <a:lnTo>
                          <a:pt x="167" y="4"/>
                        </a:lnTo>
                        <a:lnTo>
                          <a:pt x="167" y="5"/>
                        </a:lnTo>
                        <a:lnTo>
                          <a:pt x="170" y="5"/>
                        </a:lnTo>
                        <a:close/>
                        <a:moveTo>
                          <a:pt x="172" y="16"/>
                        </a:moveTo>
                        <a:lnTo>
                          <a:pt x="172" y="17"/>
                        </a:lnTo>
                        <a:lnTo>
                          <a:pt x="170" y="17"/>
                        </a:lnTo>
                        <a:lnTo>
                          <a:pt x="169" y="16"/>
                        </a:lnTo>
                        <a:lnTo>
                          <a:pt x="169" y="14"/>
                        </a:lnTo>
                        <a:lnTo>
                          <a:pt x="170" y="14"/>
                        </a:lnTo>
                        <a:lnTo>
                          <a:pt x="172" y="14"/>
                        </a:lnTo>
                        <a:lnTo>
                          <a:pt x="172" y="16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0" name="Freeform 272"/>
                  <p:cNvSpPr>
                    <a:spLocks/>
                  </p:cNvSpPr>
                  <p:nvPr/>
                </p:nvSpPr>
                <p:spPr bwMode="auto">
                  <a:xfrm>
                    <a:off x="2700834" y="3818086"/>
                    <a:ext cx="1098550" cy="1068388"/>
                  </a:xfrm>
                  <a:custGeom>
                    <a:avLst/>
                    <a:gdLst>
                      <a:gd name="T0" fmla="*/ 296 w 309"/>
                      <a:gd name="T1" fmla="*/ 78 h 300"/>
                      <a:gd name="T2" fmla="*/ 289 w 309"/>
                      <a:gd name="T3" fmla="*/ 86 h 300"/>
                      <a:gd name="T4" fmla="*/ 277 w 309"/>
                      <a:gd name="T5" fmla="*/ 88 h 300"/>
                      <a:gd name="T6" fmla="*/ 267 w 309"/>
                      <a:gd name="T7" fmla="*/ 92 h 300"/>
                      <a:gd name="T8" fmla="*/ 252 w 309"/>
                      <a:gd name="T9" fmla="*/ 94 h 300"/>
                      <a:gd name="T10" fmla="*/ 239 w 309"/>
                      <a:gd name="T11" fmla="*/ 95 h 300"/>
                      <a:gd name="T12" fmla="*/ 228 w 309"/>
                      <a:gd name="T13" fmla="*/ 104 h 300"/>
                      <a:gd name="T14" fmla="*/ 214 w 309"/>
                      <a:gd name="T15" fmla="*/ 105 h 300"/>
                      <a:gd name="T16" fmla="*/ 205 w 309"/>
                      <a:gd name="T17" fmla="*/ 104 h 300"/>
                      <a:gd name="T18" fmla="*/ 196 w 309"/>
                      <a:gd name="T19" fmla="*/ 92 h 300"/>
                      <a:gd name="T20" fmla="*/ 184 w 309"/>
                      <a:gd name="T21" fmla="*/ 97 h 300"/>
                      <a:gd name="T22" fmla="*/ 179 w 309"/>
                      <a:gd name="T23" fmla="*/ 97 h 300"/>
                      <a:gd name="T24" fmla="*/ 180 w 309"/>
                      <a:gd name="T25" fmla="*/ 82 h 300"/>
                      <a:gd name="T26" fmla="*/ 167 w 309"/>
                      <a:gd name="T27" fmla="*/ 84 h 300"/>
                      <a:gd name="T28" fmla="*/ 167 w 309"/>
                      <a:gd name="T29" fmla="*/ 70 h 300"/>
                      <a:gd name="T30" fmla="*/ 151 w 309"/>
                      <a:gd name="T31" fmla="*/ 79 h 300"/>
                      <a:gd name="T32" fmla="*/ 151 w 309"/>
                      <a:gd name="T33" fmla="*/ 91 h 300"/>
                      <a:gd name="T34" fmla="*/ 135 w 309"/>
                      <a:gd name="T35" fmla="*/ 91 h 300"/>
                      <a:gd name="T36" fmla="*/ 124 w 309"/>
                      <a:gd name="T37" fmla="*/ 78 h 300"/>
                      <a:gd name="T38" fmla="*/ 124 w 309"/>
                      <a:gd name="T39" fmla="*/ 66 h 300"/>
                      <a:gd name="T40" fmla="*/ 111 w 309"/>
                      <a:gd name="T41" fmla="*/ 72 h 300"/>
                      <a:gd name="T42" fmla="*/ 102 w 309"/>
                      <a:gd name="T43" fmla="*/ 62 h 300"/>
                      <a:gd name="T44" fmla="*/ 99 w 309"/>
                      <a:gd name="T45" fmla="*/ 107 h 300"/>
                      <a:gd name="T46" fmla="*/ 117 w 309"/>
                      <a:gd name="T47" fmla="*/ 107 h 300"/>
                      <a:gd name="T48" fmla="*/ 121 w 309"/>
                      <a:gd name="T49" fmla="*/ 108 h 300"/>
                      <a:gd name="T50" fmla="*/ 127 w 309"/>
                      <a:gd name="T51" fmla="*/ 105 h 300"/>
                      <a:gd name="T52" fmla="*/ 135 w 309"/>
                      <a:gd name="T53" fmla="*/ 114 h 300"/>
                      <a:gd name="T54" fmla="*/ 143 w 309"/>
                      <a:gd name="T55" fmla="*/ 119 h 300"/>
                      <a:gd name="T56" fmla="*/ 151 w 309"/>
                      <a:gd name="T57" fmla="*/ 129 h 300"/>
                      <a:gd name="T58" fmla="*/ 180 w 309"/>
                      <a:gd name="T59" fmla="*/ 151 h 300"/>
                      <a:gd name="T60" fmla="*/ 182 w 309"/>
                      <a:gd name="T61" fmla="*/ 190 h 300"/>
                      <a:gd name="T62" fmla="*/ 190 w 309"/>
                      <a:gd name="T63" fmla="*/ 234 h 300"/>
                      <a:gd name="T64" fmla="*/ 177 w 309"/>
                      <a:gd name="T65" fmla="*/ 243 h 300"/>
                      <a:gd name="T66" fmla="*/ 157 w 309"/>
                      <a:gd name="T67" fmla="*/ 267 h 300"/>
                      <a:gd name="T68" fmla="*/ 148 w 309"/>
                      <a:gd name="T69" fmla="*/ 290 h 300"/>
                      <a:gd name="T70" fmla="*/ 133 w 309"/>
                      <a:gd name="T71" fmla="*/ 299 h 300"/>
                      <a:gd name="T72" fmla="*/ 104 w 309"/>
                      <a:gd name="T73" fmla="*/ 297 h 300"/>
                      <a:gd name="T74" fmla="*/ 78 w 309"/>
                      <a:gd name="T75" fmla="*/ 300 h 300"/>
                      <a:gd name="T76" fmla="*/ 58 w 309"/>
                      <a:gd name="T77" fmla="*/ 283 h 300"/>
                      <a:gd name="T78" fmla="*/ 39 w 309"/>
                      <a:gd name="T79" fmla="*/ 253 h 300"/>
                      <a:gd name="T80" fmla="*/ 25 w 309"/>
                      <a:gd name="T81" fmla="*/ 239 h 300"/>
                      <a:gd name="T82" fmla="*/ 3 w 309"/>
                      <a:gd name="T83" fmla="*/ 227 h 300"/>
                      <a:gd name="T84" fmla="*/ 3 w 309"/>
                      <a:gd name="T85" fmla="*/ 202 h 300"/>
                      <a:gd name="T86" fmla="*/ 13 w 309"/>
                      <a:gd name="T87" fmla="*/ 171 h 300"/>
                      <a:gd name="T88" fmla="*/ 23 w 309"/>
                      <a:gd name="T89" fmla="*/ 148 h 300"/>
                      <a:gd name="T90" fmla="*/ 42 w 309"/>
                      <a:gd name="T91" fmla="*/ 117 h 300"/>
                      <a:gd name="T92" fmla="*/ 31 w 309"/>
                      <a:gd name="T93" fmla="*/ 103 h 300"/>
                      <a:gd name="T94" fmla="*/ 35 w 309"/>
                      <a:gd name="T95" fmla="*/ 81 h 300"/>
                      <a:gd name="T96" fmla="*/ 60 w 309"/>
                      <a:gd name="T97" fmla="*/ 69 h 300"/>
                      <a:gd name="T98" fmla="*/ 76 w 309"/>
                      <a:gd name="T99" fmla="*/ 57 h 300"/>
                      <a:gd name="T100" fmla="*/ 85 w 309"/>
                      <a:gd name="T101" fmla="*/ 60 h 300"/>
                      <a:gd name="T102" fmla="*/ 105 w 309"/>
                      <a:gd name="T103" fmla="*/ 60 h 300"/>
                      <a:gd name="T104" fmla="*/ 113 w 309"/>
                      <a:gd name="T105" fmla="*/ 47 h 300"/>
                      <a:gd name="T106" fmla="*/ 124 w 309"/>
                      <a:gd name="T107" fmla="*/ 10 h 300"/>
                      <a:gd name="T108" fmla="*/ 199 w 309"/>
                      <a:gd name="T109" fmla="*/ 25 h 300"/>
                      <a:gd name="T110" fmla="*/ 202 w 309"/>
                      <a:gd name="T111" fmla="*/ 21 h 300"/>
                      <a:gd name="T112" fmla="*/ 255 w 309"/>
                      <a:gd name="T113" fmla="*/ 37 h 300"/>
                      <a:gd name="T114" fmla="*/ 290 w 309"/>
                      <a:gd name="T115" fmla="*/ 45 h 300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309"/>
                      <a:gd name="T175" fmla="*/ 0 h 300"/>
                      <a:gd name="T176" fmla="*/ 309 w 309"/>
                      <a:gd name="T177" fmla="*/ 300 h 300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309" h="300">
                        <a:moveTo>
                          <a:pt x="309" y="70"/>
                        </a:moveTo>
                        <a:lnTo>
                          <a:pt x="308" y="70"/>
                        </a:lnTo>
                        <a:lnTo>
                          <a:pt x="306" y="72"/>
                        </a:lnTo>
                        <a:lnTo>
                          <a:pt x="303" y="72"/>
                        </a:lnTo>
                        <a:lnTo>
                          <a:pt x="300" y="75"/>
                        </a:lnTo>
                        <a:lnTo>
                          <a:pt x="296" y="78"/>
                        </a:lnTo>
                        <a:lnTo>
                          <a:pt x="293" y="78"/>
                        </a:lnTo>
                        <a:lnTo>
                          <a:pt x="291" y="79"/>
                        </a:lnTo>
                        <a:lnTo>
                          <a:pt x="290" y="81"/>
                        </a:lnTo>
                        <a:lnTo>
                          <a:pt x="290" y="84"/>
                        </a:lnTo>
                        <a:lnTo>
                          <a:pt x="290" y="85"/>
                        </a:lnTo>
                        <a:lnTo>
                          <a:pt x="289" y="86"/>
                        </a:lnTo>
                        <a:lnTo>
                          <a:pt x="287" y="86"/>
                        </a:lnTo>
                        <a:lnTo>
                          <a:pt x="286" y="88"/>
                        </a:lnTo>
                        <a:lnTo>
                          <a:pt x="281" y="89"/>
                        </a:lnTo>
                        <a:lnTo>
                          <a:pt x="280" y="89"/>
                        </a:lnTo>
                        <a:lnTo>
                          <a:pt x="278" y="89"/>
                        </a:lnTo>
                        <a:lnTo>
                          <a:pt x="278" y="88"/>
                        </a:lnTo>
                        <a:lnTo>
                          <a:pt x="277" y="88"/>
                        </a:lnTo>
                        <a:lnTo>
                          <a:pt x="275" y="88"/>
                        </a:lnTo>
                        <a:lnTo>
                          <a:pt x="274" y="88"/>
                        </a:lnTo>
                        <a:lnTo>
                          <a:pt x="272" y="89"/>
                        </a:lnTo>
                        <a:lnTo>
                          <a:pt x="272" y="91"/>
                        </a:lnTo>
                        <a:lnTo>
                          <a:pt x="271" y="92"/>
                        </a:lnTo>
                        <a:lnTo>
                          <a:pt x="270" y="94"/>
                        </a:lnTo>
                        <a:lnTo>
                          <a:pt x="267" y="92"/>
                        </a:lnTo>
                        <a:lnTo>
                          <a:pt x="264" y="91"/>
                        </a:lnTo>
                        <a:lnTo>
                          <a:pt x="261" y="92"/>
                        </a:lnTo>
                        <a:lnTo>
                          <a:pt x="259" y="94"/>
                        </a:lnTo>
                        <a:lnTo>
                          <a:pt x="258" y="94"/>
                        </a:lnTo>
                        <a:lnTo>
                          <a:pt x="256" y="94"/>
                        </a:lnTo>
                        <a:lnTo>
                          <a:pt x="255" y="95"/>
                        </a:lnTo>
                        <a:lnTo>
                          <a:pt x="252" y="94"/>
                        </a:lnTo>
                        <a:lnTo>
                          <a:pt x="250" y="92"/>
                        </a:lnTo>
                        <a:lnTo>
                          <a:pt x="248" y="92"/>
                        </a:lnTo>
                        <a:lnTo>
                          <a:pt x="246" y="92"/>
                        </a:lnTo>
                        <a:lnTo>
                          <a:pt x="243" y="92"/>
                        </a:lnTo>
                        <a:lnTo>
                          <a:pt x="242" y="92"/>
                        </a:lnTo>
                        <a:lnTo>
                          <a:pt x="239" y="94"/>
                        </a:lnTo>
                        <a:lnTo>
                          <a:pt x="239" y="95"/>
                        </a:lnTo>
                        <a:lnTo>
                          <a:pt x="237" y="95"/>
                        </a:lnTo>
                        <a:lnTo>
                          <a:pt x="236" y="97"/>
                        </a:lnTo>
                        <a:lnTo>
                          <a:pt x="234" y="97"/>
                        </a:lnTo>
                        <a:lnTo>
                          <a:pt x="231" y="97"/>
                        </a:lnTo>
                        <a:lnTo>
                          <a:pt x="230" y="98"/>
                        </a:lnTo>
                        <a:lnTo>
                          <a:pt x="228" y="100"/>
                        </a:lnTo>
                        <a:lnTo>
                          <a:pt x="228" y="104"/>
                        </a:lnTo>
                        <a:lnTo>
                          <a:pt x="227" y="105"/>
                        </a:lnTo>
                        <a:lnTo>
                          <a:pt x="226" y="104"/>
                        </a:lnTo>
                        <a:lnTo>
                          <a:pt x="221" y="101"/>
                        </a:lnTo>
                        <a:lnTo>
                          <a:pt x="217" y="101"/>
                        </a:lnTo>
                        <a:lnTo>
                          <a:pt x="215" y="104"/>
                        </a:lnTo>
                        <a:lnTo>
                          <a:pt x="214" y="104"/>
                        </a:lnTo>
                        <a:lnTo>
                          <a:pt x="214" y="105"/>
                        </a:lnTo>
                        <a:lnTo>
                          <a:pt x="211" y="107"/>
                        </a:lnTo>
                        <a:lnTo>
                          <a:pt x="209" y="107"/>
                        </a:lnTo>
                        <a:lnTo>
                          <a:pt x="208" y="107"/>
                        </a:lnTo>
                        <a:lnTo>
                          <a:pt x="208" y="105"/>
                        </a:lnTo>
                        <a:lnTo>
                          <a:pt x="206" y="104"/>
                        </a:lnTo>
                        <a:lnTo>
                          <a:pt x="205" y="104"/>
                        </a:lnTo>
                        <a:lnTo>
                          <a:pt x="204" y="105"/>
                        </a:lnTo>
                        <a:lnTo>
                          <a:pt x="201" y="108"/>
                        </a:lnTo>
                        <a:lnTo>
                          <a:pt x="198" y="108"/>
                        </a:lnTo>
                        <a:lnTo>
                          <a:pt x="196" y="101"/>
                        </a:lnTo>
                        <a:lnTo>
                          <a:pt x="198" y="97"/>
                        </a:lnTo>
                        <a:lnTo>
                          <a:pt x="196" y="94"/>
                        </a:lnTo>
                        <a:lnTo>
                          <a:pt x="196" y="92"/>
                        </a:lnTo>
                        <a:lnTo>
                          <a:pt x="195" y="91"/>
                        </a:lnTo>
                        <a:lnTo>
                          <a:pt x="192" y="91"/>
                        </a:lnTo>
                        <a:lnTo>
                          <a:pt x="189" y="89"/>
                        </a:lnTo>
                        <a:lnTo>
                          <a:pt x="187" y="91"/>
                        </a:lnTo>
                        <a:lnTo>
                          <a:pt x="186" y="92"/>
                        </a:lnTo>
                        <a:lnTo>
                          <a:pt x="184" y="94"/>
                        </a:lnTo>
                        <a:lnTo>
                          <a:pt x="184" y="97"/>
                        </a:lnTo>
                        <a:lnTo>
                          <a:pt x="183" y="97"/>
                        </a:lnTo>
                        <a:lnTo>
                          <a:pt x="183" y="98"/>
                        </a:lnTo>
                        <a:lnTo>
                          <a:pt x="182" y="98"/>
                        </a:lnTo>
                        <a:lnTo>
                          <a:pt x="180" y="98"/>
                        </a:lnTo>
                        <a:lnTo>
                          <a:pt x="180" y="97"/>
                        </a:lnTo>
                        <a:lnTo>
                          <a:pt x="179" y="97"/>
                        </a:lnTo>
                        <a:lnTo>
                          <a:pt x="179" y="95"/>
                        </a:lnTo>
                        <a:lnTo>
                          <a:pt x="177" y="92"/>
                        </a:lnTo>
                        <a:lnTo>
                          <a:pt x="179" y="91"/>
                        </a:lnTo>
                        <a:lnTo>
                          <a:pt x="177" y="88"/>
                        </a:lnTo>
                        <a:lnTo>
                          <a:pt x="177" y="86"/>
                        </a:lnTo>
                        <a:lnTo>
                          <a:pt x="179" y="84"/>
                        </a:lnTo>
                        <a:lnTo>
                          <a:pt x="180" y="82"/>
                        </a:lnTo>
                        <a:lnTo>
                          <a:pt x="180" y="81"/>
                        </a:lnTo>
                        <a:lnTo>
                          <a:pt x="180" y="79"/>
                        </a:lnTo>
                        <a:lnTo>
                          <a:pt x="179" y="78"/>
                        </a:lnTo>
                        <a:lnTo>
                          <a:pt x="176" y="78"/>
                        </a:lnTo>
                        <a:lnTo>
                          <a:pt x="171" y="82"/>
                        </a:lnTo>
                        <a:lnTo>
                          <a:pt x="168" y="84"/>
                        </a:lnTo>
                        <a:lnTo>
                          <a:pt x="167" y="84"/>
                        </a:lnTo>
                        <a:lnTo>
                          <a:pt x="165" y="85"/>
                        </a:lnTo>
                        <a:lnTo>
                          <a:pt x="164" y="84"/>
                        </a:lnTo>
                        <a:lnTo>
                          <a:pt x="163" y="82"/>
                        </a:lnTo>
                        <a:lnTo>
                          <a:pt x="164" y="79"/>
                        </a:lnTo>
                        <a:lnTo>
                          <a:pt x="167" y="73"/>
                        </a:lnTo>
                        <a:lnTo>
                          <a:pt x="167" y="72"/>
                        </a:lnTo>
                        <a:lnTo>
                          <a:pt x="167" y="70"/>
                        </a:lnTo>
                        <a:lnTo>
                          <a:pt x="164" y="70"/>
                        </a:lnTo>
                        <a:lnTo>
                          <a:pt x="163" y="72"/>
                        </a:lnTo>
                        <a:lnTo>
                          <a:pt x="158" y="76"/>
                        </a:lnTo>
                        <a:lnTo>
                          <a:pt x="157" y="76"/>
                        </a:lnTo>
                        <a:lnTo>
                          <a:pt x="152" y="78"/>
                        </a:lnTo>
                        <a:lnTo>
                          <a:pt x="151" y="79"/>
                        </a:lnTo>
                        <a:lnTo>
                          <a:pt x="149" y="81"/>
                        </a:lnTo>
                        <a:lnTo>
                          <a:pt x="149" y="82"/>
                        </a:lnTo>
                        <a:lnTo>
                          <a:pt x="151" y="84"/>
                        </a:lnTo>
                        <a:lnTo>
                          <a:pt x="152" y="86"/>
                        </a:lnTo>
                        <a:lnTo>
                          <a:pt x="154" y="89"/>
                        </a:lnTo>
                        <a:lnTo>
                          <a:pt x="152" y="91"/>
                        </a:lnTo>
                        <a:lnTo>
                          <a:pt x="151" y="91"/>
                        </a:lnTo>
                        <a:lnTo>
                          <a:pt x="149" y="89"/>
                        </a:lnTo>
                        <a:lnTo>
                          <a:pt x="146" y="88"/>
                        </a:lnTo>
                        <a:lnTo>
                          <a:pt x="142" y="86"/>
                        </a:lnTo>
                        <a:lnTo>
                          <a:pt x="139" y="85"/>
                        </a:lnTo>
                        <a:lnTo>
                          <a:pt x="138" y="86"/>
                        </a:lnTo>
                        <a:lnTo>
                          <a:pt x="136" y="89"/>
                        </a:lnTo>
                        <a:lnTo>
                          <a:pt x="135" y="91"/>
                        </a:lnTo>
                        <a:lnTo>
                          <a:pt x="133" y="89"/>
                        </a:lnTo>
                        <a:lnTo>
                          <a:pt x="132" y="89"/>
                        </a:lnTo>
                        <a:lnTo>
                          <a:pt x="129" y="88"/>
                        </a:lnTo>
                        <a:lnTo>
                          <a:pt x="127" y="86"/>
                        </a:lnTo>
                        <a:lnTo>
                          <a:pt x="126" y="79"/>
                        </a:lnTo>
                        <a:lnTo>
                          <a:pt x="124" y="78"/>
                        </a:lnTo>
                        <a:lnTo>
                          <a:pt x="123" y="76"/>
                        </a:lnTo>
                        <a:lnTo>
                          <a:pt x="121" y="75"/>
                        </a:lnTo>
                        <a:lnTo>
                          <a:pt x="121" y="73"/>
                        </a:lnTo>
                        <a:lnTo>
                          <a:pt x="121" y="72"/>
                        </a:lnTo>
                        <a:lnTo>
                          <a:pt x="124" y="69"/>
                        </a:lnTo>
                        <a:lnTo>
                          <a:pt x="126" y="67"/>
                        </a:lnTo>
                        <a:lnTo>
                          <a:pt x="124" y="66"/>
                        </a:lnTo>
                        <a:lnTo>
                          <a:pt x="123" y="64"/>
                        </a:lnTo>
                        <a:lnTo>
                          <a:pt x="121" y="64"/>
                        </a:lnTo>
                        <a:lnTo>
                          <a:pt x="120" y="66"/>
                        </a:lnTo>
                        <a:lnTo>
                          <a:pt x="117" y="67"/>
                        </a:lnTo>
                        <a:lnTo>
                          <a:pt x="116" y="69"/>
                        </a:lnTo>
                        <a:lnTo>
                          <a:pt x="114" y="70"/>
                        </a:lnTo>
                        <a:lnTo>
                          <a:pt x="111" y="72"/>
                        </a:lnTo>
                        <a:lnTo>
                          <a:pt x="110" y="70"/>
                        </a:lnTo>
                        <a:lnTo>
                          <a:pt x="110" y="69"/>
                        </a:lnTo>
                        <a:lnTo>
                          <a:pt x="108" y="66"/>
                        </a:lnTo>
                        <a:lnTo>
                          <a:pt x="107" y="62"/>
                        </a:lnTo>
                        <a:lnTo>
                          <a:pt x="104" y="62"/>
                        </a:lnTo>
                        <a:lnTo>
                          <a:pt x="102" y="62"/>
                        </a:lnTo>
                        <a:lnTo>
                          <a:pt x="102" y="66"/>
                        </a:lnTo>
                        <a:lnTo>
                          <a:pt x="101" y="69"/>
                        </a:lnTo>
                        <a:lnTo>
                          <a:pt x="102" y="70"/>
                        </a:lnTo>
                        <a:lnTo>
                          <a:pt x="99" y="84"/>
                        </a:lnTo>
                        <a:lnTo>
                          <a:pt x="99" y="91"/>
                        </a:lnTo>
                        <a:lnTo>
                          <a:pt x="98" y="105"/>
                        </a:lnTo>
                        <a:lnTo>
                          <a:pt x="99" y="107"/>
                        </a:lnTo>
                        <a:lnTo>
                          <a:pt x="104" y="107"/>
                        </a:lnTo>
                        <a:lnTo>
                          <a:pt x="107" y="108"/>
                        </a:lnTo>
                        <a:lnTo>
                          <a:pt x="110" y="108"/>
                        </a:lnTo>
                        <a:lnTo>
                          <a:pt x="111" y="108"/>
                        </a:lnTo>
                        <a:lnTo>
                          <a:pt x="114" y="108"/>
                        </a:lnTo>
                        <a:lnTo>
                          <a:pt x="116" y="108"/>
                        </a:lnTo>
                        <a:lnTo>
                          <a:pt x="117" y="107"/>
                        </a:lnTo>
                        <a:lnTo>
                          <a:pt x="119" y="107"/>
                        </a:lnTo>
                        <a:lnTo>
                          <a:pt x="121" y="107"/>
                        </a:lnTo>
                        <a:lnTo>
                          <a:pt x="124" y="105"/>
                        </a:lnTo>
                        <a:lnTo>
                          <a:pt x="124" y="107"/>
                        </a:lnTo>
                        <a:lnTo>
                          <a:pt x="123" y="107"/>
                        </a:lnTo>
                        <a:lnTo>
                          <a:pt x="121" y="108"/>
                        </a:lnTo>
                        <a:lnTo>
                          <a:pt x="121" y="110"/>
                        </a:lnTo>
                        <a:lnTo>
                          <a:pt x="124" y="114"/>
                        </a:lnTo>
                        <a:lnTo>
                          <a:pt x="126" y="114"/>
                        </a:lnTo>
                        <a:lnTo>
                          <a:pt x="126" y="110"/>
                        </a:lnTo>
                        <a:lnTo>
                          <a:pt x="126" y="107"/>
                        </a:lnTo>
                        <a:lnTo>
                          <a:pt x="127" y="105"/>
                        </a:lnTo>
                        <a:lnTo>
                          <a:pt x="127" y="110"/>
                        </a:lnTo>
                        <a:lnTo>
                          <a:pt x="127" y="113"/>
                        </a:lnTo>
                        <a:lnTo>
                          <a:pt x="130" y="114"/>
                        </a:lnTo>
                        <a:lnTo>
                          <a:pt x="133" y="114"/>
                        </a:lnTo>
                        <a:lnTo>
                          <a:pt x="135" y="114"/>
                        </a:lnTo>
                        <a:lnTo>
                          <a:pt x="136" y="114"/>
                        </a:lnTo>
                        <a:lnTo>
                          <a:pt x="138" y="113"/>
                        </a:lnTo>
                        <a:lnTo>
                          <a:pt x="138" y="114"/>
                        </a:lnTo>
                        <a:lnTo>
                          <a:pt x="141" y="114"/>
                        </a:lnTo>
                        <a:lnTo>
                          <a:pt x="142" y="116"/>
                        </a:lnTo>
                        <a:lnTo>
                          <a:pt x="142" y="117"/>
                        </a:lnTo>
                        <a:lnTo>
                          <a:pt x="143" y="119"/>
                        </a:lnTo>
                        <a:lnTo>
                          <a:pt x="145" y="120"/>
                        </a:lnTo>
                        <a:lnTo>
                          <a:pt x="146" y="123"/>
                        </a:lnTo>
                        <a:lnTo>
                          <a:pt x="148" y="125"/>
                        </a:lnTo>
                        <a:lnTo>
                          <a:pt x="149" y="126"/>
                        </a:lnTo>
                        <a:lnTo>
                          <a:pt x="151" y="127"/>
                        </a:lnTo>
                        <a:lnTo>
                          <a:pt x="151" y="129"/>
                        </a:lnTo>
                        <a:lnTo>
                          <a:pt x="152" y="135"/>
                        </a:lnTo>
                        <a:lnTo>
                          <a:pt x="154" y="138"/>
                        </a:lnTo>
                        <a:lnTo>
                          <a:pt x="168" y="144"/>
                        </a:lnTo>
                        <a:lnTo>
                          <a:pt x="171" y="145"/>
                        </a:lnTo>
                        <a:lnTo>
                          <a:pt x="173" y="147"/>
                        </a:lnTo>
                        <a:lnTo>
                          <a:pt x="176" y="148"/>
                        </a:lnTo>
                        <a:lnTo>
                          <a:pt x="180" y="151"/>
                        </a:lnTo>
                        <a:lnTo>
                          <a:pt x="182" y="151"/>
                        </a:lnTo>
                        <a:lnTo>
                          <a:pt x="184" y="149"/>
                        </a:lnTo>
                        <a:lnTo>
                          <a:pt x="184" y="151"/>
                        </a:lnTo>
                        <a:lnTo>
                          <a:pt x="184" y="152"/>
                        </a:lnTo>
                        <a:lnTo>
                          <a:pt x="186" y="155"/>
                        </a:lnTo>
                        <a:lnTo>
                          <a:pt x="186" y="157"/>
                        </a:lnTo>
                        <a:lnTo>
                          <a:pt x="182" y="190"/>
                        </a:lnTo>
                        <a:lnTo>
                          <a:pt x="184" y="195"/>
                        </a:lnTo>
                        <a:lnTo>
                          <a:pt x="183" y="202"/>
                        </a:lnTo>
                        <a:lnTo>
                          <a:pt x="192" y="217"/>
                        </a:lnTo>
                        <a:lnTo>
                          <a:pt x="187" y="226"/>
                        </a:lnTo>
                        <a:lnTo>
                          <a:pt x="184" y="229"/>
                        </a:lnTo>
                        <a:lnTo>
                          <a:pt x="190" y="231"/>
                        </a:lnTo>
                        <a:lnTo>
                          <a:pt x="190" y="234"/>
                        </a:lnTo>
                        <a:lnTo>
                          <a:pt x="201" y="240"/>
                        </a:lnTo>
                        <a:lnTo>
                          <a:pt x="192" y="243"/>
                        </a:lnTo>
                        <a:lnTo>
                          <a:pt x="190" y="248"/>
                        </a:lnTo>
                        <a:lnTo>
                          <a:pt x="182" y="239"/>
                        </a:lnTo>
                        <a:lnTo>
                          <a:pt x="179" y="239"/>
                        </a:lnTo>
                        <a:lnTo>
                          <a:pt x="177" y="240"/>
                        </a:lnTo>
                        <a:lnTo>
                          <a:pt x="177" y="243"/>
                        </a:lnTo>
                        <a:lnTo>
                          <a:pt x="171" y="251"/>
                        </a:lnTo>
                        <a:lnTo>
                          <a:pt x="168" y="253"/>
                        </a:lnTo>
                        <a:lnTo>
                          <a:pt x="167" y="258"/>
                        </a:lnTo>
                        <a:lnTo>
                          <a:pt x="163" y="265"/>
                        </a:lnTo>
                        <a:lnTo>
                          <a:pt x="163" y="267"/>
                        </a:lnTo>
                        <a:lnTo>
                          <a:pt x="160" y="265"/>
                        </a:lnTo>
                        <a:lnTo>
                          <a:pt x="157" y="267"/>
                        </a:lnTo>
                        <a:lnTo>
                          <a:pt x="157" y="268"/>
                        </a:lnTo>
                        <a:lnTo>
                          <a:pt x="158" y="273"/>
                        </a:lnTo>
                        <a:lnTo>
                          <a:pt x="160" y="277"/>
                        </a:lnTo>
                        <a:lnTo>
                          <a:pt x="158" y="283"/>
                        </a:lnTo>
                        <a:lnTo>
                          <a:pt x="157" y="284"/>
                        </a:lnTo>
                        <a:lnTo>
                          <a:pt x="152" y="284"/>
                        </a:lnTo>
                        <a:lnTo>
                          <a:pt x="148" y="290"/>
                        </a:lnTo>
                        <a:lnTo>
                          <a:pt x="143" y="289"/>
                        </a:lnTo>
                        <a:lnTo>
                          <a:pt x="143" y="295"/>
                        </a:lnTo>
                        <a:lnTo>
                          <a:pt x="141" y="299"/>
                        </a:lnTo>
                        <a:lnTo>
                          <a:pt x="139" y="299"/>
                        </a:lnTo>
                        <a:lnTo>
                          <a:pt x="138" y="300"/>
                        </a:lnTo>
                        <a:lnTo>
                          <a:pt x="133" y="299"/>
                        </a:lnTo>
                        <a:lnTo>
                          <a:pt x="132" y="296"/>
                        </a:lnTo>
                        <a:lnTo>
                          <a:pt x="124" y="300"/>
                        </a:lnTo>
                        <a:lnTo>
                          <a:pt x="121" y="297"/>
                        </a:lnTo>
                        <a:lnTo>
                          <a:pt x="119" y="293"/>
                        </a:lnTo>
                        <a:lnTo>
                          <a:pt x="113" y="297"/>
                        </a:lnTo>
                        <a:lnTo>
                          <a:pt x="108" y="296"/>
                        </a:lnTo>
                        <a:lnTo>
                          <a:pt x="104" y="297"/>
                        </a:lnTo>
                        <a:lnTo>
                          <a:pt x="99" y="296"/>
                        </a:lnTo>
                        <a:lnTo>
                          <a:pt x="95" y="296"/>
                        </a:lnTo>
                        <a:lnTo>
                          <a:pt x="92" y="299"/>
                        </a:lnTo>
                        <a:lnTo>
                          <a:pt x="88" y="299"/>
                        </a:lnTo>
                        <a:lnTo>
                          <a:pt x="85" y="299"/>
                        </a:lnTo>
                        <a:lnTo>
                          <a:pt x="82" y="300"/>
                        </a:lnTo>
                        <a:lnTo>
                          <a:pt x="78" y="300"/>
                        </a:lnTo>
                        <a:lnTo>
                          <a:pt x="76" y="297"/>
                        </a:lnTo>
                        <a:lnTo>
                          <a:pt x="72" y="293"/>
                        </a:lnTo>
                        <a:lnTo>
                          <a:pt x="70" y="295"/>
                        </a:lnTo>
                        <a:lnTo>
                          <a:pt x="67" y="295"/>
                        </a:lnTo>
                        <a:lnTo>
                          <a:pt x="63" y="292"/>
                        </a:lnTo>
                        <a:lnTo>
                          <a:pt x="58" y="283"/>
                        </a:lnTo>
                        <a:lnTo>
                          <a:pt x="54" y="278"/>
                        </a:lnTo>
                        <a:lnTo>
                          <a:pt x="48" y="274"/>
                        </a:lnTo>
                        <a:lnTo>
                          <a:pt x="44" y="273"/>
                        </a:lnTo>
                        <a:lnTo>
                          <a:pt x="36" y="271"/>
                        </a:lnTo>
                        <a:lnTo>
                          <a:pt x="34" y="270"/>
                        </a:lnTo>
                        <a:lnTo>
                          <a:pt x="38" y="259"/>
                        </a:lnTo>
                        <a:lnTo>
                          <a:pt x="39" y="253"/>
                        </a:lnTo>
                        <a:lnTo>
                          <a:pt x="35" y="252"/>
                        </a:lnTo>
                        <a:lnTo>
                          <a:pt x="34" y="251"/>
                        </a:lnTo>
                        <a:lnTo>
                          <a:pt x="34" y="245"/>
                        </a:lnTo>
                        <a:lnTo>
                          <a:pt x="32" y="240"/>
                        </a:lnTo>
                        <a:lnTo>
                          <a:pt x="29" y="239"/>
                        </a:lnTo>
                        <a:lnTo>
                          <a:pt x="25" y="239"/>
                        </a:lnTo>
                        <a:lnTo>
                          <a:pt x="20" y="237"/>
                        </a:lnTo>
                        <a:lnTo>
                          <a:pt x="17" y="234"/>
                        </a:lnTo>
                        <a:lnTo>
                          <a:pt x="14" y="237"/>
                        </a:lnTo>
                        <a:lnTo>
                          <a:pt x="13" y="234"/>
                        </a:lnTo>
                        <a:lnTo>
                          <a:pt x="13" y="231"/>
                        </a:lnTo>
                        <a:lnTo>
                          <a:pt x="7" y="233"/>
                        </a:lnTo>
                        <a:lnTo>
                          <a:pt x="3" y="227"/>
                        </a:lnTo>
                        <a:lnTo>
                          <a:pt x="7" y="227"/>
                        </a:lnTo>
                        <a:lnTo>
                          <a:pt x="9" y="223"/>
                        </a:lnTo>
                        <a:lnTo>
                          <a:pt x="12" y="221"/>
                        </a:lnTo>
                        <a:lnTo>
                          <a:pt x="10" y="215"/>
                        </a:lnTo>
                        <a:lnTo>
                          <a:pt x="3" y="215"/>
                        </a:lnTo>
                        <a:lnTo>
                          <a:pt x="0" y="205"/>
                        </a:lnTo>
                        <a:lnTo>
                          <a:pt x="3" y="202"/>
                        </a:lnTo>
                        <a:lnTo>
                          <a:pt x="6" y="204"/>
                        </a:lnTo>
                        <a:lnTo>
                          <a:pt x="6" y="201"/>
                        </a:lnTo>
                        <a:lnTo>
                          <a:pt x="10" y="201"/>
                        </a:lnTo>
                        <a:lnTo>
                          <a:pt x="12" y="185"/>
                        </a:lnTo>
                        <a:lnTo>
                          <a:pt x="10" y="185"/>
                        </a:lnTo>
                        <a:lnTo>
                          <a:pt x="12" y="179"/>
                        </a:lnTo>
                        <a:lnTo>
                          <a:pt x="13" y="171"/>
                        </a:lnTo>
                        <a:lnTo>
                          <a:pt x="16" y="167"/>
                        </a:lnTo>
                        <a:lnTo>
                          <a:pt x="17" y="163"/>
                        </a:lnTo>
                        <a:lnTo>
                          <a:pt x="26" y="160"/>
                        </a:lnTo>
                        <a:lnTo>
                          <a:pt x="32" y="161"/>
                        </a:lnTo>
                        <a:lnTo>
                          <a:pt x="34" y="157"/>
                        </a:lnTo>
                        <a:lnTo>
                          <a:pt x="20" y="155"/>
                        </a:lnTo>
                        <a:lnTo>
                          <a:pt x="23" y="148"/>
                        </a:lnTo>
                        <a:lnTo>
                          <a:pt x="23" y="145"/>
                        </a:lnTo>
                        <a:lnTo>
                          <a:pt x="26" y="142"/>
                        </a:lnTo>
                        <a:lnTo>
                          <a:pt x="26" y="141"/>
                        </a:lnTo>
                        <a:lnTo>
                          <a:pt x="26" y="136"/>
                        </a:lnTo>
                        <a:lnTo>
                          <a:pt x="36" y="138"/>
                        </a:lnTo>
                        <a:lnTo>
                          <a:pt x="38" y="117"/>
                        </a:lnTo>
                        <a:lnTo>
                          <a:pt x="42" y="117"/>
                        </a:lnTo>
                        <a:lnTo>
                          <a:pt x="44" y="107"/>
                        </a:lnTo>
                        <a:lnTo>
                          <a:pt x="44" y="104"/>
                        </a:lnTo>
                        <a:lnTo>
                          <a:pt x="41" y="104"/>
                        </a:lnTo>
                        <a:lnTo>
                          <a:pt x="41" y="103"/>
                        </a:lnTo>
                        <a:lnTo>
                          <a:pt x="41" y="101"/>
                        </a:lnTo>
                        <a:lnTo>
                          <a:pt x="35" y="103"/>
                        </a:lnTo>
                        <a:lnTo>
                          <a:pt x="31" y="103"/>
                        </a:lnTo>
                        <a:lnTo>
                          <a:pt x="26" y="100"/>
                        </a:lnTo>
                        <a:lnTo>
                          <a:pt x="26" y="95"/>
                        </a:lnTo>
                        <a:lnTo>
                          <a:pt x="25" y="94"/>
                        </a:lnTo>
                        <a:lnTo>
                          <a:pt x="25" y="89"/>
                        </a:lnTo>
                        <a:lnTo>
                          <a:pt x="29" y="91"/>
                        </a:lnTo>
                        <a:lnTo>
                          <a:pt x="29" y="79"/>
                        </a:lnTo>
                        <a:lnTo>
                          <a:pt x="35" y="81"/>
                        </a:lnTo>
                        <a:lnTo>
                          <a:pt x="36" y="62"/>
                        </a:lnTo>
                        <a:lnTo>
                          <a:pt x="45" y="62"/>
                        </a:lnTo>
                        <a:lnTo>
                          <a:pt x="48" y="64"/>
                        </a:lnTo>
                        <a:lnTo>
                          <a:pt x="50" y="63"/>
                        </a:lnTo>
                        <a:lnTo>
                          <a:pt x="54" y="64"/>
                        </a:lnTo>
                        <a:lnTo>
                          <a:pt x="56" y="67"/>
                        </a:lnTo>
                        <a:lnTo>
                          <a:pt x="60" y="69"/>
                        </a:lnTo>
                        <a:lnTo>
                          <a:pt x="63" y="67"/>
                        </a:lnTo>
                        <a:lnTo>
                          <a:pt x="63" y="62"/>
                        </a:lnTo>
                        <a:lnTo>
                          <a:pt x="72" y="62"/>
                        </a:lnTo>
                        <a:lnTo>
                          <a:pt x="72" y="57"/>
                        </a:lnTo>
                        <a:lnTo>
                          <a:pt x="73" y="56"/>
                        </a:lnTo>
                        <a:lnTo>
                          <a:pt x="75" y="57"/>
                        </a:lnTo>
                        <a:lnTo>
                          <a:pt x="76" y="57"/>
                        </a:lnTo>
                        <a:lnTo>
                          <a:pt x="79" y="56"/>
                        </a:lnTo>
                        <a:lnTo>
                          <a:pt x="79" y="51"/>
                        </a:lnTo>
                        <a:lnTo>
                          <a:pt x="80" y="51"/>
                        </a:lnTo>
                        <a:lnTo>
                          <a:pt x="80" y="50"/>
                        </a:lnTo>
                        <a:lnTo>
                          <a:pt x="82" y="53"/>
                        </a:lnTo>
                        <a:lnTo>
                          <a:pt x="83" y="56"/>
                        </a:lnTo>
                        <a:lnTo>
                          <a:pt x="85" y="60"/>
                        </a:lnTo>
                        <a:lnTo>
                          <a:pt x="88" y="63"/>
                        </a:lnTo>
                        <a:lnTo>
                          <a:pt x="89" y="63"/>
                        </a:lnTo>
                        <a:lnTo>
                          <a:pt x="92" y="60"/>
                        </a:lnTo>
                        <a:lnTo>
                          <a:pt x="97" y="60"/>
                        </a:lnTo>
                        <a:lnTo>
                          <a:pt x="101" y="57"/>
                        </a:lnTo>
                        <a:lnTo>
                          <a:pt x="102" y="57"/>
                        </a:lnTo>
                        <a:lnTo>
                          <a:pt x="105" y="60"/>
                        </a:lnTo>
                        <a:lnTo>
                          <a:pt x="107" y="62"/>
                        </a:lnTo>
                        <a:lnTo>
                          <a:pt x="110" y="56"/>
                        </a:lnTo>
                        <a:lnTo>
                          <a:pt x="108" y="54"/>
                        </a:lnTo>
                        <a:lnTo>
                          <a:pt x="111" y="51"/>
                        </a:lnTo>
                        <a:lnTo>
                          <a:pt x="105" y="47"/>
                        </a:lnTo>
                        <a:lnTo>
                          <a:pt x="110" y="44"/>
                        </a:lnTo>
                        <a:lnTo>
                          <a:pt x="113" y="47"/>
                        </a:lnTo>
                        <a:lnTo>
                          <a:pt x="114" y="45"/>
                        </a:lnTo>
                        <a:lnTo>
                          <a:pt x="120" y="51"/>
                        </a:lnTo>
                        <a:lnTo>
                          <a:pt x="138" y="32"/>
                        </a:lnTo>
                        <a:lnTo>
                          <a:pt x="126" y="19"/>
                        </a:lnTo>
                        <a:lnTo>
                          <a:pt x="126" y="16"/>
                        </a:lnTo>
                        <a:lnTo>
                          <a:pt x="127" y="15"/>
                        </a:lnTo>
                        <a:lnTo>
                          <a:pt x="124" y="10"/>
                        </a:lnTo>
                        <a:lnTo>
                          <a:pt x="142" y="0"/>
                        </a:lnTo>
                        <a:lnTo>
                          <a:pt x="154" y="16"/>
                        </a:lnTo>
                        <a:lnTo>
                          <a:pt x="152" y="18"/>
                        </a:lnTo>
                        <a:lnTo>
                          <a:pt x="155" y="22"/>
                        </a:lnTo>
                        <a:lnTo>
                          <a:pt x="161" y="19"/>
                        </a:lnTo>
                        <a:lnTo>
                          <a:pt x="163" y="22"/>
                        </a:lnTo>
                        <a:lnTo>
                          <a:pt x="199" y="25"/>
                        </a:lnTo>
                        <a:lnTo>
                          <a:pt x="198" y="35"/>
                        </a:lnTo>
                        <a:lnTo>
                          <a:pt x="206" y="38"/>
                        </a:lnTo>
                        <a:lnTo>
                          <a:pt x="212" y="34"/>
                        </a:lnTo>
                        <a:lnTo>
                          <a:pt x="212" y="26"/>
                        </a:lnTo>
                        <a:lnTo>
                          <a:pt x="208" y="26"/>
                        </a:lnTo>
                        <a:lnTo>
                          <a:pt x="208" y="21"/>
                        </a:lnTo>
                        <a:lnTo>
                          <a:pt x="202" y="21"/>
                        </a:lnTo>
                        <a:lnTo>
                          <a:pt x="204" y="13"/>
                        </a:lnTo>
                        <a:lnTo>
                          <a:pt x="204" y="10"/>
                        </a:lnTo>
                        <a:lnTo>
                          <a:pt x="206" y="10"/>
                        </a:lnTo>
                        <a:lnTo>
                          <a:pt x="220" y="10"/>
                        </a:lnTo>
                        <a:lnTo>
                          <a:pt x="234" y="16"/>
                        </a:lnTo>
                        <a:lnTo>
                          <a:pt x="227" y="23"/>
                        </a:lnTo>
                        <a:lnTo>
                          <a:pt x="255" y="37"/>
                        </a:lnTo>
                        <a:lnTo>
                          <a:pt x="249" y="45"/>
                        </a:lnTo>
                        <a:lnTo>
                          <a:pt x="252" y="47"/>
                        </a:lnTo>
                        <a:lnTo>
                          <a:pt x="252" y="57"/>
                        </a:lnTo>
                        <a:lnTo>
                          <a:pt x="274" y="59"/>
                        </a:lnTo>
                        <a:lnTo>
                          <a:pt x="274" y="50"/>
                        </a:lnTo>
                        <a:lnTo>
                          <a:pt x="289" y="50"/>
                        </a:lnTo>
                        <a:lnTo>
                          <a:pt x="290" y="45"/>
                        </a:lnTo>
                        <a:lnTo>
                          <a:pt x="308" y="47"/>
                        </a:lnTo>
                        <a:lnTo>
                          <a:pt x="306" y="57"/>
                        </a:lnTo>
                        <a:lnTo>
                          <a:pt x="303" y="59"/>
                        </a:lnTo>
                        <a:lnTo>
                          <a:pt x="309" y="7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1" name="Freeform 273"/>
                  <p:cNvSpPr>
                    <a:spLocks noEditPoints="1"/>
                  </p:cNvSpPr>
                  <p:nvPr/>
                </p:nvSpPr>
                <p:spPr bwMode="auto">
                  <a:xfrm>
                    <a:off x="1948359" y="2951311"/>
                    <a:ext cx="631825" cy="928688"/>
                  </a:xfrm>
                  <a:custGeom>
                    <a:avLst/>
                    <a:gdLst>
                      <a:gd name="T0" fmla="*/ 69 w 177"/>
                      <a:gd name="T1" fmla="*/ 0 h 261"/>
                      <a:gd name="T2" fmla="*/ 67 w 177"/>
                      <a:gd name="T3" fmla="*/ 13 h 261"/>
                      <a:gd name="T4" fmla="*/ 72 w 177"/>
                      <a:gd name="T5" fmla="*/ 28 h 261"/>
                      <a:gd name="T6" fmla="*/ 88 w 177"/>
                      <a:gd name="T7" fmla="*/ 29 h 261"/>
                      <a:gd name="T8" fmla="*/ 95 w 177"/>
                      <a:gd name="T9" fmla="*/ 31 h 261"/>
                      <a:gd name="T10" fmla="*/ 105 w 177"/>
                      <a:gd name="T11" fmla="*/ 25 h 261"/>
                      <a:gd name="T12" fmla="*/ 118 w 177"/>
                      <a:gd name="T13" fmla="*/ 32 h 261"/>
                      <a:gd name="T14" fmla="*/ 136 w 177"/>
                      <a:gd name="T15" fmla="*/ 32 h 261"/>
                      <a:gd name="T16" fmla="*/ 142 w 177"/>
                      <a:gd name="T17" fmla="*/ 22 h 261"/>
                      <a:gd name="T18" fmla="*/ 149 w 177"/>
                      <a:gd name="T19" fmla="*/ 29 h 261"/>
                      <a:gd name="T20" fmla="*/ 152 w 177"/>
                      <a:gd name="T21" fmla="*/ 35 h 261"/>
                      <a:gd name="T22" fmla="*/ 152 w 177"/>
                      <a:gd name="T23" fmla="*/ 39 h 261"/>
                      <a:gd name="T24" fmla="*/ 162 w 177"/>
                      <a:gd name="T25" fmla="*/ 47 h 261"/>
                      <a:gd name="T26" fmla="*/ 170 w 177"/>
                      <a:gd name="T27" fmla="*/ 48 h 261"/>
                      <a:gd name="T28" fmla="*/ 173 w 177"/>
                      <a:gd name="T29" fmla="*/ 57 h 261"/>
                      <a:gd name="T30" fmla="*/ 171 w 177"/>
                      <a:gd name="T31" fmla="*/ 67 h 261"/>
                      <a:gd name="T32" fmla="*/ 161 w 177"/>
                      <a:gd name="T33" fmla="*/ 74 h 261"/>
                      <a:gd name="T34" fmla="*/ 148 w 177"/>
                      <a:gd name="T35" fmla="*/ 96 h 261"/>
                      <a:gd name="T36" fmla="*/ 143 w 177"/>
                      <a:gd name="T37" fmla="*/ 114 h 261"/>
                      <a:gd name="T38" fmla="*/ 140 w 177"/>
                      <a:gd name="T39" fmla="*/ 127 h 261"/>
                      <a:gd name="T40" fmla="*/ 142 w 177"/>
                      <a:gd name="T41" fmla="*/ 137 h 261"/>
                      <a:gd name="T42" fmla="*/ 138 w 177"/>
                      <a:gd name="T43" fmla="*/ 152 h 261"/>
                      <a:gd name="T44" fmla="*/ 130 w 177"/>
                      <a:gd name="T45" fmla="*/ 168 h 261"/>
                      <a:gd name="T46" fmla="*/ 129 w 177"/>
                      <a:gd name="T47" fmla="*/ 180 h 261"/>
                      <a:gd name="T48" fmla="*/ 136 w 177"/>
                      <a:gd name="T49" fmla="*/ 186 h 261"/>
                      <a:gd name="T50" fmla="*/ 151 w 177"/>
                      <a:gd name="T51" fmla="*/ 190 h 261"/>
                      <a:gd name="T52" fmla="*/ 160 w 177"/>
                      <a:gd name="T53" fmla="*/ 212 h 261"/>
                      <a:gd name="T54" fmla="*/ 170 w 177"/>
                      <a:gd name="T55" fmla="*/ 225 h 261"/>
                      <a:gd name="T56" fmla="*/ 174 w 177"/>
                      <a:gd name="T57" fmla="*/ 233 h 261"/>
                      <a:gd name="T58" fmla="*/ 173 w 177"/>
                      <a:gd name="T59" fmla="*/ 252 h 261"/>
                      <a:gd name="T60" fmla="*/ 165 w 177"/>
                      <a:gd name="T61" fmla="*/ 255 h 261"/>
                      <a:gd name="T62" fmla="*/ 149 w 177"/>
                      <a:gd name="T63" fmla="*/ 255 h 261"/>
                      <a:gd name="T64" fmla="*/ 140 w 177"/>
                      <a:gd name="T65" fmla="*/ 252 h 261"/>
                      <a:gd name="T66" fmla="*/ 118 w 177"/>
                      <a:gd name="T67" fmla="*/ 256 h 261"/>
                      <a:gd name="T68" fmla="*/ 107 w 177"/>
                      <a:gd name="T69" fmla="*/ 255 h 261"/>
                      <a:gd name="T70" fmla="*/ 95 w 177"/>
                      <a:gd name="T71" fmla="*/ 253 h 261"/>
                      <a:gd name="T72" fmla="*/ 83 w 177"/>
                      <a:gd name="T73" fmla="*/ 253 h 261"/>
                      <a:gd name="T74" fmla="*/ 70 w 177"/>
                      <a:gd name="T75" fmla="*/ 255 h 261"/>
                      <a:gd name="T76" fmla="*/ 58 w 177"/>
                      <a:gd name="T77" fmla="*/ 255 h 261"/>
                      <a:gd name="T78" fmla="*/ 45 w 177"/>
                      <a:gd name="T79" fmla="*/ 253 h 261"/>
                      <a:gd name="T80" fmla="*/ 48 w 177"/>
                      <a:gd name="T81" fmla="*/ 246 h 261"/>
                      <a:gd name="T82" fmla="*/ 39 w 177"/>
                      <a:gd name="T83" fmla="*/ 240 h 261"/>
                      <a:gd name="T84" fmla="*/ 17 w 177"/>
                      <a:gd name="T85" fmla="*/ 239 h 261"/>
                      <a:gd name="T86" fmla="*/ 13 w 177"/>
                      <a:gd name="T87" fmla="*/ 228 h 261"/>
                      <a:gd name="T88" fmla="*/ 25 w 177"/>
                      <a:gd name="T89" fmla="*/ 205 h 261"/>
                      <a:gd name="T90" fmla="*/ 28 w 177"/>
                      <a:gd name="T91" fmla="*/ 168 h 261"/>
                      <a:gd name="T92" fmla="*/ 10 w 177"/>
                      <a:gd name="T93" fmla="*/ 143 h 261"/>
                      <a:gd name="T94" fmla="*/ 7 w 177"/>
                      <a:gd name="T95" fmla="*/ 133 h 261"/>
                      <a:gd name="T96" fmla="*/ 6 w 177"/>
                      <a:gd name="T97" fmla="*/ 114 h 261"/>
                      <a:gd name="T98" fmla="*/ 9 w 177"/>
                      <a:gd name="T99" fmla="*/ 91 h 261"/>
                      <a:gd name="T100" fmla="*/ 12 w 177"/>
                      <a:gd name="T101" fmla="*/ 53 h 261"/>
                      <a:gd name="T102" fmla="*/ 14 w 177"/>
                      <a:gd name="T103" fmla="*/ 36 h 261"/>
                      <a:gd name="T104" fmla="*/ 23 w 177"/>
                      <a:gd name="T105" fmla="*/ 22 h 261"/>
                      <a:gd name="T106" fmla="*/ 38 w 177"/>
                      <a:gd name="T107" fmla="*/ 14 h 261"/>
                      <a:gd name="T108" fmla="*/ 7 w 177"/>
                      <a:gd name="T109" fmla="*/ 104 h 261"/>
                      <a:gd name="T110" fmla="*/ 7 w 177"/>
                      <a:gd name="T111" fmla="*/ 101 h 261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177"/>
                      <a:gd name="T169" fmla="*/ 0 h 261"/>
                      <a:gd name="T170" fmla="*/ 177 w 177"/>
                      <a:gd name="T171" fmla="*/ 261 h 261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177" h="261">
                        <a:moveTo>
                          <a:pt x="51" y="13"/>
                        </a:moveTo>
                        <a:lnTo>
                          <a:pt x="60" y="10"/>
                        </a:lnTo>
                        <a:lnTo>
                          <a:pt x="64" y="6"/>
                        </a:lnTo>
                        <a:lnTo>
                          <a:pt x="67" y="1"/>
                        </a:lnTo>
                        <a:lnTo>
                          <a:pt x="69" y="0"/>
                        </a:lnTo>
                        <a:lnTo>
                          <a:pt x="70" y="4"/>
                        </a:lnTo>
                        <a:lnTo>
                          <a:pt x="66" y="9"/>
                        </a:lnTo>
                        <a:lnTo>
                          <a:pt x="64" y="10"/>
                        </a:lnTo>
                        <a:lnTo>
                          <a:pt x="66" y="11"/>
                        </a:lnTo>
                        <a:lnTo>
                          <a:pt x="67" y="13"/>
                        </a:lnTo>
                        <a:lnTo>
                          <a:pt x="70" y="16"/>
                        </a:lnTo>
                        <a:lnTo>
                          <a:pt x="69" y="19"/>
                        </a:lnTo>
                        <a:lnTo>
                          <a:pt x="70" y="20"/>
                        </a:lnTo>
                        <a:lnTo>
                          <a:pt x="72" y="25"/>
                        </a:lnTo>
                        <a:lnTo>
                          <a:pt x="72" y="28"/>
                        </a:lnTo>
                        <a:lnTo>
                          <a:pt x="73" y="29"/>
                        </a:lnTo>
                        <a:lnTo>
                          <a:pt x="80" y="29"/>
                        </a:lnTo>
                        <a:lnTo>
                          <a:pt x="83" y="32"/>
                        </a:lnTo>
                        <a:lnTo>
                          <a:pt x="85" y="32"/>
                        </a:lnTo>
                        <a:lnTo>
                          <a:pt x="88" y="29"/>
                        </a:lnTo>
                        <a:lnTo>
                          <a:pt x="91" y="31"/>
                        </a:lnTo>
                        <a:lnTo>
                          <a:pt x="92" y="29"/>
                        </a:lnTo>
                        <a:lnTo>
                          <a:pt x="94" y="29"/>
                        </a:lnTo>
                        <a:lnTo>
                          <a:pt x="95" y="31"/>
                        </a:lnTo>
                        <a:lnTo>
                          <a:pt x="97" y="31"/>
                        </a:lnTo>
                        <a:lnTo>
                          <a:pt x="99" y="31"/>
                        </a:lnTo>
                        <a:lnTo>
                          <a:pt x="101" y="29"/>
                        </a:lnTo>
                        <a:lnTo>
                          <a:pt x="104" y="25"/>
                        </a:lnTo>
                        <a:lnTo>
                          <a:pt x="105" y="25"/>
                        </a:lnTo>
                        <a:lnTo>
                          <a:pt x="108" y="23"/>
                        </a:lnTo>
                        <a:lnTo>
                          <a:pt x="110" y="25"/>
                        </a:lnTo>
                        <a:lnTo>
                          <a:pt x="113" y="26"/>
                        </a:lnTo>
                        <a:lnTo>
                          <a:pt x="116" y="31"/>
                        </a:lnTo>
                        <a:lnTo>
                          <a:pt x="118" y="32"/>
                        </a:lnTo>
                        <a:lnTo>
                          <a:pt x="120" y="32"/>
                        </a:lnTo>
                        <a:lnTo>
                          <a:pt x="123" y="35"/>
                        </a:lnTo>
                        <a:lnTo>
                          <a:pt x="129" y="35"/>
                        </a:lnTo>
                        <a:lnTo>
                          <a:pt x="133" y="33"/>
                        </a:lnTo>
                        <a:lnTo>
                          <a:pt x="136" y="32"/>
                        </a:lnTo>
                        <a:lnTo>
                          <a:pt x="138" y="31"/>
                        </a:lnTo>
                        <a:lnTo>
                          <a:pt x="138" y="26"/>
                        </a:lnTo>
                        <a:lnTo>
                          <a:pt x="139" y="23"/>
                        </a:lnTo>
                        <a:lnTo>
                          <a:pt x="140" y="22"/>
                        </a:lnTo>
                        <a:lnTo>
                          <a:pt x="142" y="22"/>
                        </a:lnTo>
                        <a:lnTo>
                          <a:pt x="145" y="25"/>
                        </a:lnTo>
                        <a:lnTo>
                          <a:pt x="145" y="29"/>
                        </a:lnTo>
                        <a:lnTo>
                          <a:pt x="146" y="29"/>
                        </a:lnTo>
                        <a:lnTo>
                          <a:pt x="148" y="31"/>
                        </a:lnTo>
                        <a:lnTo>
                          <a:pt x="149" y="29"/>
                        </a:lnTo>
                        <a:lnTo>
                          <a:pt x="151" y="28"/>
                        </a:lnTo>
                        <a:lnTo>
                          <a:pt x="154" y="29"/>
                        </a:lnTo>
                        <a:lnTo>
                          <a:pt x="154" y="32"/>
                        </a:lnTo>
                        <a:lnTo>
                          <a:pt x="152" y="35"/>
                        </a:lnTo>
                        <a:lnTo>
                          <a:pt x="155" y="36"/>
                        </a:lnTo>
                        <a:lnTo>
                          <a:pt x="155" y="38"/>
                        </a:lnTo>
                        <a:lnTo>
                          <a:pt x="152" y="39"/>
                        </a:lnTo>
                        <a:lnTo>
                          <a:pt x="152" y="41"/>
                        </a:lnTo>
                        <a:lnTo>
                          <a:pt x="157" y="42"/>
                        </a:lnTo>
                        <a:lnTo>
                          <a:pt x="158" y="45"/>
                        </a:lnTo>
                        <a:lnTo>
                          <a:pt x="162" y="44"/>
                        </a:lnTo>
                        <a:lnTo>
                          <a:pt x="162" y="47"/>
                        </a:lnTo>
                        <a:lnTo>
                          <a:pt x="164" y="47"/>
                        </a:lnTo>
                        <a:lnTo>
                          <a:pt x="167" y="45"/>
                        </a:lnTo>
                        <a:lnTo>
                          <a:pt x="168" y="45"/>
                        </a:lnTo>
                        <a:lnTo>
                          <a:pt x="170" y="45"/>
                        </a:lnTo>
                        <a:lnTo>
                          <a:pt x="170" y="48"/>
                        </a:lnTo>
                        <a:lnTo>
                          <a:pt x="174" y="48"/>
                        </a:lnTo>
                        <a:lnTo>
                          <a:pt x="176" y="50"/>
                        </a:lnTo>
                        <a:lnTo>
                          <a:pt x="177" y="53"/>
                        </a:lnTo>
                        <a:lnTo>
                          <a:pt x="174" y="55"/>
                        </a:lnTo>
                        <a:lnTo>
                          <a:pt x="173" y="57"/>
                        </a:lnTo>
                        <a:lnTo>
                          <a:pt x="173" y="60"/>
                        </a:lnTo>
                        <a:lnTo>
                          <a:pt x="174" y="63"/>
                        </a:lnTo>
                        <a:lnTo>
                          <a:pt x="176" y="64"/>
                        </a:lnTo>
                        <a:lnTo>
                          <a:pt x="176" y="67"/>
                        </a:lnTo>
                        <a:lnTo>
                          <a:pt x="171" y="67"/>
                        </a:lnTo>
                        <a:lnTo>
                          <a:pt x="171" y="70"/>
                        </a:lnTo>
                        <a:lnTo>
                          <a:pt x="170" y="70"/>
                        </a:lnTo>
                        <a:lnTo>
                          <a:pt x="167" y="72"/>
                        </a:lnTo>
                        <a:lnTo>
                          <a:pt x="165" y="74"/>
                        </a:lnTo>
                        <a:lnTo>
                          <a:pt x="161" y="74"/>
                        </a:lnTo>
                        <a:lnTo>
                          <a:pt x="158" y="79"/>
                        </a:lnTo>
                        <a:lnTo>
                          <a:pt x="157" y="80"/>
                        </a:lnTo>
                        <a:lnTo>
                          <a:pt x="149" y="88"/>
                        </a:lnTo>
                        <a:lnTo>
                          <a:pt x="148" y="94"/>
                        </a:lnTo>
                        <a:lnTo>
                          <a:pt x="148" y="96"/>
                        </a:lnTo>
                        <a:lnTo>
                          <a:pt x="148" y="104"/>
                        </a:lnTo>
                        <a:lnTo>
                          <a:pt x="148" y="107"/>
                        </a:lnTo>
                        <a:lnTo>
                          <a:pt x="146" y="110"/>
                        </a:lnTo>
                        <a:lnTo>
                          <a:pt x="146" y="113"/>
                        </a:lnTo>
                        <a:lnTo>
                          <a:pt x="143" y="114"/>
                        </a:lnTo>
                        <a:lnTo>
                          <a:pt x="143" y="117"/>
                        </a:lnTo>
                        <a:lnTo>
                          <a:pt x="140" y="117"/>
                        </a:lnTo>
                        <a:lnTo>
                          <a:pt x="138" y="118"/>
                        </a:lnTo>
                        <a:lnTo>
                          <a:pt x="138" y="120"/>
                        </a:lnTo>
                        <a:lnTo>
                          <a:pt x="140" y="127"/>
                        </a:lnTo>
                        <a:lnTo>
                          <a:pt x="142" y="130"/>
                        </a:lnTo>
                        <a:lnTo>
                          <a:pt x="140" y="135"/>
                        </a:lnTo>
                        <a:lnTo>
                          <a:pt x="140" y="136"/>
                        </a:lnTo>
                        <a:lnTo>
                          <a:pt x="142" y="136"/>
                        </a:lnTo>
                        <a:lnTo>
                          <a:pt x="142" y="137"/>
                        </a:lnTo>
                        <a:lnTo>
                          <a:pt x="142" y="140"/>
                        </a:lnTo>
                        <a:lnTo>
                          <a:pt x="139" y="143"/>
                        </a:lnTo>
                        <a:lnTo>
                          <a:pt x="139" y="145"/>
                        </a:lnTo>
                        <a:lnTo>
                          <a:pt x="139" y="148"/>
                        </a:lnTo>
                        <a:lnTo>
                          <a:pt x="138" y="152"/>
                        </a:lnTo>
                        <a:lnTo>
                          <a:pt x="138" y="158"/>
                        </a:lnTo>
                        <a:lnTo>
                          <a:pt x="138" y="161"/>
                        </a:lnTo>
                        <a:lnTo>
                          <a:pt x="133" y="162"/>
                        </a:lnTo>
                        <a:lnTo>
                          <a:pt x="133" y="167"/>
                        </a:lnTo>
                        <a:lnTo>
                          <a:pt x="130" y="168"/>
                        </a:lnTo>
                        <a:lnTo>
                          <a:pt x="130" y="170"/>
                        </a:lnTo>
                        <a:lnTo>
                          <a:pt x="130" y="173"/>
                        </a:lnTo>
                        <a:lnTo>
                          <a:pt x="129" y="179"/>
                        </a:lnTo>
                        <a:lnTo>
                          <a:pt x="129" y="180"/>
                        </a:lnTo>
                        <a:lnTo>
                          <a:pt x="130" y="180"/>
                        </a:lnTo>
                        <a:lnTo>
                          <a:pt x="132" y="180"/>
                        </a:lnTo>
                        <a:lnTo>
                          <a:pt x="135" y="181"/>
                        </a:lnTo>
                        <a:lnTo>
                          <a:pt x="135" y="184"/>
                        </a:lnTo>
                        <a:lnTo>
                          <a:pt x="136" y="186"/>
                        </a:lnTo>
                        <a:lnTo>
                          <a:pt x="140" y="187"/>
                        </a:lnTo>
                        <a:lnTo>
                          <a:pt x="143" y="190"/>
                        </a:lnTo>
                        <a:lnTo>
                          <a:pt x="145" y="190"/>
                        </a:lnTo>
                        <a:lnTo>
                          <a:pt x="146" y="190"/>
                        </a:lnTo>
                        <a:lnTo>
                          <a:pt x="151" y="190"/>
                        </a:lnTo>
                        <a:lnTo>
                          <a:pt x="154" y="192"/>
                        </a:lnTo>
                        <a:lnTo>
                          <a:pt x="155" y="195"/>
                        </a:lnTo>
                        <a:lnTo>
                          <a:pt x="154" y="202"/>
                        </a:lnTo>
                        <a:lnTo>
                          <a:pt x="154" y="205"/>
                        </a:lnTo>
                        <a:lnTo>
                          <a:pt x="160" y="212"/>
                        </a:lnTo>
                        <a:lnTo>
                          <a:pt x="161" y="214"/>
                        </a:lnTo>
                        <a:lnTo>
                          <a:pt x="164" y="217"/>
                        </a:lnTo>
                        <a:lnTo>
                          <a:pt x="165" y="222"/>
                        </a:lnTo>
                        <a:lnTo>
                          <a:pt x="167" y="224"/>
                        </a:lnTo>
                        <a:lnTo>
                          <a:pt x="170" y="225"/>
                        </a:lnTo>
                        <a:lnTo>
                          <a:pt x="171" y="227"/>
                        </a:lnTo>
                        <a:lnTo>
                          <a:pt x="170" y="230"/>
                        </a:lnTo>
                        <a:lnTo>
                          <a:pt x="171" y="231"/>
                        </a:lnTo>
                        <a:lnTo>
                          <a:pt x="174" y="231"/>
                        </a:lnTo>
                        <a:lnTo>
                          <a:pt x="174" y="233"/>
                        </a:lnTo>
                        <a:lnTo>
                          <a:pt x="174" y="240"/>
                        </a:lnTo>
                        <a:lnTo>
                          <a:pt x="176" y="242"/>
                        </a:lnTo>
                        <a:lnTo>
                          <a:pt x="177" y="242"/>
                        </a:lnTo>
                        <a:lnTo>
                          <a:pt x="174" y="247"/>
                        </a:lnTo>
                        <a:lnTo>
                          <a:pt x="173" y="252"/>
                        </a:lnTo>
                        <a:lnTo>
                          <a:pt x="173" y="253"/>
                        </a:lnTo>
                        <a:lnTo>
                          <a:pt x="171" y="253"/>
                        </a:lnTo>
                        <a:lnTo>
                          <a:pt x="168" y="253"/>
                        </a:lnTo>
                        <a:lnTo>
                          <a:pt x="165" y="255"/>
                        </a:lnTo>
                        <a:lnTo>
                          <a:pt x="162" y="253"/>
                        </a:lnTo>
                        <a:lnTo>
                          <a:pt x="154" y="261"/>
                        </a:lnTo>
                        <a:lnTo>
                          <a:pt x="152" y="261"/>
                        </a:lnTo>
                        <a:lnTo>
                          <a:pt x="151" y="258"/>
                        </a:lnTo>
                        <a:lnTo>
                          <a:pt x="149" y="255"/>
                        </a:lnTo>
                        <a:lnTo>
                          <a:pt x="148" y="255"/>
                        </a:lnTo>
                        <a:lnTo>
                          <a:pt x="146" y="253"/>
                        </a:lnTo>
                        <a:lnTo>
                          <a:pt x="146" y="252"/>
                        </a:lnTo>
                        <a:lnTo>
                          <a:pt x="143" y="250"/>
                        </a:lnTo>
                        <a:lnTo>
                          <a:pt x="140" y="252"/>
                        </a:lnTo>
                        <a:lnTo>
                          <a:pt x="132" y="252"/>
                        </a:lnTo>
                        <a:lnTo>
                          <a:pt x="126" y="255"/>
                        </a:lnTo>
                        <a:lnTo>
                          <a:pt x="123" y="253"/>
                        </a:lnTo>
                        <a:lnTo>
                          <a:pt x="121" y="255"/>
                        </a:lnTo>
                        <a:lnTo>
                          <a:pt x="118" y="256"/>
                        </a:lnTo>
                        <a:lnTo>
                          <a:pt x="116" y="258"/>
                        </a:lnTo>
                        <a:lnTo>
                          <a:pt x="114" y="259"/>
                        </a:lnTo>
                        <a:lnTo>
                          <a:pt x="111" y="256"/>
                        </a:lnTo>
                        <a:lnTo>
                          <a:pt x="110" y="255"/>
                        </a:lnTo>
                        <a:lnTo>
                          <a:pt x="107" y="255"/>
                        </a:lnTo>
                        <a:lnTo>
                          <a:pt x="104" y="255"/>
                        </a:lnTo>
                        <a:lnTo>
                          <a:pt x="101" y="256"/>
                        </a:lnTo>
                        <a:lnTo>
                          <a:pt x="99" y="256"/>
                        </a:lnTo>
                        <a:lnTo>
                          <a:pt x="98" y="253"/>
                        </a:lnTo>
                        <a:lnTo>
                          <a:pt x="95" y="253"/>
                        </a:lnTo>
                        <a:lnTo>
                          <a:pt x="94" y="253"/>
                        </a:lnTo>
                        <a:lnTo>
                          <a:pt x="91" y="253"/>
                        </a:lnTo>
                        <a:lnTo>
                          <a:pt x="86" y="255"/>
                        </a:lnTo>
                        <a:lnTo>
                          <a:pt x="85" y="255"/>
                        </a:lnTo>
                        <a:lnTo>
                          <a:pt x="83" y="253"/>
                        </a:lnTo>
                        <a:lnTo>
                          <a:pt x="82" y="253"/>
                        </a:lnTo>
                        <a:lnTo>
                          <a:pt x="79" y="253"/>
                        </a:lnTo>
                        <a:lnTo>
                          <a:pt x="75" y="256"/>
                        </a:lnTo>
                        <a:lnTo>
                          <a:pt x="73" y="256"/>
                        </a:lnTo>
                        <a:lnTo>
                          <a:pt x="70" y="255"/>
                        </a:lnTo>
                        <a:lnTo>
                          <a:pt x="67" y="255"/>
                        </a:lnTo>
                        <a:lnTo>
                          <a:pt x="66" y="252"/>
                        </a:lnTo>
                        <a:lnTo>
                          <a:pt x="64" y="252"/>
                        </a:lnTo>
                        <a:lnTo>
                          <a:pt x="64" y="253"/>
                        </a:lnTo>
                        <a:lnTo>
                          <a:pt x="58" y="255"/>
                        </a:lnTo>
                        <a:lnTo>
                          <a:pt x="54" y="259"/>
                        </a:lnTo>
                        <a:lnTo>
                          <a:pt x="48" y="259"/>
                        </a:lnTo>
                        <a:lnTo>
                          <a:pt x="45" y="258"/>
                        </a:lnTo>
                        <a:lnTo>
                          <a:pt x="45" y="256"/>
                        </a:lnTo>
                        <a:lnTo>
                          <a:pt x="45" y="253"/>
                        </a:lnTo>
                        <a:lnTo>
                          <a:pt x="47" y="252"/>
                        </a:lnTo>
                        <a:lnTo>
                          <a:pt x="45" y="249"/>
                        </a:lnTo>
                        <a:lnTo>
                          <a:pt x="47" y="247"/>
                        </a:lnTo>
                        <a:lnTo>
                          <a:pt x="48" y="246"/>
                        </a:lnTo>
                        <a:lnTo>
                          <a:pt x="47" y="244"/>
                        </a:lnTo>
                        <a:lnTo>
                          <a:pt x="44" y="244"/>
                        </a:lnTo>
                        <a:lnTo>
                          <a:pt x="42" y="242"/>
                        </a:lnTo>
                        <a:lnTo>
                          <a:pt x="39" y="243"/>
                        </a:lnTo>
                        <a:lnTo>
                          <a:pt x="39" y="240"/>
                        </a:lnTo>
                        <a:lnTo>
                          <a:pt x="38" y="240"/>
                        </a:lnTo>
                        <a:lnTo>
                          <a:pt x="31" y="239"/>
                        </a:lnTo>
                        <a:lnTo>
                          <a:pt x="26" y="239"/>
                        </a:lnTo>
                        <a:lnTo>
                          <a:pt x="23" y="239"/>
                        </a:lnTo>
                        <a:lnTo>
                          <a:pt x="17" y="239"/>
                        </a:lnTo>
                        <a:lnTo>
                          <a:pt x="16" y="240"/>
                        </a:lnTo>
                        <a:lnTo>
                          <a:pt x="13" y="240"/>
                        </a:lnTo>
                        <a:lnTo>
                          <a:pt x="14" y="233"/>
                        </a:lnTo>
                        <a:lnTo>
                          <a:pt x="12" y="230"/>
                        </a:lnTo>
                        <a:lnTo>
                          <a:pt x="13" y="228"/>
                        </a:lnTo>
                        <a:lnTo>
                          <a:pt x="16" y="228"/>
                        </a:lnTo>
                        <a:lnTo>
                          <a:pt x="20" y="225"/>
                        </a:lnTo>
                        <a:lnTo>
                          <a:pt x="20" y="222"/>
                        </a:lnTo>
                        <a:lnTo>
                          <a:pt x="20" y="218"/>
                        </a:lnTo>
                        <a:lnTo>
                          <a:pt x="25" y="205"/>
                        </a:lnTo>
                        <a:lnTo>
                          <a:pt x="25" y="202"/>
                        </a:lnTo>
                        <a:lnTo>
                          <a:pt x="22" y="193"/>
                        </a:lnTo>
                        <a:lnTo>
                          <a:pt x="29" y="186"/>
                        </a:lnTo>
                        <a:lnTo>
                          <a:pt x="29" y="176"/>
                        </a:lnTo>
                        <a:lnTo>
                          <a:pt x="28" y="168"/>
                        </a:lnTo>
                        <a:lnTo>
                          <a:pt x="25" y="159"/>
                        </a:lnTo>
                        <a:lnTo>
                          <a:pt x="20" y="151"/>
                        </a:lnTo>
                        <a:lnTo>
                          <a:pt x="16" y="151"/>
                        </a:lnTo>
                        <a:lnTo>
                          <a:pt x="16" y="148"/>
                        </a:lnTo>
                        <a:lnTo>
                          <a:pt x="10" y="143"/>
                        </a:lnTo>
                        <a:lnTo>
                          <a:pt x="9" y="140"/>
                        </a:lnTo>
                        <a:lnTo>
                          <a:pt x="6" y="139"/>
                        </a:lnTo>
                        <a:lnTo>
                          <a:pt x="6" y="137"/>
                        </a:lnTo>
                        <a:lnTo>
                          <a:pt x="7" y="135"/>
                        </a:lnTo>
                        <a:lnTo>
                          <a:pt x="7" y="133"/>
                        </a:lnTo>
                        <a:lnTo>
                          <a:pt x="0" y="127"/>
                        </a:lnTo>
                        <a:lnTo>
                          <a:pt x="3" y="121"/>
                        </a:lnTo>
                        <a:lnTo>
                          <a:pt x="4" y="118"/>
                        </a:lnTo>
                        <a:lnTo>
                          <a:pt x="6" y="116"/>
                        </a:lnTo>
                        <a:lnTo>
                          <a:pt x="6" y="114"/>
                        </a:lnTo>
                        <a:lnTo>
                          <a:pt x="7" y="110"/>
                        </a:lnTo>
                        <a:lnTo>
                          <a:pt x="9" y="102"/>
                        </a:lnTo>
                        <a:lnTo>
                          <a:pt x="9" y="99"/>
                        </a:lnTo>
                        <a:lnTo>
                          <a:pt x="9" y="96"/>
                        </a:lnTo>
                        <a:lnTo>
                          <a:pt x="9" y="91"/>
                        </a:lnTo>
                        <a:lnTo>
                          <a:pt x="9" y="85"/>
                        </a:lnTo>
                        <a:lnTo>
                          <a:pt x="9" y="77"/>
                        </a:lnTo>
                        <a:lnTo>
                          <a:pt x="12" y="60"/>
                        </a:lnTo>
                        <a:lnTo>
                          <a:pt x="12" y="55"/>
                        </a:lnTo>
                        <a:lnTo>
                          <a:pt x="12" y="53"/>
                        </a:lnTo>
                        <a:lnTo>
                          <a:pt x="12" y="48"/>
                        </a:lnTo>
                        <a:lnTo>
                          <a:pt x="13" y="47"/>
                        </a:lnTo>
                        <a:lnTo>
                          <a:pt x="13" y="41"/>
                        </a:lnTo>
                        <a:lnTo>
                          <a:pt x="13" y="38"/>
                        </a:lnTo>
                        <a:lnTo>
                          <a:pt x="14" y="36"/>
                        </a:lnTo>
                        <a:lnTo>
                          <a:pt x="16" y="32"/>
                        </a:lnTo>
                        <a:lnTo>
                          <a:pt x="17" y="29"/>
                        </a:lnTo>
                        <a:lnTo>
                          <a:pt x="20" y="25"/>
                        </a:lnTo>
                        <a:lnTo>
                          <a:pt x="22" y="23"/>
                        </a:lnTo>
                        <a:lnTo>
                          <a:pt x="23" y="22"/>
                        </a:lnTo>
                        <a:lnTo>
                          <a:pt x="29" y="19"/>
                        </a:lnTo>
                        <a:lnTo>
                          <a:pt x="31" y="17"/>
                        </a:lnTo>
                        <a:lnTo>
                          <a:pt x="33" y="16"/>
                        </a:lnTo>
                        <a:lnTo>
                          <a:pt x="35" y="16"/>
                        </a:lnTo>
                        <a:lnTo>
                          <a:pt x="38" y="14"/>
                        </a:lnTo>
                        <a:lnTo>
                          <a:pt x="42" y="13"/>
                        </a:lnTo>
                        <a:lnTo>
                          <a:pt x="47" y="13"/>
                        </a:lnTo>
                        <a:lnTo>
                          <a:pt x="51" y="13"/>
                        </a:lnTo>
                        <a:close/>
                        <a:moveTo>
                          <a:pt x="7" y="102"/>
                        </a:moveTo>
                        <a:lnTo>
                          <a:pt x="7" y="104"/>
                        </a:lnTo>
                        <a:lnTo>
                          <a:pt x="6" y="104"/>
                        </a:lnTo>
                        <a:lnTo>
                          <a:pt x="6" y="102"/>
                        </a:lnTo>
                        <a:lnTo>
                          <a:pt x="7" y="101"/>
                        </a:lnTo>
                        <a:lnTo>
                          <a:pt x="7" y="102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2" name="Freeform 274"/>
                  <p:cNvSpPr>
                    <a:spLocks/>
                  </p:cNvSpPr>
                  <p:nvPr/>
                </p:nvSpPr>
                <p:spPr bwMode="auto">
                  <a:xfrm>
                    <a:off x="3280272" y="1665436"/>
                    <a:ext cx="609600" cy="536575"/>
                  </a:xfrm>
                  <a:custGeom>
                    <a:avLst/>
                    <a:gdLst>
                      <a:gd name="T0" fmla="*/ 165 w 171"/>
                      <a:gd name="T1" fmla="*/ 2 h 150"/>
                      <a:gd name="T2" fmla="*/ 164 w 171"/>
                      <a:gd name="T3" fmla="*/ 34 h 150"/>
                      <a:gd name="T4" fmla="*/ 167 w 171"/>
                      <a:gd name="T5" fmla="*/ 30 h 150"/>
                      <a:gd name="T6" fmla="*/ 167 w 171"/>
                      <a:gd name="T7" fmla="*/ 72 h 150"/>
                      <a:gd name="T8" fmla="*/ 170 w 171"/>
                      <a:gd name="T9" fmla="*/ 109 h 150"/>
                      <a:gd name="T10" fmla="*/ 161 w 171"/>
                      <a:gd name="T11" fmla="*/ 109 h 150"/>
                      <a:gd name="T12" fmla="*/ 148 w 171"/>
                      <a:gd name="T13" fmla="*/ 109 h 150"/>
                      <a:gd name="T14" fmla="*/ 149 w 171"/>
                      <a:gd name="T15" fmla="*/ 118 h 150"/>
                      <a:gd name="T16" fmla="*/ 140 w 171"/>
                      <a:gd name="T17" fmla="*/ 122 h 150"/>
                      <a:gd name="T18" fmla="*/ 131 w 171"/>
                      <a:gd name="T19" fmla="*/ 123 h 150"/>
                      <a:gd name="T20" fmla="*/ 121 w 171"/>
                      <a:gd name="T21" fmla="*/ 150 h 150"/>
                      <a:gd name="T22" fmla="*/ 82 w 171"/>
                      <a:gd name="T23" fmla="*/ 128 h 150"/>
                      <a:gd name="T24" fmla="*/ 73 w 171"/>
                      <a:gd name="T25" fmla="*/ 118 h 150"/>
                      <a:gd name="T26" fmla="*/ 13 w 171"/>
                      <a:gd name="T27" fmla="*/ 106 h 150"/>
                      <a:gd name="T28" fmla="*/ 19 w 171"/>
                      <a:gd name="T29" fmla="*/ 94 h 150"/>
                      <a:gd name="T30" fmla="*/ 19 w 171"/>
                      <a:gd name="T31" fmla="*/ 90 h 150"/>
                      <a:gd name="T32" fmla="*/ 14 w 171"/>
                      <a:gd name="T33" fmla="*/ 87 h 150"/>
                      <a:gd name="T34" fmla="*/ 5 w 171"/>
                      <a:gd name="T35" fmla="*/ 85 h 150"/>
                      <a:gd name="T36" fmla="*/ 1 w 171"/>
                      <a:gd name="T37" fmla="*/ 82 h 150"/>
                      <a:gd name="T38" fmla="*/ 4 w 171"/>
                      <a:gd name="T39" fmla="*/ 81 h 150"/>
                      <a:gd name="T40" fmla="*/ 8 w 171"/>
                      <a:gd name="T41" fmla="*/ 82 h 150"/>
                      <a:gd name="T42" fmla="*/ 39 w 171"/>
                      <a:gd name="T43" fmla="*/ 55 h 150"/>
                      <a:gd name="T44" fmla="*/ 43 w 171"/>
                      <a:gd name="T45" fmla="*/ 37 h 150"/>
                      <a:gd name="T46" fmla="*/ 52 w 171"/>
                      <a:gd name="T47" fmla="*/ 41 h 150"/>
                      <a:gd name="T48" fmla="*/ 54 w 171"/>
                      <a:gd name="T49" fmla="*/ 37 h 150"/>
                      <a:gd name="T50" fmla="*/ 54 w 171"/>
                      <a:gd name="T51" fmla="*/ 24 h 150"/>
                      <a:gd name="T52" fmla="*/ 65 w 171"/>
                      <a:gd name="T53" fmla="*/ 18 h 150"/>
                      <a:gd name="T54" fmla="*/ 70 w 171"/>
                      <a:gd name="T55" fmla="*/ 15 h 150"/>
                      <a:gd name="T56" fmla="*/ 71 w 171"/>
                      <a:gd name="T57" fmla="*/ 15 h 150"/>
                      <a:gd name="T58" fmla="*/ 77 w 171"/>
                      <a:gd name="T59" fmla="*/ 18 h 150"/>
                      <a:gd name="T60" fmla="*/ 82 w 171"/>
                      <a:gd name="T61" fmla="*/ 18 h 150"/>
                      <a:gd name="T62" fmla="*/ 85 w 171"/>
                      <a:gd name="T63" fmla="*/ 16 h 150"/>
                      <a:gd name="T64" fmla="*/ 85 w 171"/>
                      <a:gd name="T65" fmla="*/ 15 h 150"/>
                      <a:gd name="T66" fmla="*/ 86 w 171"/>
                      <a:gd name="T67" fmla="*/ 9 h 150"/>
                      <a:gd name="T68" fmla="*/ 87 w 171"/>
                      <a:gd name="T69" fmla="*/ 8 h 150"/>
                      <a:gd name="T70" fmla="*/ 89 w 171"/>
                      <a:gd name="T71" fmla="*/ 9 h 150"/>
                      <a:gd name="T72" fmla="*/ 92 w 171"/>
                      <a:gd name="T73" fmla="*/ 13 h 150"/>
                      <a:gd name="T74" fmla="*/ 92 w 171"/>
                      <a:gd name="T75" fmla="*/ 18 h 150"/>
                      <a:gd name="T76" fmla="*/ 96 w 171"/>
                      <a:gd name="T77" fmla="*/ 22 h 150"/>
                      <a:gd name="T78" fmla="*/ 101 w 171"/>
                      <a:gd name="T79" fmla="*/ 30 h 150"/>
                      <a:gd name="T80" fmla="*/ 104 w 171"/>
                      <a:gd name="T81" fmla="*/ 31 h 150"/>
                      <a:gd name="T82" fmla="*/ 107 w 171"/>
                      <a:gd name="T83" fmla="*/ 31 h 150"/>
                      <a:gd name="T84" fmla="*/ 108 w 171"/>
                      <a:gd name="T85" fmla="*/ 31 h 150"/>
                      <a:gd name="T86" fmla="*/ 115 w 171"/>
                      <a:gd name="T87" fmla="*/ 30 h 150"/>
                      <a:gd name="T88" fmla="*/ 118 w 171"/>
                      <a:gd name="T89" fmla="*/ 28 h 150"/>
                      <a:gd name="T90" fmla="*/ 118 w 171"/>
                      <a:gd name="T91" fmla="*/ 25 h 150"/>
                      <a:gd name="T92" fmla="*/ 120 w 171"/>
                      <a:gd name="T93" fmla="*/ 24 h 150"/>
                      <a:gd name="T94" fmla="*/ 123 w 171"/>
                      <a:gd name="T95" fmla="*/ 24 h 150"/>
                      <a:gd name="T96" fmla="*/ 124 w 171"/>
                      <a:gd name="T97" fmla="*/ 27 h 150"/>
                      <a:gd name="T98" fmla="*/ 126 w 171"/>
                      <a:gd name="T99" fmla="*/ 27 h 150"/>
                      <a:gd name="T100" fmla="*/ 128 w 171"/>
                      <a:gd name="T101" fmla="*/ 24 h 150"/>
                      <a:gd name="T102" fmla="*/ 130 w 171"/>
                      <a:gd name="T103" fmla="*/ 24 h 150"/>
                      <a:gd name="T104" fmla="*/ 136 w 171"/>
                      <a:gd name="T105" fmla="*/ 30 h 150"/>
                      <a:gd name="T106" fmla="*/ 137 w 171"/>
                      <a:gd name="T107" fmla="*/ 24 h 150"/>
                      <a:gd name="T108" fmla="*/ 142 w 171"/>
                      <a:gd name="T109" fmla="*/ 22 h 150"/>
                      <a:gd name="T110" fmla="*/ 142 w 171"/>
                      <a:gd name="T111" fmla="*/ 3 h 150"/>
                      <a:gd name="T112" fmla="*/ 145 w 171"/>
                      <a:gd name="T113" fmla="*/ 0 h 150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171"/>
                      <a:gd name="T172" fmla="*/ 0 h 150"/>
                      <a:gd name="T173" fmla="*/ 171 w 171"/>
                      <a:gd name="T174" fmla="*/ 150 h 150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171" h="150">
                        <a:moveTo>
                          <a:pt x="145" y="0"/>
                        </a:moveTo>
                        <a:lnTo>
                          <a:pt x="165" y="2"/>
                        </a:lnTo>
                        <a:lnTo>
                          <a:pt x="164" y="28"/>
                        </a:lnTo>
                        <a:lnTo>
                          <a:pt x="164" y="34"/>
                        </a:lnTo>
                        <a:lnTo>
                          <a:pt x="165" y="33"/>
                        </a:lnTo>
                        <a:lnTo>
                          <a:pt x="167" y="30"/>
                        </a:lnTo>
                        <a:lnTo>
                          <a:pt x="170" y="30"/>
                        </a:lnTo>
                        <a:lnTo>
                          <a:pt x="167" y="72"/>
                        </a:lnTo>
                        <a:lnTo>
                          <a:pt x="171" y="72"/>
                        </a:lnTo>
                        <a:lnTo>
                          <a:pt x="170" y="109"/>
                        </a:lnTo>
                        <a:lnTo>
                          <a:pt x="168" y="113"/>
                        </a:lnTo>
                        <a:lnTo>
                          <a:pt x="161" y="109"/>
                        </a:lnTo>
                        <a:lnTo>
                          <a:pt x="155" y="110"/>
                        </a:lnTo>
                        <a:lnTo>
                          <a:pt x="148" y="109"/>
                        </a:lnTo>
                        <a:lnTo>
                          <a:pt x="149" y="113"/>
                        </a:lnTo>
                        <a:lnTo>
                          <a:pt x="149" y="118"/>
                        </a:lnTo>
                        <a:lnTo>
                          <a:pt x="146" y="119"/>
                        </a:lnTo>
                        <a:lnTo>
                          <a:pt x="140" y="122"/>
                        </a:lnTo>
                        <a:lnTo>
                          <a:pt x="136" y="123"/>
                        </a:lnTo>
                        <a:lnTo>
                          <a:pt x="131" y="123"/>
                        </a:lnTo>
                        <a:lnTo>
                          <a:pt x="121" y="134"/>
                        </a:lnTo>
                        <a:lnTo>
                          <a:pt x="121" y="150"/>
                        </a:lnTo>
                        <a:lnTo>
                          <a:pt x="105" y="142"/>
                        </a:lnTo>
                        <a:lnTo>
                          <a:pt x="82" y="128"/>
                        </a:lnTo>
                        <a:lnTo>
                          <a:pt x="85" y="123"/>
                        </a:lnTo>
                        <a:lnTo>
                          <a:pt x="73" y="118"/>
                        </a:lnTo>
                        <a:lnTo>
                          <a:pt x="11" y="113"/>
                        </a:lnTo>
                        <a:lnTo>
                          <a:pt x="13" y="106"/>
                        </a:lnTo>
                        <a:lnTo>
                          <a:pt x="14" y="94"/>
                        </a:lnTo>
                        <a:lnTo>
                          <a:pt x="19" y="94"/>
                        </a:lnTo>
                        <a:lnTo>
                          <a:pt x="17" y="93"/>
                        </a:lnTo>
                        <a:lnTo>
                          <a:pt x="19" y="90"/>
                        </a:lnTo>
                        <a:lnTo>
                          <a:pt x="19" y="88"/>
                        </a:lnTo>
                        <a:lnTo>
                          <a:pt x="14" y="87"/>
                        </a:lnTo>
                        <a:lnTo>
                          <a:pt x="8" y="85"/>
                        </a:lnTo>
                        <a:lnTo>
                          <a:pt x="5" y="85"/>
                        </a:lnTo>
                        <a:lnTo>
                          <a:pt x="2" y="82"/>
                        </a:lnTo>
                        <a:lnTo>
                          <a:pt x="1" y="82"/>
                        </a:lnTo>
                        <a:lnTo>
                          <a:pt x="0" y="81"/>
                        </a:lnTo>
                        <a:lnTo>
                          <a:pt x="4" y="81"/>
                        </a:lnTo>
                        <a:lnTo>
                          <a:pt x="7" y="82"/>
                        </a:lnTo>
                        <a:lnTo>
                          <a:pt x="8" y="82"/>
                        </a:lnTo>
                        <a:lnTo>
                          <a:pt x="10" y="53"/>
                        </a:lnTo>
                        <a:lnTo>
                          <a:pt x="39" y="55"/>
                        </a:lnTo>
                        <a:lnTo>
                          <a:pt x="41" y="41"/>
                        </a:lnTo>
                        <a:lnTo>
                          <a:pt x="43" y="37"/>
                        </a:lnTo>
                        <a:lnTo>
                          <a:pt x="48" y="40"/>
                        </a:lnTo>
                        <a:lnTo>
                          <a:pt x="52" y="41"/>
                        </a:lnTo>
                        <a:lnTo>
                          <a:pt x="52" y="40"/>
                        </a:lnTo>
                        <a:lnTo>
                          <a:pt x="54" y="37"/>
                        </a:lnTo>
                        <a:lnTo>
                          <a:pt x="54" y="30"/>
                        </a:lnTo>
                        <a:lnTo>
                          <a:pt x="54" y="24"/>
                        </a:lnTo>
                        <a:lnTo>
                          <a:pt x="64" y="16"/>
                        </a:lnTo>
                        <a:lnTo>
                          <a:pt x="65" y="18"/>
                        </a:lnTo>
                        <a:lnTo>
                          <a:pt x="67" y="16"/>
                        </a:lnTo>
                        <a:lnTo>
                          <a:pt x="70" y="15"/>
                        </a:lnTo>
                        <a:lnTo>
                          <a:pt x="71" y="15"/>
                        </a:lnTo>
                        <a:lnTo>
                          <a:pt x="73" y="16"/>
                        </a:lnTo>
                        <a:lnTo>
                          <a:pt x="77" y="18"/>
                        </a:lnTo>
                        <a:lnTo>
                          <a:pt x="80" y="19"/>
                        </a:lnTo>
                        <a:lnTo>
                          <a:pt x="82" y="18"/>
                        </a:lnTo>
                        <a:lnTo>
                          <a:pt x="86" y="16"/>
                        </a:lnTo>
                        <a:lnTo>
                          <a:pt x="85" y="16"/>
                        </a:lnTo>
                        <a:lnTo>
                          <a:pt x="85" y="15"/>
                        </a:lnTo>
                        <a:lnTo>
                          <a:pt x="85" y="11"/>
                        </a:lnTo>
                        <a:lnTo>
                          <a:pt x="86" y="9"/>
                        </a:lnTo>
                        <a:lnTo>
                          <a:pt x="87" y="8"/>
                        </a:lnTo>
                        <a:lnTo>
                          <a:pt x="89" y="8"/>
                        </a:lnTo>
                        <a:lnTo>
                          <a:pt x="89" y="9"/>
                        </a:lnTo>
                        <a:lnTo>
                          <a:pt x="90" y="11"/>
                        </a:lnTo>
                        <a:lnTo>
                          <a:pt x="92" y="13"/>
                        </a:lnTo>
                        <a:lnTo>
                          <a:pt x="92" y="16"/>
                        </a:lnTo>
                        <a:lnTo>
                          <a:pt x="92" y="18"/>
                        </a:lnTo>
                        <a:lnTo>
                          <a:pt x="96" y="21"/>
                        </a:lnTo>
                        <a:lnTo>
                          <a:pt x="96" y="22"/>
                        </a:lnTo>
                        <a:lnTo>
                          <a:pt x="98" y="27"/>
                        </a:lnTo>
                        <a:lnTo>
                          <a:pt x="101" y="30"/>
                        </a:lnTo>
                        <a:lnTo>
                          <a:pt x="102" y="30"/>
                        </a:lnTo>
                        <a:lnTo>
                          <a:pt x="104" y="31"/>
                        </a:lnTo>
                        <a:lnTo>
                          <a:pt x="107" y="31"/>
                        </a:lnTo>
                        <a:lnTo>
                          <a:pt x="108" y="31"/>
                        </a:lnTo>
                        <a:lnTo>
                          <a:pt x="111" y="31"/>
                        </a:lnTo>
                        <a:lnTo>
                          <a:pt x="115" y="30"/>
                        </a:lnTo>
                        <a:lnTo>
                          <a:pt x="117" y="30"/>
                        </a:lnTo>
                        <a:lnTo>
                          <a:pt x="118" y="28"/>
                        </a:lnTo>
                        <a:lnTo>
                          <a:pt x="118" y="27"/>
                        </a:lnTo>
                        <a:lnTo>
                          <a:pt x="118" y="25"/>
                        </a:lnTo>
                        <a:lnTo>
                          <a:pt x="118" y="24"/>
                        </a:lnTo>
                        <a:lnTo>
                          <a:pt x="120" y="24"/>
                        </a:lnTo>
                        <a:lnTo>
                          <a:pt x="121" y="22"/>
                        </a:lnTo>
                        <a:lnTo>
                          <a:pt x="123" y="24"/>
                        </a:lnTo>
                        <a:lnTo>
                          <a:pt x="124" y="27"/>
                        </a:lnTo>
                        <a:lnTo>
                          <a:pt x="126" y="27"/>
                        </a:lnTo>
                        <a:lnTo>
                          <a:pt x="127" y="25"/>
                        </a:lnTo>
                        <a:lnTo>
                          <a:pt x="128" y="24"/>
                        </a:lnTo>
                        <a:lnTo>
                          <a:pt x="130" y="24"/>
                        </a:lnTo>
                        <a:lnTo>
                          <a:pt x="134" y="27"/>
                        </a:lnTo>
                        <a:lnTo>
                          <a:pt x="136" y="30"/>
                        </a:lnTo>
                        <a:lnTo>
                          <a:pt x="136" y="25"/>
                        </a:lnTo>
                        <a:lnTo>
                          <a:pt x="137" y="24"/>
                        </a:lnTo>
                        <a:lnTo>
                          <a:pt x="140" y="22"/>
                        </a:lnTo>
                        <a:lnTo>
                          <a:pt x="142" y="22"/>
                        </a:lnTo>
                        <a:lnTo>
                          <a:pt x="142" y="18"/>
                        </a:lnTo>
                        <a:lnTo>
                          <a:pt x="142" y="3"/>
                        </a:lnTo>
                        <a:lnTo>
                          <a:pt x="143" y="2"/>
                        </a:lnTo>
                        <a:lnTo>
                          <a:pt x="145" y="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3" name="Freeform 275"/>
                  <p:cNvSpPr>
                    <a:spLocks noEditPoints="1"/>
                  </p:cNvSpPr>
                  <p:nvPr/>
                </p:nvSpPr>
                <p:spPr bwMode="auto">
                  <a:xfrm>
                    <a:off x="5382122" y="4189561"/>
                    <a:ext cx="387350" cy="446088"/>
                  </a:xfrm>
                  <a:custGeom>
                    <a:avLst/>
                    <a:gdLst>
                      <a:gd name="T0" fmla="*/ 50 w 109"/>
                      <a:gd name="T1" fmla="*/ 11 h 125"/>
                      <a:gd name="T2" fmla="*/ 59 w 109"/>
                      <a:gd name="T3" fmla="*/ 0 h 125"/>
                      <a:gd name="T4" fmla="*/ 63 w 109"/>
                      <a:gd name="T5" fmla="*/ 3 h 125"/>
                      <a:gd name="T6" fmla="*/ 68 w 109"/>
                      <a:gd name="T7" fmla="*/ 8 h 125"/>
                      <a:gd name="T8" fmla="*/ 69 w 109"/>
                      <a:gd name="T9" fmla="*/ 15 h 125"/>
                      <a:gd name="T10" fmla="*/ 72 w 109"/>
                      <a:gd name="T11" fmla="*/ 18 h 125"/>
                      <a:gd name="T12" fmla="*/ 78 w 109"/>
                      <a:gd name="T13" fmla="*/ 17 h 125"/>
                      <a:gd name="T14" fmla="*/ 79 w 109"/>
                      <a:gd name="T15" fmla="*/ 24 h 125"/>
                      <a:gd name="T16" fmla="*/ 76 w 109"/>
                      <a:gd name="T17" fmla="*/ 30 h 125"/>
                      <a:gd name="T18" fmla="*/ 79 w 109"/>
                      <a:gd name="T19" fmla="*/ 34 h 125"/>
                      <a:gd name="T20" fmla="*/ 84 w 109"/>
                      <a:gd name="T21" fmla="*/ 39 h 125"/>
                      <a:gd name="T22" fmla="*/ 84 w 109"/>
                      <a:gd name="T23" fmla="*/ 46 h 125"/>
                      <a:gd name="T24" fmla="*/ 82 w 109"/>
                      <a:gd name="T25" fmla="*/ 49 h 125"/>
                      <a:gd name="T26" fmla="*/ 79 w 109"/>
                      <a:gd name="T27" fmla="*/ 52 h 125"/>
                      <a:gd name="T28" fmla="*/ 79 w 109"/>
                      <a:gd name="T29" fmla="*/ 65 h 125"/>
                      <a:gd name="T30" fmla="*/ 85 w 109"/>
                      <a:gd name="T31" fmla="*/ 61 h 125"/>
                      <a:gd name="T32" fmla="*/ 90 w 109"/>
                      <a:gd name="T33" fmla="*/ 62 h 125"/>
                      <a:gd name="T34" fmla="*/ 98 w 109"/>
                      <a:gd name="T35" fmla="*/ 80 h 125"/>
                      <a:gd name="T36" fmla="*/ 103 w 109"/>
                      <a:gd name="T37" fmla="*/ 85 h 125"/>
                      <a:gd name="T38" fmla="*/ 95 w 109"/>
                      <a:gd name="T39" fmla="*/ 102 h 125"/>
                      <a:gd name="T40" fmla="*/ 103 w 109"/>
                      <a:gd name="T41" fmla="*/ 121 h 125"/>
                      <a:gd name="T42" fmla="*/ 88 w 109"/>
                      <a:gd name="T43" fmla="*/ 125 h 125"/>
                      <a:gd name="T44" fmla="*/ 84 w 109"/>
                      <a:gd name="T45" fmla="*/ 124 h 125"/>
                      <a:gd name="T46" fmla="*/ 79 w 109"/>
                      <a:gd name="T47" fmla="*/ 119 h 125"/>
                      <a:gd name="T48" fmla="*/ 75 w 109"/>
                      <a:gd name="T49" fmla="*/ 110 h 125"/>
                      <a:gd name="T50" fmla="*/ 73 w 109"/>
                      <a:gd name="T51" fmla="*/ 105 h 125"/>
                      <a:gd name="T52" fmla="*/ 73 w 109"/>
                      <a:gd name="T53" fmla="*/ 94 h 125"/>
                      <a:gd name="T54" fmla="*/ 72 w 109"/>
                      <a:gd name="T55" fmla="*/ 87 h 125"/>
                      <a:gd name="T56" fmla="*/ 76 w 109"/>
                      <a:gd name="T57" fmla="*/ 81 h 125"/>
                      <a:gd name="T58" fmla="*/ 78 w 109"/>
                      <a:gd name="T59" fmla="*/ 80 h 125"/>
                      <a:gd name="T60" fmla="*/ 76 w 109"/>
                      <a:gd name="T61" fmla="*/ 77 h 125"/>
                      <a:gd name="T62" fmla="*/ 73 w 109"/>
                      <a:gd name="T63" fmla="*/ 75 h 125"/>
                      <a:gd name="T64" fmla="*/ 68 w 109"/>
                      <a:gd name="T65" fmla="*/ 61 h 125"/>
                      <a:gd name="T66" fmla="*/ 46 w 109"/>
                      <a:gd name="T67" fmla="*/ 59 h 125"/>
                      <a:gd name="T68" fmla="*/ 50 w 109"/>
                      <a:gd name="T69" fmla="*/ 42 h 125"/>
                      <a:gd name="T70" fmla="*/ 32 w 109"/>
                      <a:gd name="T71" fmla="*/ 34 h 125"/>
                      <a:gd name="T72" fmla="*/ 0 w 109"/>
                      <a:gd name="T73" fmla="*/ 11 h 125"/>
                      <a:gd name="T74" fmla="*/ 10 w 109"/>
                      <a:gd name="T75" fmla="*/ 3 h 125"/>
                      <a:gd name="T76" fmla="*/ 40 w 109"/>
                      <a:gd name="T77" fmla="*/ 14 h 125"/>
                      <a:gd name="T78" fmla="*/ 54 w 109"/>
                      <a:gd name="T79" fmla="*/ 93 h 125"/>
                      <a:gd name="T80" fmla="*/ 37 w 109"/>
                      <a:gd name="T81" fmla="*/ 99 h 125"/>
                      <a:gd name="T82" fmla="*/ 38 w 109"/>
                      <a:gd name="T83" fmla="*/ 93 h 125"/>
                      <a:gd name="T84" fmla="*/ 49 w 109"/>
                      <a:gd name="T85" fmla="*/ 85 h 125"/>
                      <a:gd name="T86" fmla="*/ 51 w 109"/>
                      <a:gd name="T87" fmla="*/ 90 h 125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109"/>
                      <a:gd name="T133" fmla="*/ 0 h 125"/>
                      <a:gd name="T134" fmla="*/ 109 w 109"/>
                      <a:gd name="T135" fmla="*/ 125 h 125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109" h="125">
                        <a:moveTo>
                          <a:pt x="41" y="17"/>
                        </a:moveTo>
                        <a:lnTo>
                          <a:pt x="50" y="11"/>
                        </a:lnTo>
                        <a:lnTo>
                          <a:pt x="49" y="8"/>
                        </a:lnTo>
                        <a:lnTo>
                          <a:pt x="59" y="0"/>
                        </a:lnTo>
                        <a:lnTo>
                          <a:pt x="60" y="2"/>
                        </a:lnTo>
                        <a:lnTo>
                          <a:pt x="63" y="3"/>
                        </a:lnTo>
                        <a:lnTo>
                          <a:pt x="66" y="3"/>
                        </a:lnTo>
                        <a:lnTo>
                          <a:pt x="68" y="8"/>
                        </a:lnTo>
                        <a:lnTo>
                          <a:pt x="68" y="14"/>
                        </a:lnTo>
                        <a:lnTo>
                          <a:pt x="69" y="15"/>
                        </a:lnTo>
                        <a:lnTo>
                          <a:pt x="71" y="17"/>
                        </a:lnTo>
                        <a:lnTo>
                          <a:pt x="72" y="18"/>
                        </a:lnTo>
                        <a:lnTo>
                          <a:pt x="72" y="20"/>
                        </a:lnTo>
                        <a:lnTo>
                          <a:pt x="78" y="17"/>
                        </a:lnTo>
                        <a:lnTo>
                          <a:pt x="82" y="22"/>
                        </a:lnTo>
                        <a:lnTo>
                          <a:pt x="79" y="24"/>
                        </a:lnTo>
                        <a:lnTo>
                          <a:pt x="81" y="25"/>
                        </a:lnTo>
                        <a:lnTo>
                          <a:pt x="76" y="30"/>
                        </a:lnTo>
                        <a:lnTo>
                          <a:pt x="78" y="33"/>
                        </a:lnTo>
                        <a:lnTo>
                          <a:pt x="79" y="34"/>
                        </a:lnTo>
                        <a:lnTo>
                          <a:pt x="82" y="36"/>
                        </a:lnTo>
                        <a:lnTo>
                          <a:pt x="84" y="39"/>
                        </a:lnTo>
                        <a:lnTo>
                          <a:pt x="82" y="42"/>
                        </a:lnTo>
                        <a:lnTo>
                          <a:pt x="84" y="46"/>
                        </a:lnTo>
                        <a:lnTo>
                          <a:pt x="81" y="47"/>
                        </a:lnTo>
                        <a:lnTo>
                          <a:pt x="82" y="49"/>
                        </a:lnTo>
                        <a:lnTo>
                          <a:pt x="81" y="50"/>
                        </a:lnTo>
                        <a:lnTo>
                          <a:pt x="79" y="52"/>
                        </a:lnTo>
                        <a:lnTo>
                          <a:pt x="79" y="53"/>
                        </a:lnTo>
                        <a:lnTo>
                          <a:pt x="79" y="65"/>
                        </a:lnTo>
                        <a:lnTo>
                          <a:pt x="84" y="65"/>
                        </a:lnTo>
                        <a:lnTo>
                          <a:pt x="85" y="61"/>
                        </a:lnTo>
                        <a:lnTo>
                          <a:pt x="87" y="63"/>
                        </a:lnTo>
                        <a:lnTo>
                          <a:pt x="90" y="62"/>
                        </a:lnTo>
                        <a:lnTo>
                          <a:pt x="104" y="77"/>
                        </a:lnTo>
                        <a:lnTo>
                          <a:pt x="98" y="80"/>
                        </a:lnTo>
                        <a:lnTo>
                          <a:pt x="104" y="84"/>
                        </a:lnTo>
                        <a:lnTo>
                          <a:pt x="103" y="85"/>
                        </a:lnTo>
                        <a:lnTo>
                          <a:pt x="107" y="91"/>
                        </a:lnTo>
                        <a:lnTo>
                          <a:pt x="95" y="102"/>
                        </a:lnTo>
                        <a:lnTo>
                          <a:pt x="109" y="116"/>
                        </a:lnTo>
                        <a:lnTo>
                          <a:pt x="103" y="121"/>
                        </a:lnTo>
                        <a:lnTo>
                          <a:pt x="98" y="115"/>
                        </a:lnTo>
                        <a:lnTo>
                          <a:pt x="88" y="125"/>
                        </a:lnTo>
                        <a:lnTo>
                          <a:pt x="85" y="124"/>
                        </a:lnTo>
                        <a:lnTo>
                          <a:pt x="84" y="124"/>
                        </a:lnTo>
                        <a:lnTo>
                          <a:pt x="81" y="119"/>
                        </a:lnTo>
                        <a:lnTo>
                          <a:pt x="79" y="119"/>
                        </a:lnTo>
                        <a:lnTo>
                          <a:pt x="78" y="116"/>
                        </a:lnTo>
                        <a:lnTo>
                          <a:pt x="75" y="110"/>
                        </a:lnTo>
                        <a:lnTo>
                          <a:pt x="75" y="106"/>
                        </a:lnTo>
                        <a:lnTo>
                          <a:pt x="73" y="105"/>
                        </a:lnTo>
                        <a:lnTo>
                          <a:pt x="76" y="100"/>
                        </a:lnTo>
                        <a:lnTo>
                          <a:pt x="73" y="94"/>
                        </a:lnTo>
                        <a:lnTo>
                          <a:pt x="73" y="91"/>
                        </a:lnTo>
                        <a:lnTo>
                          <a:pt x="72" y="87"/>
                        </a:lnTo>
                        <a:lnTo>
                          <a:pt x="73" y="84"/>
                        </a:lnTo>
                        <a:lnTo>
                          <a:pt x="76" y="81"/>
                        </a:lnTo>
                        <a:lnTo>
                          <a:pt x="78" y="80"/>
                        </a:lnTo>
                        <a:lnTo>
                          <a:pt x="78" y="77"/>
                        </a:lnTo>
                        <a:lnTo>
                          <a:pt x="76" y="77"/>
                        </a:lnTo>
                        <a:lnTo>
                          <a:pt x="75" y="77"/>
                        </a:lnTo>
                        <a:lnTo>
                          <a:pt x="73" y="75"/>
                        </a:lnTo>
                        <a:lnTo>
                          <a:pt x="76" y="65"/>
                        </a:lnTo>
                        <a:lnTo>
                          <a:pt x="68" y="61"/>
                        </a:lnTo>
                        <a:lnTo>
                          <a:pt x="56" y="71"/>
                        </a:lnTo>
                        <a:lnTo>
                          <a:pt x="46" y="59"/>
                        </a:lnTo>
                        <a:lnTo>
                          <a:pt x="57" y="49"/>
                        </a:lnTo>
                        <a:lnTo>
                          <a:pt x="50" y="42"/>
                        </a:lnTo>
                        <a:lnTo>
                          <a:pt x="41" y="46"/>
                        </a:lnTo>
                        <a:lnTo>
                          <a:pt x="32" y="34"/>
                        </a:lnTo>
                        <a:lnTo>
                          <a:pt x="22" y="37"/>
                        </a:lnTo>
                        <a:lnTo>
                          <a:pt x="0" y="11"/>
                        </a:lnTo>
                        <a:lnTo>
                          <a:pt x="5" y="8"/>
                        </a:lnTo>
                        <a:lnTo>
                          <a:pt x="10" y="3"/>
                        </a:lnTo>
                        <a:lnTo>
                          <a:pt x="28" y="24"/>
                        </a:lnTo>
                        <a:lnTo>
                          <a:pt x="40" y="14"/>
                        </a:lnTo>
                        <a:lnTo>
                          <a:pt x="41" y="17"/>
                        </a:lnTo>
                        <a:close/>
                        <a:moveTo>
                          <a:pt x="54" y="93"/>
                        </a:moveTo>
                        <a:lnTo>
                          <a:pt x="43" y="105"/>
                        </a:lnTo>
                        <a:lnTo>
                          <a:pt x="37" y="99"/>
                        </a:lnTo>
                        <a:lnTo>
                          <a:pt x="40" y="96"/>
                        </a:lnTo>
                        <a:lnTo>
                          <a:pt x="38" y="93"/>
                        </a:lnTo>
                        <a:lnTo>
                          <a:pt x="47" y="87"/>
                        </a:lnTo>
                        <a:lnTo>
                          <a:pt x="49" y="85"/>
                        </a:lnTo>
                        <a:lnTo>
                          <a:pt x="53" y="88"/>
                        </a:lnTo>
                        <a:lnTo>
                          <a:pt x="51" y="90"/>
                        </a:lnTo>
                        <a:lnTo>
                          <a:pt x="54" y="93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4" name="Freeform 276"/>
                  <p:cNvSpPr>
                    <a:spLocks/>
                  </p:cNvSpPr>
                  <p:nvPr/>
                </p:nvSpPr>
                <p:spPr bwMode="auto">
                  <a:xfrm>
                    <a:off x="2127747" y="4365774"/>
                    <a:ext cx="863600" cy="749300"/>
                  </a:xfrm>
                  <a:custGeom>
                    <a:avLst/>
                    <a:gdLst>
                      <a:gd name="T0" fmla="*/ 49 w 243"/>
                      <a:gd name="T1" fmla="*/ 38 h 211"/>
                      <a:gd name="T2" fmla="*/ 41 w 243"/>
                      <a:gd name="T3" fmla="*/ 44 h 211"/>
                      <a:gd name="T4" fmla="*/ 61 w 243"/>
                      <a:gd name="T5" fmla="*/ 57 h 211"/>
                      <a:gd name="T6" fmla="*/ 74 w 243"/>
                      <a:gd name="T7" fmla="*/ 56 h 211"/>
                      <a:gd name="T8" fmla="*/ 82 w 243"/>
                      <a:gd name="T9" fmla="*/ 56 h 211"/>
                      <a:gd name="T10" fmla="*/ 86 w 243"/>
                      <a:gd name="T11" fmla="*/ 63 h 211"/>
                      <a:gd name="T12" fmla="*/ 93 w 243"/>
                      <a:gd name="T13" fmla="*/ 66 h 211"/>
                      <a:gd name="T14" fmla="*/ 86 w 243"/>
                      <a:gd name="T15" fmla="*/ 75 h 211"/>
                      <a:gd name="T16" fmla="*/ 96 w 243"/>
                      <a:gd name="T17" fmla="*/ 75 h 211"/>
                      <a:gd name="T18" fmla="*/ 105 w 243"/>
                      <a:gd name="T19" fmla="*/ 82 h 211"/>
                      <a:gd name="T20" fmla="*/ 118 w 243"/>
                      <a:gd name="T21" fmla="*/ 86 h 211"/>
                      <a:gd name="T22" fmla="*/ 134 w 243"/>
                      <a:gd name="T23" fmla="*/ 95 h 211"/>
                      <a:gd name="T24" fmla="*/ 145 w 243"/>
                      <a:gd name="T25" fmla="*/ 79 h 211"/>
                      <a:gd name="T26" fmla="*/ 158 w 243"/>
                      <a:gd name="T27" fmla="*/ 92 h 211"/>
                      <a:gd name="T28" fmla="*/ 174 w 243"/>
                      <a:gd name="T29" fmla="*/ 95 h 211"/>
                      <a:gd name="T30" fmla="*/ 173 w 243"/>
                      <a:gd name="T31" fmla="*/ 86 h 211"/>
                      <a:gd name="T32" fmla="*/ 175 w 243"/>
                      <a:gd name="T33" fmla="*/ 83 h 211"/>
                      <a:gd name="T34" fmla="*/ 190 w 243"/>
                      <a:gd name="T35" fmla="*/ 85 h 211"/>
                      <a:gd name="T36" fmla="*/ 195 w 243"/>
                      <a:gd name="T37" fmla="*/ 97 h 211"/>
                      <a:gd name="T38" fmla="*/ 195 w 243"/>
                      <a:gd name="T39" fmla="*/ 116 h 211"/>
                      <a:gd name="T40" fmla="*/ 215 w 243"/>
                      <a:gd name="T41" fmla="*/ 124 h 211"/>
                      <a:gd name="T42" fmla="*/ 231 w 243"/>
                      <a:gd name="T43" fmla="*/ 141 h 211"/>
                      <a:gd name="T44" fmla="*/ 239 w 243"/>
                      <a:gd name="T45" fmla="*/ 146 h 211"/>
                      <a:gd name="T46" fmla="*/ 243 w 243"/>
                      <a:gd name="T47" fmla="*/ 157 h 211"/>
                      <a:gd name="T48" fmla="*/ 231 w 243"/>
                      <a:gd name="T49" fmla="*/ 170 h 211"/>
                      <a:gd name="T50" fmla="*/ 222 w 243"/>
                      <a:gd name="T51" fmla="*/ 189 h 211"/>
                      <a:gd name="T52" fmla="*/ 217 w 243"/>
                      <a:gd name="T53" fmla="*/ 201 h 211"/>
                      <a:gd name="T54" fmla="*/ 214 w 243"/>
                      <a:gd name="T55" fmla="*/ 209 h 211"/>
                      <a:gd name="T56" fmla="*/ 196 w 243"/>
                      <a:gd name="T57" fmla="*/ 201 h 211"/>
                      <a:gd name="T58" fmla="*/ 190 w 243"/>
                      <a:gd name="T59" fmla="*/ 199 h 211"/>
                      <a:gd name="T60" fmla="*/ 181 w 243"/>
                      <a:gd name="T61" fmla="*/ 196 h 211"/>
                      <a:gd name="T62" fmla="*/ 158 w 243"/>
                      <a:gd name="T63" fmla="*/ 189 h 211"/>
                      <a:gd name="T64" fmla="*/ 145 w 243"/>
                      <a:gd name="T65" fmla="*/ 189 h 211"/>
                      <a:gd name="T66" fmla="*/ 132 w 243"/>
                      <a:gd name="T67" fmla="*/ 179 h 211"/>
                      <a:gd name="T68" fmla="*/ 118 w 243"/>
                      <a:gd name="T69" fmla="*/ 168 h 211"/>
                      <a:gd name="T70" fmla="*/ 105 w 243"/>
                      <a:gd name="T71" fmla="*/ 168 h 211"/>
                      <a:gd name="T72" fmla="*/ 96 w 243"/>
                      <a:gd name="T73" fmla="*/ 164 h 211"/>
                      <a:gd name="T74" fmla="*/ 90 w 243"/>
                      <a:gd name="T75" fmla="*/ 152 h 211"/>
                      <a:gd name="T76" fmla="*/ 82 w 243"/>
                      <a:gd name="T77" fmla="*/ 143 h 211"/>
                      <a:gd name="T78" fmla="*/ 79 w 243"/>
                      <a:gd name="T79" fmla="*/ 135 h 211"/>
                      <a:gd name="T80" fmla="*/ 77 w 243"/>
                      <a:gd name="T81" fmla="*/ 127 h 211"/>
                      <a:gd name="T82" fmla="*/ 70 w 243"/>
                      <a:gd name="T83" fmla="*/ 119 h 211"/>
                      <a:gd name="T84" fmla="*/ 55 w 243"/>
                      <a:gd name="T85" fmla="*/ 105 h 211"/>
                      <a:gd name="T86" fmla="*/ 61 w 243"/>
                      <a:gd name="T87" fmla="*/ 104 h 211"/>
                      <a:gd name="T88" fmla="*/ 61 w 243"/>
                      <a:gd name="T89" fmla="*/ 95 h 211"/>
                      <a:gd name="T90" fmla="*/ 49 w 243"/>
                      <a:gd name="T91" fmla="*/ 92 h 211"/>
                      <a:gd name="T92" fmla="*/ 51 w 243"/>
                      <a:gd name="T93" fmla="*/ 101 h 211"/>
                      <a:gd name="T94" fmla="*/ 45 w 243"/>
                      <a:gd name="T95" fmla="*/ 99 h 211"/>
                      <a:gd name="T96" fmla="*/ 38 w 243"/>
                      <a:gd name="T97" fmla="*/ 97 h 211"/>
                      <a:gd name="T98" fmla="*/ 32 w 243"/>
                      <a:gd name="T99" fmla="*/ 92 h 211"/>
                      <a:gd name="T100" fmla="*/ 19 w 243"/>
                      <a:gd name="T101" fmla="*/ 75 h 211"/>
                      <a:gd name="T102" fmla="*/ 16 w 243"/>
                      <a:gd name="T103" fmla="*/ 66 h 211"/>
                      <a:gd name="T104" fmla="*/ 23 w 243"/>
                      <a:gd name="T105" fmla="*/ 63 h 211"/>
                      <a:gd name="T106" fmla="*/ 10 w 243"/>
                      <a:gd name="T107" fmla="*/ 48 h 211"/>
                      <a:gd name="T108" fmla="*/ 3 w 243"/>
                      <a:gd name="T109" fmla="*/ 20 h 211"/>
                      <a:gd name="T110" fmla="*/ 23 w 243"/>
                      <a:gd name="T111" fmla="*/ 12 h 211"/>
                      <a:gd name="T112" fmla="*/ 35 w 243"/>
                      <a:gd name="T113" fmla="*/ 22 h 211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243"/>
                      <a:gd name="T172" fmla="*/ 0 h 211"/>
                      <a:gd name="T173" fmla="*/ 243 w 243"/>
                      <a:gd name="T174" fmla="*/ 211 h 211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243" h="211">
                        <a:moveTo>
                          <a:pt x="42" y="25"/>
                        </a:moveTo>
                        <a:lnTo>
                          <a:pt x="41" y="31"/>
                        </a:lnTo>
                        <a:lnTo>
                          <a:pt x="51" y="32"/>
                        </a:lnTo>
                        <a:lnTo>
                          <a:pt x="49" y="38"/>
                        </a:lnTo>
                        <a:lnTo>
                          <a:pt x="47" y="36"/>
                        </a:lnTo>
                        <a:lnTo>
                          <a:pt x="45" y="36"/>
                        </a:lnTo>
                        <a:lnTo>
                          <a:pt x="41" y="35"/>
                        </a:lnTo>
                        <a:lnTo>
                          <a:pt x="41" y="44"/>
                        </a:lnTo>
                        <a:lnTo>
                          <a:pt x="44" y="47"/>
                        </a:lnTo>
                        <a:lnTo>
                          <a:pt x="57" y="51"/>
                        </a:lnTo>
                        <a:lnTo>
                          <a:pt x="60" y="54"/>
                        </a:lnTo>
                        <a:lnTo>
                          <a:pt x="61" y="57"/>
                        </a:lnTo>
                        <a:lnTo>
                          <a:pt x="60" y="61"/>
                        </a:lnTo>
                        <a:lnTo>
                          <a:pt x="61" y="64"/>
                        </a:lnTo>
                        <a:lnTo>
                          <a:pt x="66" y="61"/>
                        </a:lnTo>
                        <a:lnTo>
                          <a:pt x="74" y="56"/>
                        </a:lnTo>
                        <a:lnTo>
                          <a:pt x="76" y="60"/>
                        </a:lnTo>
                        <a:lnTo>
                          <a:pt x="79" y="60"/>
                        </a:lnTo>
                        <a:lnTo>
                          <a:pt x="79" y="58"/>
                        </a:lnTo>
                        <a:lnTo>
                          <a:pt x="82" y="56"/>
                        </a:lnTo>
                        <a:lnTo>
                          <a:pt x="83" y="57"/>
                        </a:lnTo>
                        <a:lnTo>
                          <a:pt x="82" y="64"/>
                        </a:lnTo>
                        <a:lnTo>
                          <a:pt x="86" y="61"/>
                        </a:lnTo>
                        <a:lnTo>
                          <a:pt x="86" y="63"/>
                        </a:lnTo>
                        <a:lnTo>
                          <a:pt x="85" y="67"/>
                        </a:lnTo>
                        <a:lnTo>
                          <a:pt x="88" y="69"/>
                        </a:lnTo>
                        <a:lnTo>
                          <a:pt x="90" y="66"/>
                        </a:lnTo>
                        <a:lnTo>
                          <a:pt x="93" y="66"/>
                        </a:lnTo>
                        <a:lnTo>
                          <a:pt x="95" y="67"/>
                        </a:lnTo>
                        <a:lnTo>
                          <a:pt x="95" y="70"/>
                        </a:lnTo>
                        <a:lnTo>
                          <a:pt x="88" y="72"/>
                        </a:lnTo>
                        <a:lnTo>
                          <a:pt x="86" y="75"/>
                        </a:lnTo>
                        <a:lnTo>
                          <a:pt x="86" y="76"/>
                        </a:lnTo>
                        <a:lnTo>
                          <a:pt x="92" y="76"/>
                        </a:lnTo>
                        <a:lnTo>
                          <a:pt x="95" y="75"/>
                        </a:lnTo>
                        <a:lnTo>
                          <a:pt x="96" y="75"/>
                        </a:lnTo>
                        <a:lnTo>
                          <a:pt x="95" y="77"/>
                        </a:lnTo>
                        <a:lnTo>
                          <a:pt x="101" y="79"/>
                        </a:lnTo>
                        <a:lnTo>
                          <a:pt x="105" y="82"/>
                        </a:lnTo>
                        <a:lnTo>
                          <a:pt x="107" y="80"/>
                        </a:lnTo>
                        <a:lnTo>
                          <a:pt x="110" y="80"/>
                        </a:lnTo>
                        <a:lnTo>
                          <a:pt x="112" y="83"/>
                        </a:lnTo>
                        <a:lnTo>
                          <a:pt x="118" y="86"/>
                        </a:lnTo>
                        <a:lnTo>
                          <a:pt x="123" y="88"/>
                        </a:lnTo>
                        <a:lnTo>
                          <a:pt x="127" y="89"/>
                        </a:lnTo>
                        <a:lnTo>
                          <a:pt x="130" y="94"/>
                        </a:lnTo>
                        <a:lnTo>
                          <a:pt x="134" y="95"/>
                        </a:lnTo>
                        <a:lnTo>
                          <a:pt x="139" y="94"/>
                        </a:lnTo>
                        <a:lnTo>
                          <a:pt x="142" y="91"/>
                        </a:lnTo>
                        <a:lnTo>
                          <a:pt x="143" y="82"/>
                        </a:lnTo>
                        <a:lnTo>
                          <a:pt x="145" y="79"/>
                        </a:lnTo>
                        <a:lnTo>
                          <a:pt x="146" y="83"/>
                        </a:lnTo>
                        <a:lnTo>
                          <a:pt x="149" y="88"/>
                        </a:lnTo>
                        <a:lnTo>
                          <a:pt x="154" y="91"/>
                        </a:lnTo>
                        <a:lnTo>
                          <a:pt x="158" y="92"/>
                        </a:lnTo>
                        <a:lnTo>
                          <a:pt x="161" y="101"/>
                        </a:lnTo>
                        <a:lnTo>
                          <a:pt x="168" y="101"/>
                        </a:lnTo>
                        <a:lnTo>
                          <a:pt x="174" y="98"/>
                        </a:lnTo>
                        <a:lnTo>
                          <a:pt x="174" y="95"/>
                        </a:lnTo>
                        <a:lnTo>
                          <a:pt x="170" y="92"/>
                        </a:lnTo>
                        <a:lnTo>
                          <a:pt x="170" y="91"/>
                        </a:lnTo>
                        <a:lnTo>
                          <a:pt x="173" y="88"/>
                        </a:lnTo>
                        <a:lnTo>
                          <a:pt x="173" y="86"/>
                        </a:lnTo>
                        <a:lnTo>
                          <a:pt x="171" y="83"/>
                        </a:lnTo>
                        <a:lnTo>
                          <a:pt x="171" y="80"/>
                        </a:lnTo>
                        <a:lnTo>
                          <a:pt x="174" y="80"/>
                        </a:lnTo>
                        <a:lnTo>
                          <a:pt x="175" y="83"/>
                        </a:lnTo>
                        <a:lnTo>
                          <a:pt x="178" y="80"/>
                        </a:lnTo>
                        <a:lnTo>
                          <a:pt x="181" y="83"/>
                        </a:lnTo>
                        <a:lnTo>
                          <a:pt x="186" y="85"/>
                        </a:lnTo>
                        <a:lnTo>
                          <a:pt x="190" y="85"/>
                        </a:lnTo>
                        <a:lnTo>
                          <a:pt x="193" y="86"/>
                        </a:lnTo>
                        <a:lnTo>
                          <a:pt x="195" y="91"/>
                        </a:lnTo>
                        <a:lnTo>
                          <a:pt x="195" y="97"/>
                        </a:lnTo>
                        <a:lnTo>
                          <a:pt x="196" y="98"/>
                        </a:lnTo>
                        <a:lnTo>
                          <a:pt x="200" y="99"/>
                        </a:lnTo>
                        <a:lnTo>
                          <a:pt x="199" y="105"/>
                        </a:lnTo>
                        <a:lnTo>
                          <a:pt x="195" y="116"/>
                        </a:lnTo>
                        <a:lnTo>
                          <a:pt x="197" y="117"/>
                        </a:lnTo>
                        <a:lnTo>
                          <a:pt x="205" y="119"/>
                        </a:lnTo>
                        <a:lnTo>
                          <a:pt x="209" y="120"/>
                        </a:lnTo>
                        <a:lnTo>
                          <a:pt x="215" y="124"/>
                        </a:lnTo>
                        <a:lnTo>
                          <a:pt x="219" y="129"/>
                        </a:lnTo>
                        <a:lnTo>
                          <a:pt x="224" y="138"/>
                        </a:lnTo>
                        <a:lnTo>
                          <a:pt x="228" y="141"/>
                        </a:lnTo>
                        <a:lnTo>
                          <a:pt x="231" y="141"/>
                        </a:lnTo>
                        <a:lnTo>
                          <a:pt x="233" y="139"/>
                        </a:lnTo>
                        <a:lnTo>
                          <a:pt x="237" y="143"/>
                        </a:lnTo>
                        <a:lnTo>
                          <a:pt x="239" y="146"/>
                        </a:lnTo>
                        <a:lnTo>
                          <a:pt x="239" y="151"/>
                        </a:lnTo>
                        <a:lnTo>
                          <a:pt x="239" y="154"/>
                        </a:lnTo>
                        <a:lnTo>
                          <a:pt x="240" y="155"/>
                        </a:lnTo>
                        <a:lnTo>
                          <a:pt x="243" y="157"/>
                        </a:lnTo>
                        <a:lnTo>
                          <a:pt x="243" y="158"/>
                        </a:lnTo>
                        <a:lnTo>
                          <a:pt x="241" y="161"/>
                        </a:lnTo>
                        <a:lnTo>
                          <a:pt x="236" y="165"/>
                        </a:lnTo>
                        <a:lnTo>
                          <a:pt x="231" y="170"/>
                        </a:lnTo>
                        <a:lnTo>
                          <a:pt x="228" y="174"/>
                        </a:lnTo>
                        <a:lnTo>
                          <a:pt x="224" y="184"/>
                        </a:lnTo>
                        <a:lnTo>
                          <a:pt x="222" y="186"/>
                        </a:lnTo>
                        <a:lnTo>
                          <a:pt x="222" y="189"/>
                        </a:lnTo>
                        <a:lnTo>
                          <a:pt x="222" y="193"/>
                        </a:lnTo>
                        <a:lnTo>
                          <a:pt x="221" y="198"/>
                        </a:lnTo>
                        <a:lnTo>
                          <a:pt x="219" y="201"/>
                        </a:lnTo>
                        <a:lnTo>
                          <a:pt x="217" y="201"/>
                        </a:lnTo>
                        <a:lnTo>
                          <a:pt x="215" y="202"/>
                        </a:lnTo>
                        <a:lnTo>
                          <a:pt x="215" y="206"/>
                        </a:lnTo>
                        <a:lnTo>
                          <a:pt x="217" y="211"/>
                        </a:lnTo>
                        <a:lnTo>
                          <a:pt x="214" y="209"/>
                        </a:lnTo>
                        <a:lnTo>
                          <a:pt x="209" y="206"/>
                        </a:lnTo>
                        <a:lnTo>
                          <a:pt x="203" y="204"/>
                        </a:lnTo>
                        <a:lnTo>
                          <a:pt x="199" y="202"/>
                        </a:lnTo>
                        <a:lnTo>
                          <a:pt x="196" y="201"/>
                        </a:lnTo>
                        <a:lnTo>
                          <a:pt x="193" y="199"/>
                        </a:lnTo>
                        <a:lnTo>
                          <a:pt x="192" y="199"/>
                        </a:lnTo>
                        <a:lnTo>
                          <a:pt x="190" y="199"/>
                        </a:lnTo>
                        <a:lnTo>
                          <a:pt x="187" y="198"/>
                        </a:lnTo>
                        <a:lnTo>
                          <a:pt x="186" y="198"/>
                        </a:lnTo>
                        <a:lnTo>
                          <a:pt x="181" y="196"/>
                        </a:lnTo>
                        <a:lnTo>
                          <a:pt x="174" y="192"/>
                        </a:lnTo>
                        <a:lnTo>
                          <a:pt x="165" y="192"/>
                        </a:lnTo>
                        <a:lnTo>
                          <a:pt x="161" y="189"/>
                        </a:lnTo>
                        <a:lnTo>
                          <a:pt x="158" y="189"/>
                        </a:lnTo>
                        <a:lnTo>
                          <a:pt x="155" y="189"/>
                        </a:lnTo>
                        <a:lnTo>
                          <a:pt x="151" y="190"/>
                        </a:lnTo>
                        <a:lnTo>
                          <a:pt x="146" y="190"/>
                        </a:lnTo>
                        <a:lnTo>
                          <a:pt x="145" y="189"/>
                        </a:lnTo>
                        <a:lnTo>
                          <a:pt x="140" y="186"/>
                        </a:lnTo>
                        <a:lnTo>
                          <a:pt x="136" y="182"/>
                        </a:lnTo>
                        <a:lnTo>
                          <a:pt x="134" y="180"/>
                        </a:lnTo>
                        <a:lnTo>
                          <a:pt x="132" y="179"/>
                        </a:lnTo>
                        <a:lnTo>
                          <a:pt x="129" y="176"/>
                        </a:lnTo>
                        <a:lnTo>
                          <a:pt x="127" y="173"/>
                        </a:lnTo>
                        <a:lnTo>
                          <a:pt x="123" y="170"/>
                        </a:lnTo>
                        <a:lnTo>
                          <a:pt x="118" y="168"/>
                        </a:lnTo>
                        <a:lnTo>
                          <a:pt x="114" y="167"/>
                        </a:lnTo>
                        <a:lnTo>
                          <a:pt x="111" y="168"/>
                        </a:lnTo>
                        <a:lnTo>
                          <a:pt x="107" y="168"/>
                        </a:lnTo>
                        <a:lnTo>
                          <a:pt x="105" y="168"/>
                        </a:lnTo>
                        <a:lnTo>
                          <a:pt x="104" y="168"/>
                        </a:lnTo>
                        <a:lnTo>
                          <a:pt x="99" y="167"/>
                        </a:lnTo>
                        <a:lnTo>
                          <a:pt x="98" y="165"/>
                        </a:lnTo>
                        <a:lnTo>
                          <a:pt x="96" y="164"/>
                        </a:lnTo>
                        <a:lnTo>
                          <a:pt x="95" y="161"/>
                        </a:lnTo>
                        <a:lnTo>
                          <a:pt x="93" y="158"/>
                        </a:lnTo>
                        <a:lnTo>
                          <a:pt x="92" y="157"/>
                        </a:lnTo>
                        <a:lnTo>
                          <a:pt x="90" y="152"/>
                        </a:lnTo>
                        <a:lnTo>
                          <a:pt x="88" y="149"/>
                        </a:lnTo>
                        <a:lnTo>
                          <a:pt x="86" y="148"/>
                        </a:lnTo>
                        <a:lnTo>
                          <a:pt x="82" y="146"/>
                        </a:lnTo>
                        <a:lnTo>
                          <a:pt x="82" y="143"/>
                        </a:lnTo>
                        <a:lnTo>
                          <a:pt x="82" y="141"/>
                        </a:lnTo>
                        <a:lnTo>
                          <a:pt x="80" y="138"/>
                        </a:lnTo>
                        <a:lnTo>
                          <a:pt x="79" y="136"/>
                        </a:lnTo>
                        <a:lnTo>
                          <a:pt x="79" y="135"/>
                        </a:lnTo>
                        <a:lnTo>
                          <a:pt x="79" y="133"/>
                        </a:lnTo>
                        <a:lnTo>
                          <a:pt x="79" y="130"/>
                        </a:lnTo>
                        <a:lnTo>
                          <a:pt x="79" y="129"/>
                        </a:lnTo>
                        <a:lnTo>
                          <a:pt x="77" y="127"/>
                        </a:lnTo>
                        <a:lnTo>
                          <a:pt x="74" y="126"/>
                        </a:lnTo>
                        <a:lnTo>
                          <a:pt x="73" y="123"/>
                        </a:lnTo>
                        <a:lnTo>
                          <a:pt x="71" y="120"/>
                        </a:lnTo>
                        <a:lnTo>
                          <a:pt x="70" y="119"/>
                        </a:lnTo>
                        <a:lnTo>
                          <a:pt x="66" y="114"/>
                        </a:lnTo>
                        <a:lnTo>
                          <a:pt x="60" y="108"/>
                        </a:lnTo>
                        <a:lnTo>
                          <a:pt x="58" y="107"/>
                        </a:lnTo>
                        <a:lnTo>
                          <a:pt x="55" y="105"/>
                        </a:lnTo>
                        <a:lnTo>
                          <a:pt x="55" y="104"/>
                        </a:lnTo>
                        <a:lnTo>
                          <a:pt x="57" y="104"/>
                        </a:lnTo>
                        <a:lnTo>
                          <a:pt x="58" y="102"/>
                        </a:lnTo>
                        <a:lnTo>
                          <a:pt x="61" y="104"/>
                        </a:lnTo>
                        <a:lnTo>
                          <a:pt x="64" y="102"/>
                        </a:lnTo>
                        <a:lnTo>
                          <a:pt x="64" y="101"/>
                        </a:lnTo>
                        <a:lnTo>
                          <a:pt x="63" y="98"/>
                        </a:lnTo>
                        <a:lnTo>
                          <a:pt x="61" y="95"/>
                        </a:lnTo>
                        <a:lnTo>
                          <a:pt x="58" y="92"/>
                        </a:lnTo>
                        <a:lnTo>
                          <a:pt x="54" y="91"/>
                        </a:lnTo>
                        <a:lnTo>
                          <a:pt x="52" y="91"/>
                        </a:lnTo>
                        <a:lnTo>
                          <a:pt x="49" y="92"/>
                        </a:lnTo>
                        <a:lnTo>
                          <a:pt x="49" y="95"/>
                        </a:lnTo>
                        <a:lnTo>
                          <a:pt x="51" y="97"/>
                        </a:lnTo>
                        <a:lnTo>
                          <a:pt x="51" y="99"/>
                        </a:lnTo>
                        <a:lnTo>
                          <a:pt x="51" y="101"/>
                        </a:lnTo>
                        <a:lnTo>
                          <a:pt x="49" y="101"/>
                        </a:lnTo>
                        <a:lnTo>
                          <a:pt x="48" y="99"/>
                        </a:lnTo>
                        <a:lnTo>
                          <a:pt x="47" y="99"/>
                        </a:lnTo>
                        <a:lnTo>
                          <a:pt x="45" y="99"/>
                        </a:lnTo>
                        <a:lnTo>
                          <a:pt x="44" y="98"/>
                        </a:lnTo>
                        <a:lnTo>
                          <a:pt x="42" y="98"/>
                        </a:lnTo>
                        <a:lnTo>
                          <a:pt x="41" y="98"/>
                        </a:lnTo>
                        <a:lnTo>
                          <a:pt x="38" y="97"/>
                        </a:lnTo>
                        <a:lnTo>
                          <a:pt x="38" y="95"/>
                        </a:lnTo>
                        <a:lnTo>
                          <a:pt x="36" y="94"/>
                        </a:lnTo>
                        <a:lnTo>
                          <a:pt x="35" y="94"/>
                        </a:lnTo>
                        <a:lnTo>
                          <a:pt x="32" y="92"/>
                        </a:lnTo>
                        <a:lnTo>
                          <a:pt x="30" y="88"/>
                        </a:lnTo>
                        <a:lnTo>
                          <a:pt x="25" y="83"/>
                        </a:lnTo>
                        <a:lnTo>
                          <a:pt x="20" y="79"/>
                        </a:lnTo>
                        <a:lnTo>
                          <a:pt x="19" y="75"/>
                        </a:lnTo>
                        <a:lnTo>
                          <a:pt x="17" y="73"/>
                        </a:lnTo>
                        <a:lnTo>
                          <a:pt x="16" y="72"/>
                        </a:lnTo>
                        <a:lnTo>
                          <a:pt x="16" y="70"/>
                        </a:lnTo>
                        <a:lnTo>
                          <a:pt x="16" y="66"/>
                        </a:lnTo>
                        <a:lnTo>
                          <a:pt x="17" y="66"/>
                        </a:lnTo>
                        <a:lnTo>
                          <a:pt x="19" y="64"/>
                        </a:lnTo>
                        <a:lnTo>
                          <a:pt x="20" y="63"/>
                        </a:lnTo>
                        <a:lnTo>
                          <a:pt x="23" y="63"/>
                        </a:lnTo>
                        <a:lnTo>
                          <a:pt x="23" y="61"/>
                        </a:lnTo>
                        <a:lnTo>
                          <a:pt x="22" y="58"/>
                        </a:lnTo>
                        <a:lnTo>
                          <a:pt x="19" y="56"/>
                        </a:lnTo>
                        <a:lnTo>
                          <a:pt x="10" y="48"/>
                        </a:lnTo>
                        <a:lnTo>
                          <a:pt x="1" y="39"/>
                        </a:lnTo>
                        <a:lnTo>
                          <a:pt x="0" y="36"/>
                        </a:lnTo>
                        <a:lnTo>
                          <a:pt x="7" y="28"/>
                        </a:lnTo>
                        <a:lnTo>
                          <a:pt x="3" y="20"/>
                        </a:lnTo>
                        <a:lnTo>
                          <a:pt x="5" y="16"/>
                        </a:lnTo>
                        <a:lnTo>
                          <a:pt x="8" y="6"/>
                        </a:lnTo>
                        <a:lnTo>
                          <a:pt x="11" y="0"/>
                        </a:lnTo>
                        <a:lnTo>
                          <a:pt x="23" y="12"/>
                        </a:lnTo>
                        <a:lnTo>
                          <a:pt x="23" y="17"/>
                        </a:lnTo>
                        <a:lnTo>
                          <a:pt x="26" y="20"/>
                        </a:lnTo>
                        <a:lnTo>
                          <a:pt x="29" y="19"/>
                        </a:lnTo>
                        <a:lnTo>
                          <a:pt x="35" y="22"/>
                        </a:lnTo>
                        <a:lnTo>
                          <a:pt x="42" y="25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5" name="Freeform 277"/>
                  <p:cNvSpPr>
                    <a:spLocks/>
                  </p:cNvSpPr>
                  <p:nvPr/>
                </p:nvSpPr>
                <p:spPr bwMode="auto">
                  <a:xfrm>
                    <a:off x="3202484" y="4375299"/>
                    <a:ext cx="801688" cy="706437"/>
                  </a:xfrm>
                  <a:custGeom>
                    <a:avLst/>
                    <a:gdLst>
                      <a:gd name="T0" fmla="*/ 85 w 225"/>
                      <a:gd name="T1" fmla="*/ 9 h 198"/>
                      <a:gd name="T2" fmla="*/ 95 w 225"/>
                      <a:gd name="T3" fmla="*/ 10 h 198"/>
                      <a:gd name="T4" fmla="*/ 117 w 225"/>
                      <a:gd name="T5" fmla="*/ 17 h 198"/>
                      <a:gd name="T6" fmla="*/ 131 w 225"/>
                      <a:gd name="T7" fmla="*/ 17 h 198"/>
                      <a:gd name="T8" fmla="*/ 149 w 225"/>
                      <a:gd name="T9" fmla="*/ 20 h 198"/>
                      <a:gd name="T10" fmla="*/ 159 w 225"/>
                      <a:gd name="T11" fmla="*/ 25 h 198"/>
                      <a:gd name="T12" fmla="*/ 175 w 225"/>
                      <a:gd name="T13" fmla="*/ 23 h 198"/>
                      <a:gd name="T14" fmla="*/ 183 w 225"/>
                      <a:gd name="T15" fmla="*/ 28 h 198"/>
                      <a:gd name="T16" fmla="*/ 190 w 225"/>
                      <a:gd name="T17" fmla="*/ 29 h 198"/>
                      <a:gd name="T18" fmla="*/ 200 w 225"/>
                      <a:gd name="T19" fmla="*/ 26 h 198"/>
                      <a:gd name="T20" fmla="*/ 206 w 225"/>
                      <a:gd name="T21" fmla="*/ 42 h 198"/>
                      <a:gd name="T22" fmla="*/ 225 w 225"/>
                      <a:gd name="T23" fmla="*/ 42 h 198"/>
                      <a:gd name="T24" fmla="*/ 224 w 225"/>
                      <a:gd name="T25" fmla="*/ 53 h 198"/>
                      <a:gd name="T26" fmla="*/ 206 w 225"/>
                      <a:gd name="T27" fmla="*/ 79 h 198"/>
                      <a:gd name="T28" fmla="*/ 193 w 225"/>
                      <a:gd name="T29" fmla="*/ 95 h 198"/>
                      <a:gd name="T30" fmla="*/ 171 w 225"/>
                      <a:gd name="T31" fmla="*/ 120 h 198"/>
                      <a:gd name="T32" fmla="*/ 145 w 225"/>
                      <a:gd name="T33" fmla="*/ 136 h 198"/>
                      <a:gd name="T34" fmla="*/ 145 w 225"/>
                      <a:gd name="T35" fmla="*/ 145 h 198"/>
                      <a:gd name="T36" fmla="*/ 164 w 225"/>
                      <a:gd name="T37" fmla="*/ 159 h 198"/>
                      <a:gd name="T38" fmla="*/ 156 w 225"/>
                      <a:gd name="T39" fmla="*/ 164 h 198"/>
                      <a:gd name="T40" fmla="*/ 142 w 225"/>
                      <a:gd name="T41" fmla="*/ 174 h 198"/>
                      <a:gd name="T42" fmla="*/ 108 w 225"/>
                      <a:gd name="T43" fmla="*/ 181 h 198"/>
                      <a:gd name="T44" fmla="*/ 76 w 225"/>
                      <a:gd name="T45" fmla="*/ 168 h 198"/>
                      <a:gd name="T46" fmla="*/ 63 w 225"/>
                      <a:gd name="T47" fmla="*/ 170 h 198"/>
                      <a:gd name="T48" fmla="*/ 51 w 225"/>
                      <a:gd name="T49" fmla="*/ 180 h 198"/>
                      <a:gd name="T50" fmla="*/ 39 w 225"/>
                      <a:gd name="T51" fmla="*/ 198 h 198"/>
                      <a:gd name="T52" fmla="*/ 41 w 225"/>
                      <a:gd name="T53" fmla="*/ 189 h 198"/>
                      <a:gd name="T54" fmla="*/ 32 w 225"/>
                      <a:gd name="T55" fmla="*/ 186 h 198"/>
                      <a:gd name="T56" fmla="*/ 26 w 225"/>
                      <a:gd name="T57" fmla="*/ 190 h 198"/>
                      <a:gd name="T58" fmla="*/ 7 w 225"/>
                      <a:gd name="T59" fmla="*/ 177 h 198"/>
                      <a:gd name="T60" fmla="*/ 22 w 225"/>
                      <a:gd name="T61" fmla="*/ 176 h 198"/>
                      <a:gd name="T62" fmla="*/ 26 w 225"/>
                      <a:gd name="T63" fmla="*/ 174 h 198"/>
                      <a:gd name="T64" fmla="*/ 14 w 225"/>
                      <a:gd name="T65" fmla="*/ 148 h 198"/>
                      <a:gd name="T66" fmla="*/ 2 w 225"/>
                      <a:gd name="T67" fmla="*/ 146 h 198"/>
                      <a:gd name="T68" fmla="*/ 2 w 225"/>
                      <a:gd name="T69" fmla="*/ 138 h 198"/>
                      <a:gd name="T70" fmla="*/ 7 w 225"/>
                      <a:gd name="T71" fmla="*/ 133 h 198"/>
                      <a:gd name="T72" fmla="*/ 17 w 225"/>
                      <a:gd name="T73" fmla="*/ 126 h 198"/>
                      <a:gd name="T74" fmla="*/ 16 w 225"/>
                      <a:gd name="T75" fmla="*/ 111 h 198"/>
                      <a:gd name="T76" fmla="*/ 22 w 225"/>
                      <a:gd name="T77" fmla="*/ 110 h 198"/>
                      <a:gd name="T78" fmla="*/ 27 w 225"/>
                      <a:gd name="T79" fmla="*/ 96 h 198"/>
                      <a:gd name="T80" fmla="*/ 36 w 225"/>
                      <a:gd name="T81" fmla="*/ 83 h 198"/>
                      <a:gd name="T82" fmla="*/ 49 w 225"/>
                      <a:gd name="T83" fmla="*/ 91 h 198"/>
                      <a:gd name="T84" fmla="*/ 49 w 225"/>
                      <a:gd name="T85" fmla="*/ 77 h 198"/>
                      <a:gd name="T86" fmla="*/ 46 w 225"/>
                      <a:gd name="T87" fmla="*/ 69 h 198"/>
                      <a:gd name="T88" fmla="*/ 43 w 225"/>
                      <a:gd name="T89" fmla="*/ 38 h 198"/>
                      <a:gd name="T90" fmla="*/ 49 w 225"/>
                      <a:gd name="T91" fmla="*/ 1 h 198"/>
                      <a:gd name="T92" fmla="*/ 63 w 225"/>
                      <a:gd name="T93" fmla="*/ 10 h 198"/>
                      <a:gd name="T94" fmla="*/ 76 w 225"/>
                      <a:gd name="T95" fmla="*/ 14 h 198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225"/>
                      <a:gd name="T145" fmla="*/ 0 h 198"/>
                      <a:gd name="T146" fmla="*/ 225 w 225"/>
                      <a:gd name="T147" fmla="*/ 198 h 198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225" h="198">
                        <a:moveTo>
                          <a:pt x="82" y="13"/>
                        </a:moveTo>
                        <a:lnTo>
                          <a:pt x="83" y="11"/>
                        </a:lnTo>
                        <a:lnTo>
                          <a:pt x="85" y="9"/>
                        </a:lnTo>
                        <a:lnTo>
                          <a:pt x="87" y="9"/>
                        </a:lnTo>
                        <a:lnTo>
                          <a:pt x="93" y="10"/>
                        </a:lnTo>
                        <a:lnTo>
                          <a:pt x="95" y="10"/>
                        </a:lnTo>
                        <a:lnTo>
                          <a:pt x="98" y="10"/>
                        </a:lnTo>
                        <a:lnTo>
                          <a:pt x="101" y="9"/>
                        </a:lnTo>
                        <a:lnTo>
                          <a:pt x="117" y="17"/>
                        </a:lnTo>
                        <a:lnTo>
                          <a:pt x="121" y="17"/>
                        </a:lnTo>
                        <a:lnTo>
                          <a:pt x="126" y="17"/>
                        </a:lnTo>
                        <a:lnTo>
                          <a:pt x="131" y="17"/>
                        </a:lnTo>
                        <a:lnTo>
                          <a:pt x="139" y="17"/>
                        </a:lnTo>
                        <a:lnTo>
                          <a:pt x="143" y="19"/>
                        </a:lnTo>
                        <a:lnTo>
                          <a:pt x="149" y="20"/>
                        </a:lnTo>
                        <a:lnTo>
                          <a:pt x="153" y="23"/>
                        </a:lnTo>
                        <a:lnTo>
                          <a:pt x="156" y="25"/>
                        </a:lnTo>
                        <a:lnTo>
                          <a:pt x="159" y="25"/>
                        </a:lnTo>
                        <a:lnTo>
                          <a:pt x="165" y="23"/>
                        </a:lnTo>
                        <a:lnTo>
                          <a:pt x="171" y="23"/>
                        </a:lnTo>
                        <a:lnTo>
                          <a:pt x="175" y="23"/>
                        </a:lnTo>
                        <a:lnTo>
                          <a:pt x="178" y="23"/>
                        </a:lnTo>
                        <a:lnTo>
                          <a:pt x="180" y="23"/>
                        </a:lnTo>
                        <a:lnTo>
                          <a:pt x="183" y="28"/>
                        </a:lnTo>
                        <a:lnTo>
                          <a:pt x="187" y="28"/>
                        </a:lnTo>
                        <a:lnTo>
                          <a:pt x="190" y="29"/>
                        </a:lnTo>
                        <a:lnTo>
                          <a:pt x="193" y="26"/>
                        </a:lnTo>
                        <a:lnTo>
                          <a:pt x="194" y="25"/>
                        </a:lnTo>
                        <a:lnTo>
                          <a:pt x="200" y="26"/>
                        </a:lnTo>
                        <a:lnTo>
                          <a:pt x="203" y="28"/>
                        </a:lnTo>
                        <a:lnTo>
                          <a:pt x="202" y="39"/>
                        </a:lnTo>
                        <a:lnTo>
                          <a:pt x="206" y="42"/>
                        </a:lnTo>
                        <a:lnTo>
                          <a:pt x="209" y="42"/>
                        </a:lnTo>
                        <a:lnTo>
                          <a:pt x="219" y="50"/>
                        </a:lnTo>
                        <a:lnTo>
                          <a:pt x="225" y="42"/>
                        </a:lnTo>
                        <a:lnTo>
                          <a:pt x="225" y="45"/>
                        </a:lnTo>
                        <a:lnTo>
                          <a:pt x="225" y="48"/>
                        </a:lnTo>
                        <a:lnTo>
                          <a:pt x="224" y="53"/>
                        </a:lnTo>
                        <a:lnTo>
                          <a:pt x="222" y="58"/>
                        </a:lnTo>
                        <a:lnTo>
                          <a:pt x="203" y="77"/>
                        </a:lnTo>
                        <a:lnTo>
                          <a:pt x="206" y="79"/>
                        </a:lnTo>
                        <a:lnTo>
                          <a:pt x="193" y="92"/>
                        </a:lnTo>
                        <a:lnTo>
                          <a:pt x="194" y="94"/>
                        </a:lnTo>
                        <a:lnTo>
                          <a:pt x="193" y="95"/>
                        </a:lnTo>
                        <a:lnTo>
                          <a:pt x="187" y="95"/>
                        </a:lnTo>
                        <a:lnTo>
                          <a:pt x="175" y="116"/>
                        </a:lnTo>
                        <a:lnTo>
                          <a:pt x="171" y="120"/>
                        </a:lnTo>
                        <a:lnTo>
                          <a:pt x="162" y="123"/>
                        </a:lnTo>
                        <a:lnTo>
                          <a:pt x="146" y="133"/>
                        </a:lnTo>
                        <a:lnTo>
                          <a:pt x="145" y="136"/>
                        </a:lnTo>
                        <a:lnTo>
                          <a:pt x="136" y="139"/>
                        </a:lnTo>
                        <a:lnTo>
                          <a:pt x="136" y="142"/>
                        </a:lnTo>
                        <a:lnTo>
                          <a:pt x="145" y="145"/>
                        </a:lnTo>
                        <a:lnTo>
                          <a:pt x="150" y="148"/>
                        </a:lnTo>
                        <a:lnTo>
                          <a:pt x="155" y="151"/>
                        </a:lnTo>
                        <a:lnTo>
                          <a:pt x="164" y="159"/>
                        </a:lnTo>
                        <a:lnTo>
                          <a:pt x="164" y="162"/>
                        </a:lnTo>
                        <a:lnTo>
                          <a:pt x="161" y="164"/>
                        </a:lnTo>
                        <a:lnTo>
                          <a:pt x="156" y="164"/>
                        </a:lnTo>
                        <a:lnTo>
                          <a:pt x="155" y="173"/>
                        </a:lnTo>
                        <a:lnTo>
                          <a:pt x="148" y="173"/>
                        </a:lnTo>
                        <a:lnTo>
                          <a:pt x="142" y="174"/>
                        </a:lnTo>
                        <a:lnTo>
                          <a:pt x="136" y="180"/>
                        </a:lnTo>
                        <a:lnTo>
                          <a:pt x="109" y="177"/>
                        </a:lnTo>
                        <a:lnTo>
                          <a:pt x="108" y="181"/>
                        </a:lnTo>
                        <a:lnTo>
                          <a:pt x="92" y="176"/>
                        </a:lnTo>
                        <a:lnTo>
                          <a:pt x="85" y="174"/>
                        </a:lnTo>
                        <a:lnTo>
                          <a:pt x="76" y="168"/>
                        </a:lnTo>
                        <a:lnTo>
                          <a:pt x="68" y="171"/>
                        </a:lnTo>
                        <a:lnTo>
                          <a:pt x="65" y="170"/>
                        </a:lnTo>
                        <a:lnTo>
                          <a:pt x="63" y="170"/>
                        </a:lnTo>
                        <a:lnTo>
                          <a:pt x="58" y="171"/>
                        </a:lnTo>
                        <a:lnTo>
                          <a:pt x="55" y="177"/>
                        </a:lnTo>
                        <a:lnTo>
                          <a:pt x="51" y="180"/>
                        </a:lnTo>
                        <a:lnTo>
                          <a:pt x="52" y="186"/>
                        </a:lnTo>
                        <a:lnTo>
                          <a:pt x="48" y="192"/>
                        </a:lnTo>
                        <a:lnTo>
                          <a:pt x="39" y="198"/>
                        </a:lnTo>
                        <a:lnTo>
                          <a:pt x="38" y="196"/>
                        </a:lnTo>
                        <a:lnTo>
                          <a:pt x="41" y="192"/>
                        </a:lnTo>
                        <a:lnTo>
                          <a:pt x="41" y="189"/>
                        </a:lnTo>
                        <a:lnTo>
                          <a:pt x="39" y="186"/>
                        </a:lnTo>
                        <a:lnTo>
                          <a:pt x="35" y="184"/>
                        </a:lnTo>
                        <a:lnTo>
                          <a:pt x="32" y="186"/>
                        </a:lnTo>
                        <a:lnTo>
                          <a:pt x="30" y="186"/>
                        </a:lnTo>
                        <a:lnTo>
                          <a:pt x="30" y="189"/>
                        </a:lnTo>
                        <a:lnTo>
                          <a:pt x="26" y="190"/>
                        </a:lnTo>
                        <a:lnTo>
                          <a:pt x="8" y="180"/>
                        </a:lnTo>
                        <a:lnTo>
                          <a:pt x="7" y="179"/>
                        </a:lnTo>
                        <a:lnTo>
                          <a:pt x="7" y="177"/>
                        </a:lnTo>
                        <a:lnTo>
                          <a:pt x="10" y="177"/>
                        </a:lnTo>
                        <a:lnTo>
                          <a:pt x="20" y="177"/>
                        </a:lnTo>
                        <a:lnTo>
                          <a:pt x="22" y="176"/>
                        </a:lnTo>
                        <a:lnTo>
                          <a:pt x="22" y="173"/>
                        </a:lnTo>
                        <a:lnTo>
                          <a:pt x="22" y="171"/>
                        </a:lnTo>
                        <a:lnTo>
                          <a:pt x="26" y="174"/>
                        </a:lnTo>
                        <a:lnTo>
                          <a:pt x="27" y="170"/>
                        </a:lnTo>
                        <a:lnTo>
                          <a:pt x="17" y="152"/>
                        </a:lnTo>
                        <a:lnTo>
                          <a:pt x="14" y="148"/>
                        </a:lnTo>
                        <a:lnTo>
                          <a:pt x="11" y="146"/>
                        </a:lnTo>
                        <a:lnTo>
                          <a:pt x="8" y="145"/>
                        </a:lnTo>
                        <a:lnTo>
                          <a:pt x="2" y="146"/>
                        </a:lnTo>
                        <a:lnTo>
                          <a:pt x="1" y="145"/>
                        </a:lnTo>
                        <a:lnTo>
                          <a:pt x="0" y="142"/>
                        </a:lnTo>
                        <a:lnTo>
                          <a:pt x="2" y="138"/>
                        </a:lnTo>
                        <a:lnTo>
                          <a:pt x="2" y="132"/>
                        </a:lnTo>
                        <a:lnTo>
                          <a:pt x="7" y="133"/>
                        </a:lnTo>
                        <a:lnTo>
                          <a:pt x="11" y="127"/>
                        </a:lnTo>
                        <a:lnTo>
                          <a:pt x="16" y="127"/>
                        </a:lnTo>
                        <a:lnTo>
                          <a:pt x="17" y="126"/>
                        </a:lnTo>
                        <a:lnTo>
                          <a:pt x="19" y="120"/>
                        </a:lnTo>
                        <a:lnTo>
                          <a:pt x="17" y="116"/>
                        </a:lnTo>
                        <a:lnTo>
                          <a:pt x="16" y="111"/>
                        </a:lnTo>
                        <a:lnTo>
                          <a:pt x="16" y="110"/>
                        </a:lnTo>
                        <a:lnTo>
                          <a:pt x="19" y="108"/>
                        </a:lnTo>
                        <a:lnTo>
                          <a:pt x="22" y="110"/>
                        </a:lnTo>
                        <a:lnTo>
                          <a:pt x="22" y="108"/>
                        </a:lnTo>
                        <a:lnTo>
                          <a:pt x="26" y="101"/>
                        </a:lnTo>
                        <a:lnTo>
                          <a:pt x="27" y="96"/>
                        </a:lnTo>
                        <a:lnTo>
                          <a:pt x="30" y="94"/>
                        </a:lnTo>
                        <a:lnTo>
                          <a:pt x="36" y="86"/>
                        </a:lnTo>
                        <a:lnTo>
                          <a:pt x="36" y="83"/>
                        </a:lnTo>
                        <a:lnTo>
                          <a:pt x="38" y="82"/>
                        </a:lnTo>
                        <a:lnTo>
                          <a:pt x="41" y="82"/>
                        </a:lnTo>
                        <a:lnTo>
                          <a:pt x="49" y="91"/>
                        </a:lnTo>
                        <a:lnTo>
                          <a:pt x="51" y="86"/>
                        </a:lnTo>
                        <a:lnTo>
                          <a:pt x="60" y="83"/>
                        </a:lnTo>
                        <a:lnTo>
                          <a:pt x="49" y="77"/>
                        </a:lnTo>
                        <a:lnTo>
                          <a:pt x="49" y="74"/>
                        </a:lnTo>
                        <a:lnTo>
                          <a:pt x="43" y="72"/>
                        </a:lnTo>
                        <a:lnTo>
                          <a:pt x="46" y="69"/>
                        </a:lnTo>
                        <a:lnTo>
                          <a:pt x="51" y="60"/>
                        </a:lnTo>
                        <a:lnTo>
                          <a:pt x="42" y="45"/>
                        </a:lnTo>
                        <a:lnTo>
                          <a:pt x="43" y="38"/>
                        </a:lnTo>
                        <a:lnTo>
                          <a:pt x="41" y="33"/>
                        </a:lnTo>
                        <a:lnTo>
                          <a:pt x="45" y="0"/>
                        </a:lnTo>
                        <a:lnTo>
                          <a:pt x="49" y="1"/>
                        </a:lnTo>
                        <a:lnTo>
                          <a:pt x="52" y="3"/>
                        </a:lnTo>
                        <a:lnTo>
                          <a:pt x="58" y="7"/>
                        </a:lnTo>
                        <a:lnTo>
                          <a:pt x="63" y="10"/>
                        </a:lnTo>
                        <a:lnTo>
                          <a:pt x="67" y="11"/>
                        </a:lnTo>
                        <a:lnTo>
                          <a:pt x="73" y="13"/>
                        </a:lnTo>
                        <a:lnTo>
                          <a:pt x="76" y="14"/>
                        </a:lnTo>
                        <a:lnTo>
                          <a:pt x="80" y="14"/>
                        </a:lnTo>
                        <a:lnTo>
                          <a:pt x="82" y="13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6" name="Freeform 278"/>
                  <p:cNvSpPr>
                    <a:spLocks/>
                  </p:cNvSpPr>
                  <p:nvPr/>
                </p:nvSpPr>
                <p:spPr bwMode="auto">
                  <a:xfrm>
                    <a:off x="1688009" y="4016524"/>
                    <a:ext cx="485775" cy="550862"/>
                  </a:xfrm>
                  <a:custGeom>
                    <a:avLst/>
                    <a:gdLst>
                      <a:gd name="T0" fmla="*/ 126 w 136"/>
                      <a:gd name="T1" fmla="*/ 118 h 155"/>
                      <a:gd name="T2" fmla="*/ 121 w 136"/>
                      <a:gd name="T3" fmla="*/ 130 h 155"/>
                      <a:gd name="T4" fmla="*/ 111 w 136"/>
                      <a:gd name="T5" fmla="*/ 123 h 155"/>
                      <a:gd name="T6" fmla="*/ 105 w 136"/>
                      <a:gd name="T7" fmla="*/ 123 h 155"/>
                      <a:gd name="T8" fmla="*/ 104 w 136"/>
                      <a:gd name="T9" fmla="*/ 126 h 155"/>
                      <a:gd name="T10" fmla="*/ 106 w 136"/>
                      <a:gd name="T11" fmla="*/ 136 h 155"/>
                      <a:gd name="T12" fmla="*/ 112 w 136"/>
                      <a:gd name="T13" fmla="*/ 143 h 155"/>
                      <a:gd name="T14" fmla="*/ 111 w 136"/>
                      <a:gd name="T15" fmla="*/ 143 h 155"/>
                      <a:gd name="T16" fmla="*/ 108 w 136"/>
                      <a:gd name="T17" fmla="*/ 146 h 155"/>
                      <a:gd name="T18" fmla="*/ 106 w 136"/>
                      <a:gd name="T19" fmla="*/ 151 h 155"/>
                      <a:gd name="T20" fmla="*/ 98 w 136"/>
                      <a:gd name="T21" fmla="*/ 154 h 155"/>
                      <a:gd name="T22" fmla="*/ 82 w 136"/>
                      <a:gd name="T23" fmla="*/ 154 h 155"/>
                      <a:gd name="T24" fmla="*/ 61 w 136"/>
                      <a:gd name="T25" fmla="*/ 145 h 155"/>
                      <a:gd name="T26" fmla="*/ 52 w 136"/>
                      <a:gd name="T27" fmla="*/ 145 h 155"/>
                      <a:gd name="T28" fmla="*/ 43 w 136"/>
                      <a:gd name="T29" fmla="*/ 142 h 155"/>
                      <a:gd name="T30" fmla="*/ 39 w 136"/>
                      <a:gd name="T31" fmla="*/ 140 h 155"/>
                      <a:gd name="T32" fmla="*/ 33 w 136"/>
                      <a:gd name="T33" fmla="*/ 137 h 155"/>
                      <a:gd name="T34" fmla="*/ 24 w 136"/>
                      <a:gd name="T35" fmla="*/ 132 h 155"/>
                      <a:gd name="T36" fmla="*/ 14 w 136"/>
                      <a:gd name="T37" fmla="*/ 127 h 155"/>
                      <a:gd name="T38" fmla="*/ 10 w 136"/>
                      <a:gd name="T39" fmla="*/ 124 h 155"/>
                      <a:gd name="T40" fmla="*/ 4 w 136"/>
                      <a:gd name="T41" fmla="*/ 120 h 155"/>
                      <a:gd name="T42" fmla="*/ 0 w 136"/>
                      <a:gd name="T43" fmla="*/ 114 h 155"/>
                      <a:gd name="T44" fmla="*/ 11 w 136"/>
                      <a:gd name="T45" fmla="*/ 107 h 155"/>
                      <a:gd name="T46" fmla="*/ 16 w 136"/>
                      <a:gd name="T47" fmla="*/ 107 h 155"/>
                      <a:gd name="T48" fmla="*/ 23 w 136"/>
                      <a:gd name="T49" fmla="*/ 96 h 155"/>
                      <a:gd name="T50" fmla="*/ 7 w 136"/>
                      <a:gd name="T51" fmla="*/ 83 h 155"/>
                      <a:gd name="T52" fmla="*/ 1 w 136"/>
                      <a:gd name="T53" fmla="*/ 76 h 155"/>
                      <a:gd name="T54" fmla="*/ 14 w 136"/>
                      <a:gd name="T55" fmla="*/ 73 h 155"/>
                      <a:gd name="T56" fmla="*/ 32 w 136"/>
                      <a:gd name="T57" fmla="*/ 48 h 155"/>
                      <a:gd name="T58" fmla="*/ 26 w 136"/>
                      <a:gd name="T59" fmla="*/ 36 h 155"/>
                      <a:gd name="T60" fmla="*/ 43 w 136"/>
                      <a:gd name="T61" fmla="*/ 11 h 155"/>
                      <a:gd name="T62" fmla="*/ 61 w 136"/>
                      <a:gd name="T63" fmla="*/ 19 h 155"/>
                      <a:gd name="T64" fmla="*/ 57 w 136"/>
                      <a:gd name="T65" fmla="*/ 11 h 155"/>
                      <a:gd name="T66" fmla="*/ 49 w 136"/>
                      <a:gd name="T67" fmla="*/ 0 h 155"/>
                      <a:gd name="T68" fmla="*/ 64 w 136"/>
                      <a:gd name="T69" fmla="*/ 8 h 155"/>
                      <a:gd name="T70" fmla="*/ 77 w 136"/>
                      <a:gd name="T71" fmla="*/ 4 h 155"/>
                      <a:gd name="T72" fmla="*/ 68 w 136"/>
                      <a:gd name="T73" fmla="*/ 23 h 155"/>
                      <a:gd name="T74" fmla="*/ 76 w 136"/>
                      <a:gd name="T75" fmla="*/ 36 h 155"/>
                      <a:gd name="T76" fmla="*/ 85 w 136"/>
                      <a:gd name="T77" fmla="*/ 36 h 155"/>
                      <a:gd name="T78" fmla="*/ 90 w 136"/>
                      <a:gd name="T79" fmla="*/ 45 h 155"/>
                      <a:gd name="T80" fmla="*/ 90 w 136"/>
                      <a:gd name="T81" fmla="*/ 49 h 155"/>
                      <a:gd name="T82" fmla="*/ 90 w 136"/>
                      <a:gd name="T83" fmla="*/ 57 h 155"/>
                      <a:gd name="T84" fmla="*/ 108 w 136"/>
                      <a:gd name="T85" fmla="*/ 54 h 155"/>
                      <a:gd name="T86" fmla="*/ 111 w 136"/>
                      <a:gd name="T87" fmla="*/ 61 h 155"/>
                      <a:gd name="T88" fmla="*/ 109 w 136"/>
                      <a:gd name="T89" fmla="*/ 69 h 155"/>
                      <a:gd name="T90" fmla="*/ 114 w 136"/>
                      <a:gd name="T91" fmla="*/ 74 h 155"/>
                      <a:gd name="T92" fmla="*/ 124 w 136"/>
                      <a:gd name="T93" fmla="*/ 82 h 155"/>
                      <a:gd name="T94" fmla="*/ 136 w 136"/>
                      <a:gd name="T95" fmla="*/ 82 h 155"/>
                      <a:gd name="T96" fmla="*/ 128 w 136"/>
                      <a:gd name="T97" fmla="*/ 104 h 155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136"/>
                      <a:gd name="T148" fmla="*/ 0 h 155"/>
                      <a:gd name="T149" fmla="*/ 136 w 136"/>
                      <a:gd name="T150" fmla="*/ 155 h 155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136" h="155">
                        <a:moveTo>
                          <a:pt x="131" y="104"/>
                        </a:moveTo>
                        <a:lnTo>
                          <a:pt x="128" y="114"/>
                        </a:lnTo>
                        <a:lnTo>
                          <a:pt x="126" y="118"/>
                        </a:lnTo>
                        <a:lnTo>
                          <a:pt x="130" y="126"/>
                        </a:lnTo>
                        <a:lnTo>
                          <a:pt x="123" y="134"/>
                        </a:lnTo>
                        <a:lnTo>
                          <a:pt x="121" y="130"/>
                        </a:lnTo>
                        <a:lnTo>
                          <a:pt x="117" y="126"/>
                        </a:lnTo>
                        <a:lnTo>
                          <a:pt x="114" y="124"/>
                        </a:lnTo>
                        <a:lnTo>
                          <a:pt x="111" y="123"/>
                        </a:lnTo>
                        <a:lnTo>
                          <a:pt x="108" y="123"/>
                        </a:lnTo>
                        <a:lnTo>
                          <a:pt x="106" y="123"/>
                        </a:lnTo>
                        <a:lnTo>
                          <a:pt x="105" y="123"/>
                        </a:lnTo>
                        <a:lnTo>
                          <a:pt x="104" y="124"/>
                        </a:lnTo>
                        <a:lnTo>
                          <a:pt x="104" y="126"/>
                        </a:lnTo>
                        <a:lnTo>
                          <a:pt x="105" y="130"/>
                        </a:lnTo>
                        <a:lnTo>
                          <a:pt x="106" y="133"/>
                        </a:lnTo>
                        <a:lnTo>
                          <a:pt x="106" y="136"/>
                        </a:lnTo>
                        <a:lnTo>
                          <a:pt x="106" y="139"/>
                        </a:lnTo>
                        <a:lnTo>
                          <a:pt x="109" y="142"/>
                        </a:lnTo>
                        <a:lnTo>
                          <a:pt x="112" y="143"/>
                        </a:lnTo>
                        <a:lnTo>
                          <a:pt x="111" y="145"/>
                        </a:lnTo>
                        <a:lnTo>
                          <a:pt x="109" y="146"/>
                        </a:lnTo>
                        <a:lnTo>
                          <a:pt x="111" y="143"/>
                        </a:lnTo>
                        <a:lnTo>
                          <a:pt x="109" y="143"/>
                        </a:lnTo>
                        <a:lnTo>
                          <a:pt x="108" y="143"/>
                        </a:lnTo>
                        <a:lnTo>
                          <a:pt x="108" y="146"/>
                        </a:lnTo>
                        <a:lnTo>
                          <a:pt x="108" y="148"/>
                        </a:lnTo>
                        <a:lnTo>
                          <a:pt x="106" y="151"/>
                        </a:lnTo>
                        <a:lnTo>
                          <a:pt x="102" y="152"/>
                        </a:lnTo>
                        <a:lnTo>
                          <a:pt x="99" y="154"/>
                        </a:lnTo>
                        <a:lnTo>
                          <a:pt x="98" y="154"/>
                        </a:lnTo>
                        <a:lnTo>
                          <a:pt x="92" y="154"/>
                        </a:lnTo>
                        <a:lnTo>
                          <a:pt x="89" y="155"/>
                        </a:lnTo>
                        <a:lnTo>
                          <a:pt x="82" y="154"/>
                        </a:lnTo>
                        <a:lnTo>
                          <a:pt x="74" y="151"/>
                        </a:lnTo>
                        <a:lnTo>
                          <a:pt x="68" y="148"/>
                        </a:lnTo>
                        <a:lnTo>
                          <a:pt x="61" y="145"/>
                        </a:lnTo>
                        <a:lnTo>
                          <a:pt x="57" y="145"/>
                        </a:lnTo>
                        <a:lnTo>
                          <a:pt x="55" y="145"/>
                        </a:lnTo>
                        <a:lnTo>
                          <a:pt x="52" y="145"/>
                        </a:lnTo>
                        <a:lnTo>
                          <a:pt x="51" y="145"/>
                        </a:lnTo>
                        <a:lnTo>
                          <a:pt x="49" y="143"/>
                        </a:lnTo>
                        <a:lnTo>
                          <a:pt x="43" y="142"/>
                        </a:lnTo>
                        <a:lnTo>
                          <a:pt x="42" y="142"/>
                        </a:lnTo>
                        <a:lnTo>
                          <a:pt x="41" y="140"/>
                        </a:lnTo>
                        <a:lnTo>
                          <a:pt x="39" y="140"/>
                        </a:lnTo>
                        <a:lnTo>
                          <a:pt x="38" y="139"/>
                        </a:lnTo>
                        <a:lnTo>
                          <a:pt x="36" y="139"/>
                        </a:lnTo>
                        <a:lnTo>
                          <a:pt x="33" y="137"/>
                        </a:lnTo>
                        <a:lnTo>
                          <a:pt x="30" y="136"/>
                        </a:lnTo>
                        <a:lnTo>
                          <a:pt x="27" y="134"/>
                        </a:lnTo>
                        <a:lnTo>
                          <a:pt x="24" y="132"/>
                        </a:lnTo>
                        <a:lnTo>
                          <a:pt x="19" y="130"/>
                        </a:lnTo>
                        <a:lnTo>
                          <a:pt x="16" y="129"/>
                        </a:lnTo>
                        <a:lnTo>
                          <a:pt x="14" y="127"/>
                        </a:lnTo>
                        <a:lnTo>
                          <a:pt x="13" y="126"/>
                        </a:lnTo>
                        <a:lnTo>
                          <a:pt x="11" y="124"/>
                        </a:lnTo>
                        <a:lnTo>
                          <a:pt x="10" y="124"/>
                        </a:lnTo>
                        <a:lnTo>
                          <a:pt x="8" y="123"/>
                        </a:lnTo>
                        <a:lnTo>
                          <a:pt x="5" y="121"/>
                        </a:lnTo>
                        <a:lnTo>
                          <a:pt x="4" y="120"/>
                        </a:lnTo>
                        <a:lnTo>
                          <a:pt x="2" y="118"/>
                        </a:lnTo>
                        <a:lnTo>
                          <a:pt x="1" y="115"/>
                        </a:lnTo>
                        <a:lnTo>
                          <a:pt x="0" y="114"/>
                        </a:lnTo>
                        <a:lnTo>
                          <a:pt x="8" y="104"/>
                        </a:lnTo>
                        <a:lnTo>
                          <a:pt x="11" y="104"/>
                        </a:lnTo>
                        <a:lnTo>
                          <a:pt x="11" y="107"/>
                        </a:lnTo>
                        <a:lnTo>
                          <a:pt x="11" y="111"/>
                        </a:lnTo>
                        <a:lnTo>
                          <a:pt x="14" y="111"/>
                        </a:lnTo>
                        <a:lnTo>
                          <a:pt x="16" y="107"/>
                        </a:lnTo>
                        <a:lnTo>
                          <a:pt x="20" y="102"/>
                        </a:lnTo>
                        <a:lnTo>
                          <a:pt x="21" y="95"/>
                        </a:lnTo>
                        <a:lnTo>
                          <a:pt x="23" y="96"/>
                        </a:lnTo>
                        <a:lnTo>
                          <a:pt x="24" y="93"/>
                        </a:lnTo>
                        <a:lnTo>
                          <a:pt x="11" y="85"/>
                        </a:lnTo>
                        <a:lnTo>
                          <a:pt x="7" y="83"/>
                        </a:lnTo>
                        <a:lnTo>
                          <a:pt x="7" y="80"/>
                        </a:lnTo>
                        <a:lnTo>
                          <a:pt x="1" y="77"/>
                        </a:lnTo>
                        <a:lnTo>
                          <a:pt x="1" y="76"/>
                        </a:lnTo>
                        <a:lnTo>
                          <a:pt x="8" y="77"/>
                        </a:lnTo>
                        <a:lnTo>
                          <a:pt x="10" y="71"/>
                        </a:lnTo>
                        <a:lnTo>
                          <a:pt x="14" y="73"/>
                        </a:lnTo>
                        <a:lnTo>
                          <a:pt x="17" y="48"/>
                        </a:lnTo>
                        <a:lnTo>
                          <a:pt x="30" y="51"/>
                        </a:lnTo>
                        <a:lnTo>
                          <a:pt x="32" y="48"/>
                        </a:lnTo>
                        <a:lnTo>
                          <a:pt x="30" y="45"/>
                        </a:lnTo>
                        <a:lnTo>
                          <a:pt x="32" y="41"/>
                        </a:lnTo>
                        <a:lnTo>
                          <a:pt x="26" y="36"/>
                        </a:lnTo>
                        <a:lnTo>
                          <a:pt x="33" y="14"/>
                        </a:lnTo>
                        <a:lnTo>
                          <a:pt x="39" y="16"/>
                        </a:lnTo>
                        <a:lnTo>
                          <a:pt x="43" y="11"/>
                        </a:lnTo>
                        <a:lnTo>
                          <a:pt x="48" y="16"/>
                        </a:lnTo>
                        <a:lnTo>
                          <a:pt x="51" y="19"/>
                        </a:lnTo>
                        <a:lnTo>
                          <a:pt x="61" y="19"/>
                        </a:lnTo>
                        <a:lnTo>
                          <a:pt x="63" y="17"/>
                        </a:lnTo>
                        <a:lnTo>
                          <a:pt x="55" y="14"/>
                        </a:lnTo>
                        <a:lnTo>
                          <a:pt x="57" y="11"/>
                        </a:lnTo>
                        <a:lnTo>
                          <a:pt x="51" y="4"/>
                        </a:lnTo>
                        <a:lnTo>
                          <a:pt x="49" y="1"/>
                        </a:lnTo>
                        <a:lnTo>
                          <a:pt x="49" y="0"/>
                        </a:lnTo>
                        <a:lnTo>
                          <a:pt x="54" y="0"/>
                        </a:lnTo>
                        <a:lnTo>
                          <a:pt x="61" y="8"/>
                        </a:lnTo>
                        <a:lnTo>
                          <a:pt x="64" y="8"/>
                        </a:lnTo>
                        <a:lnTo>
                          <a:pt x="61" y="3"/>
                        </a:lnTo>
                        <a:lnTo>
                          <a:pt x="65" y="1"/>
                        </a:lnTo>
                        <a:lnTo>
                          <a:pt x="77" y="4"/>
                        </a:lnTo>
                        <a:lnTo>
                          <a:pt x="67" y="16"/>
                        </a:lnTo>
                        <a:lnTo>
                          <a:pt x="68" y="20"/>
                        </a:lnTo>
                        <a:lnTo>
                          <a:pt x="68" y="23"/>
                        </a:lnTo>
                        <a:lnTo>
                          <a:pt x="71" y="25"/>
                        </a:lnTo>
                        <a:lnTo>
                          <a:pt x="74" y="29"/>
                        </a:lnTo>
                        <a:lnTo>
                          <a:pt x="76" y="36"/>
                        </a:lnTo>
                        <a:lnTo>
                          <a:pt x="80" y="36"/>
                        </a:lnTo>
                        <a:lnTo>
                          <a:pt x="82" y="38"/>
                        </a:lnTo>
                        <a:lnTo>
                          <a:pt x="85" y="36"/>
                        </a:lnTo>
                        <a:lnTo>
                          <a:pt x="86" y="36"/>
                        </a:lnTo>
                        <a:lnTo>
                          <a:pt x="89" y="42"/>
                        </a:lnTo>
                        <a:lnTo>
                          <a:pt x="90" y="45"/>
                        </a:lnTo>
                        <a:lnTo>
                          <a:pt x="99" y="47"/>
                        </a:lnTo>
                        <a:lnTo>
                          <a:pt x="99" y="48"/>
                        </a:lnTo>
                        <a:lnTo>
                          <a:pt x="90" y="49"/>
                        </a:lnTo>
                        <a:lnTo>
                          <a:pt x="87" y="51"/>
                        </a:lnTo>
                        <a:lnTo>
                          <a:pt x="86" y="52"/>
                        </a:lnTo>
                        <a:lnTo>
                          <a:pt x="90" y="57"/>
                        </a:lnTo>
                        <a:lnTo>
                          <a:pt x="96" y="57"/>
                        </a:lnTo>
                        <a:lnTo>
                          <a:pt x="104" y="54"/>
                        </a:lnTo>
                        <a:lnTo>
                          <a:pt x="108" y="54"/>
                        </a:lnTo>
                        <a:lnTo>
                          <a:pt x="109" y="57"/>
                        </a:lnTo>
                        <a:lnTo>
                          <a:pt x="111" y="58"/>
                        </a:lnTo>
                        <a:lnTo>
                          <a:pt x="111" y="61"/>
                        </a:lnTo>
                        <a:lnTo>
                          <a:pt x="115" y="64"/>
                        </a:lnTo>
                        <a:lnTo>
                          <a:pt x="112" y="70"/>
                        </a:lnTo>
                        <a:lnTo>
                          <a:pt x="109" y="69"/>
                        </a:lnTo>
                        <a:lnTo>
                          <a:pt x="106" y="74"/>
                        </a:lnTo>
                        <a:lnTo>
                          <a:pt x="114" y="74"/>
                        </a:lnTo>
                        <a:lnTo>
                          <a:pt x="114" y="76"/>
                        </a:lnTo>
                        <a:lnTo>
                          <a:pt x="124" y="77"/>
                        </a:lnTo>
                        <a:lnTo>
                          <a:pt x="124" y="82"/>
                        </a:lnTo>
                        <a:lnTo>
                          <a:pt x="128" y="83"/>
                        </a:lnTo>
                        <a:lnTo>
                          <a:pt x="131" y="80"/>
                        </a:lnTo>
                        <a:lnTo>
                          <a:pt x="136" y="82"/>
                        </a:lnTo>
                        <a:lnTo>
                          <a:pt x="128" y="88"/>
                        </a:lnTo>
                        <a:lnTo>
                          <a:pt x="131" y="92"/>
                        </a:lnTo>
                        <a:lnTo>
                          <a:pt x="128" y="104"/>
                        </a:lnTo>
                        <a:lnTo>
                          <a:pt x="131" y="104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7" name="Freeform 280"/>
                  <p:cNvSpPr>
                    <a:spLocks/>
                  </p:cNvSpPr>
                  <p:nvPr/>
                </p:nvSpPr>
                <p:spPr bwMode="auto">
                  <a:xfrm>
                    <a:off x="4394697" y="3352949"/>
                    <a:ext cx="508000" cy="622300"/>
                  </a:xfrm>
                  <a:custGeom>
                    <a:avLst/>
                    <a:gdLst>
                      <a:gd name="T0" fmla="*/ 91 w 142"/>
                      <a:gd name="T1" fmla="*/ 29 h 175"/>
                      <a:gd name="T2" fmla="*/ 100 w 142"/>
                      <a:gd name="T3" fmla="*/ 27 h 175"/>
                      <a:gd name="T4" fmla="*/ 134 w 142"/>
                      <a:gd name="T5" fmla="*/ 29 h 175"/>
                      <a:gd name="T6" fmla="*/ 128 w 142"/>
                      <a:gd name="T7" fmla="*/ 36 h 175"/>
                      <a:gd name="T8" fmla="*/ 126 w 142"/>
                      <a:gd name="T9" fmla="*/ 46 h 175"/>
                      <a:gd name="T10" fmla="*/ 117 w 142"/>
                      <a:gd name="T11" fmla="*/ 45 h 175"/>
                      <a:gd name="T12" fmla="*/ 112 w 142"/>
                      <a:gd name="T13" fmla="*/ 51 h 175"/>
                      <a:gd name="T14" fmla="*/ 113 w 142"/>
                      <a:gd name="T15" fmla="*/ 58 h 175"/>
                      <a:gd name="T16" fmla="*/ 114 w 142"/>
                      <a:gd name="T17" fmla="*/ 85 h 175"/>
                      <a:gd name="T18" fmla="*/ 114 w 142"/>
                      <a:gd name="T19" fmla="*/ 99 h 175"/>
                      <a:gd name="T20" fmla="*/ 110 w 142"/>
                      <a:gd name="T21" fmla="*/ 99 h 175"/>
                      <a:gd name="T22" fmla="*/ 107 w 142"/>
                      <a:gd name="T23" fmla="*/ 101 h 175"/>
                      <a:gd name="T24" fmla="*/ 106 w 142"/>
                      <a:gd name="T25" fmla="*/ 107 h 175"/>
                      <a:gd name="T26" fmla="*/ 109 w 142"/>
                      <a:gd name="T27" fmla="*/ 107 h 175"/>
                      <a:gd name="T28" fmla="*/ 104 w 142"/>
                      <a:gd name="T29" fmla="*/ 107 h 175"/>
                      <a:gd name="T30" fmla="*/ 101 w 142"/>
                      <a:gd name="T31" fmla="*/ 107 h 175"/>
                      <a:gd name="T32" fmla="*/ 97 w 142"/>
                      <a:gd name="T33" fmla="*/ 107 h 175"/>
                      <a:gd name="T34" fmla="*/ 94 w 142"/>
                      <a:gd name="T35" fmla="*/ 107 h 175"/>
                      <a:gd name="T36" fmla="*/ 91 w 142"/>
                      <a:gd name="T37" fmla="*/ 107 h 175"/>
                      <a:gd name="T38" fmla="*/ 91 w 142"/>
                      <a:gd name="T39" fmla="*/ 102 h 175"/>
                      <a:gd name="T40" fmla="*/ 84 w 142"/>
                      <a:gd name="T41" fmla="*/ 102 h 175"/>
                      <a:gd name="T42" fmla="*/ 101 w 142"/>
                      <a:gd name="T43" fmla="*/ 114 h 175"/>
                      <a:gd name="T44" fmla="*/ 123 w 142"/>
                      <a:gd name="T45" fmla="*/ 109 h 175"/>
                      <a:gd name="T46" fmla="*/ 120 w 142"/>
                      <a:gd name="T47" fmla="*/ 117 h 175"/>
                      <a:gd name="T48" fmla="*/ 138 w 142"/>
                      <a:gd name="T49" fmla="*/ 126 h 175"/>
                      <a:gd name="T50" fmla="*/ 142 w 142"/>
                      <a:gd name="T51" fmla="*/ 139 h 175"/>
                      <a:gd name="T52" fmla="*/ 139 w 142"/>
                      <a:gd name="T53" fmla="*/ 148 h 175"/>
                      <a:gd name="T54" fmla="*/ 136 w 142"/>
                      <a:gd name="T55" fmla="*/ 170 h 175"/>
                      <a:gd name="T56" fmla="*/ 132 w 142"/>
                      <a:gd name="T57" fmla="*/ 168 h 175"/>
                      <a:gd name="T58" fmla="*/ 131 w 142"/>
                      <a:gd name="T59" fmla="*/ 170 h 175"/>
                      <a:gd name="T60" fmla="*/ 128 w 142"/>
                      <a:gd name="T61" fmla="*/ 167 h 175"/>
                      <a:gd name="T62" fmla="*/ 123 w 142"/>
                      <a:gd name="T63" fmla="*/ 167 h 175"/>
                      <a:gd name="T64" fmla="*/ 123 w 142"/>
                      <a:gd name="T65" fmla="*/ 174 h 175"/>
                      <a:gd name="T66" fmla="*/ 104 w 142"/>
                      <a:gd name="T67" fmla="*/ 161 h 175"/>
                      <a:gd name="T68" fmla="*/ 94 w 142"/>
                      <a:gd name="T69" fmla="*/ 165 h 175"/>
                      <a:gd name="T70" fmla="*/ 90 w 142"/>
                      <a:gd name="T71" fmla="*/ 167 h 175"/>
                      <a:gd name="T72" fmla="*/ 88 w 142"/>
                      <a:gd name="T73" fmla="*/ 175 h 175"/>
                      <a:gd name="T74" fmla="*/ 72 w 142"/>
                      <a:gd name="T75" fmla="*/ 171 h 175"/>
                      <a:gd name="T76" fmla="*/ 60 w 142"/>
                      <a:gd name="T77" fmla="*/ 170 h 175"/>
                      <a:gd name="T78" fmla="*/ 56 w 142"/>
                      <a:gd name="T79" fmla="*/ 171 h 175"/>
                      <a:gd name="T80" fmla="*/ 56 w 142"/>
                      <a:gd name="T81" fmla="*/ 143 h 175"/>
                      <a:gd name="T82" fmla="*/ 56 w 142"/>
                      <a:gd name="T83" fmla="*/ 131 h 175"/>
                      <a:gd name="T84" fmla="*/ 53 w 142"/>
                      <a:gd name="T85" fmla="*/ 136 h 175"/>
                      <a:gd name="T86" fmla="*/ 50 w 142"/>
                      <a:gd name="T87" fmla="*/ 136 h 175"/>
                      <a:gd name="T88" fmla="*/ 41 w 142"/>
                      <a:gd name="T89" fmla="*/ 140 h 175"/>
                      <a:gd name="T90" fmla="*/ 40 w 142"/>
                      <a:gd name="T91" fmla="*/ 117 h 175"/>
                      <a:gd name="T92" fmla="*/ 43 w 142"/>
                      <a:gd name="T93" fmla="*/ 96 h 175"/>
                      <a:gd name="T94" fmla="*/ 40 w 142"/>
                      <a:gd name="T95" fmla="*/ 71 h 175"/>
                      <a:gd name="T96" fmla="*/ 38 w 142"/>
                      <a:gd name="T97" fmla="*/ 58 h 175"/>
                      <a:gd name="T98" fmla="*/ 28 w 142"/>
                      <a:gd name="T99" fmla="*/ 55 h 175"/>
                      <a:gd name="T100" fmla="*/ 18 w 142"/>
                      <a:gd name="T101" fmla="*/ 52 h 175"/>
                      <a:gd name="T102" fmla="*/ 0 w 142"/>
                      <a:gd name="T103" fmla="*/ 39 h 175"/>
                      <a:gd name="T104" fmla="*/ 28 w 142"/>
                      <a:gd name="T105" fmla="*/ 24 h 175"/>
                      <a:gd name="T106" fmla="*/ 32 w 142"/>
                      <a:gd name="T107" fmla="*/ 11 h 175"/>
                      <a:gd name="T108" fmla="*/ 29 w 142"/>
                      <a:gd name="T109" fmla="*/ 4 h 175"/>
                      <a:gd name="T110" fmla="*/ 40 w 142"/>
                      <a:gd name="T111" fmla="*/ 7 h 175"/>
                      <a:gd name="T112" fmla="*/ 60 w 142"/>
                      <a:gd name="T113" fmla="*/ 5 h 175"/>
                      <a:gd name="T114" fmla="*/ 92 w 142"/>
                      <a:gd name="T115" fmla="*/ 1 h 175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142"/>
                      <a:gd name="T175" fmla="*/ 0 h 175"/>
                      <a:gd name="T176" fmla="*/ 142 w 142"/>
                      <a:gd name="T177" fmla="*/ 175 h 175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142" h="175">
                        <a:moveTo>
                          <a:pt x="92" y="1"/>
                        </a:moveTo>
                        <a:lnTo>
                          <a:pt x="91" y="29"/>
                        </a:lnTo>
                        <a:lnTo>
                          <a:pt x="100" y="30"/>
                        </a:lnTo>
                        <a:lnTo>
                          <a:pt x="100" y="27"/>
                        </a:lnTo>
                        <a:lnTo>
                          <a:pt x="107" y="27"/>
                        </a:lnTo>
                        <a:lnTo>
                          <a:pt x="134" y="29"/>
                        </a:lnTo>
                        <a:lnTo>
                          <a:pt x="134" y="36"/>
                        </a:lnTo>
                        <a:lnTo>
                          <a:pt x="128" y="36"/>
                        </a:lnTo>
                        <a:lnTo>
                          <a:pt x="126" y="44"/>
                        </a:lnTo>
                        <a:lnTo>
                          <a:pt x="126" y="46"/>
                        </a:lnTo>
                        <a:lnTo>
                          <a:pt x="122" y="46"/>
                        </a:lnTo>
                        <a:lnTo>
                          <a:pt x="117" y="45"/>
                        </a:lnTo>
                        <a:lnTo>
                          <a:pt x="117" y="54"/>
                        </a:lnTo>
                        <a:lnTo>
                          <a:pt x="112" y="51"/>
                        </a:lnTo>
                        <a:lnTo>
                          <a:pt x="112" y="58"/>
                        </a:lnTo>
                        <a:lnTo>
                          <a:pt x="113" y="58"/>
                        </a:lnTo>
                        <a:lnTo>
                          <a:pt x="110" y="85"/>
                        </a:lnTo>
                        <a:lnTo>
                          <a:pt x="114" y="85"/>
                        </a:lnTo>
                        <a:lnTo>
                          <a:pt x="114" y="95"/>
                        </a:lnTo>
                        <a:lnTo>
                          <a:pt x="114" y="99"/>
                        </a:lnTo>
                        <a:lnTo>
                          <a:pt x="110" y="99"/>
                        </a:lnTo>
                        <a:lnTo>
                          <a:pt x="109" y="99"/>
                        </a:lnTo>
                        <a:lnTo>
                          <a:pt x="107" y="101"/>
                        </a:lnTo>
                        <a:lnTo>
                          <a:pt x="104" y="105"/>
                        </a:lnTo>
                        <a:lnTo>
                          <a:pt x="106" y="107"/>
                        </a:lnTo>
                        <a:lnTo>
                          <a:pt x="107" y="105"/>
                        </a:lnTo>
                        <a:lnTo>
                          <a:pt x="109" y="107"/>
                        </a:lnTo>
                        <a:lnTo>
                          <a:pt x="107" y="107"/>
                        </a:lnTo>
                        <a:lnTo>
                          <a:pt x="104" y="107"/>
                        </a:lnTo>
                        <a:lnTo>
                          <a:pt x="103" y="107"/>
                        </a:lnTo>
                        <a:lnTo>
                          <a:pt x="101" y="107"/>
                        </a:lnTo>
                        <a:lnTo>
                          <a:pt x="98" y="108"/>
                        </a:lnTo>
                        <a:lnTo>
                          <a:pt x="97" y="107"/>
                        </a:lnTo>
                        <a:lnTo>
                          <a:pt x="95" y="105"/>
                        </a:lnTo>
                        <a:lnTo>
                          <a:pt x="94" y="107"/>
                        </a:lnTo>
                        <a:lnTo>
                          <a:pt x="92" y="107"/>
                        </a:lnTo>
                        <a:lnTo>
                          <a:pt x="91" y="107"/>
                        </a:lnTo>
                        <a:lnTo>
                          <a:pt x="92" y="104"/>
                        </a:lnTo>
                        <a:lnTo>
                          <a:pt x="91" y="102"/>
                        </a:lnTo>
                        <a:lnTo>
                          <a:pt x="87" y="102"/>
                        </a:lnTo>
                        <a:lnTo>
                          <a:pt x="84" y="102"/>
                        </a:lnTo>
                        <a:lnTo>
                          <a:pt x="90" y="112"/>
                        </a:lnTo>
                        <a:lnTo>
                          <a:pt x="101" y="114"/>
                        </a:lnTo>
                        <a:lnTo>
                          <a:pt x="113" y="114"/>
                        </a:lnTo>
                        <a:lnTo>
                          <a:pt x="123" y="109"/>
                        </a:lnTo>
                        <a:lnTo>
                          <a:pt x="122" y="117"/>
                        </a:lnTo>
                        <a:lnTo>
                          <a:pt x="120" y="117"/>
                        </a:lnTo>
                        <a:lnTo>
                          <a:pt x="120" y="124"/>
                        </a:lnTo>
                        <a:lnTo>
                          <a:pt x="138" y="126"/>
                        </a:lnTo>
                        <a:lnTo>
                          <a:pt x="138" y="139"/>
                        </a:lnTo>
                        <a:lnTo>
                          <a:pt x="142" y="139"/>
                        </a:lnTo>
                        <a:lnTo>
                          <a:pt x="142" y="146"/>
                        </a:lnTo>
                        <a:lnTo>
                          <a:pt x="139" y="148"/>
                        </a:lnTo>
                        <a:lnTo>
                          <a:pt x="136" y="152"/>
                        </a:lnTo>
                        <a:lnTo>
                          <a:pt x="136" y="170"/>
                        </a:lnTo>
                        <a:lnTo>
                          <a:pt x="135" y="170"/>
                        </a:lnTo>
                        <a:lnTo>
                          <a:pt x="132" y="168"/>
                        </a:lnTo>
                        <a:lnTo>
                          <a:pt x="132" y="170"/>
                        </a:lnTo>
                        <a:lnTo>
                          <a:pt x="131" y="170"/>
                        </a:lnTo>
                        <a:lnTo>
                          <a:pt x="129" y="167"/>
                        </a:lnTo>
                        <a:lnTo>
                          <a:pt x="128" y="167"/>
                        </a:lnTo>
                        <a:lnTo>
                          <a:pt x="125" y="168"/>
                        </a:lnTo>
                        <a:lnTo>
                          <a:pt x="123" y="167"/>
                        </a:lnTo>
                        <a:lnTo>
                          <a:pt x="125" y="171"/>
                        </a:lnTo>
                        <a:lnTo>
                          <a:pt x="123" y="174"/>
                        </a:lnTo>
                        <a:lnTo>
                          <a:pt x="104" y="164"/>
                        </a:lnTo>
                        <a:lnTo>
                          <a:pt x="104" y="161"/>
                        </a:lnTo>
                        <a:lnTo>
                          <a:pt x="100" y="158"/>
                        </a:lnTo>
                        <a:lnTo>
                          <a:pt x="94" y="165"/>
                        </a:lnTo>
                        <a:lnTo>
                          <a:pt x="91" y="164"/>
                        </a:lnTo>
                        <a:lnTo>
                          <a:pt x="90" y="167"/>
                        </a:lnTo>
                        <a:lnTo>
                          <a:pt x="92" y="170"/>
                        </a:lnTo>
                        <a:lnTo>
                          <a:pt x="88" y="175"/>
                        </a:lnTo>
                        <a:lnTo>
                          <a:pt x="73" y="168"/>
                        </a:lnTo>
                        <a:lnTo>
                          <a:pt x="72" y="171"/>
                        </a:lnTo>
                        <a:lnTo>
                          <a:pt x="62" y="167"/>
                        </a:lnTo>
                        <a:lnTo>
                          <a:pt x="60" y="170"/>
                        </a:lnTo>
                        <a:lnTo>
                          <a:pt x="57" y="168"/>
                        </a:lnTo>
                        <a:lnTo>
                          <a:pt x="56" y="171"/>
                        </a:lnTo>
                        <a:lnTo>
                          <a:pt x="46" y="165"/>
                        </a:lnTo>
                        <a:lnTo>
                          <a:pt x="56" y="143"/>
                        </a:lnTo>
                        <a:lnTo>
                          <a:pt x="54" y="142"/>
                        </a:lnTo>
                        <a:lnTo>
                          <a:pt x="56" y="131"/>
                        </a:lnTo>
                        <a:lnTo>
                          <a:pt x="54" y="133"/>
                        </a:lnTo>
                        <a:lnTo>
                          <a:pt x="53" y="136"/>
                        </a:lnTo>
                        <a:lnTo>
                          <a:pt x="51" y="134"/>
                        </a:lnTo>
                        <a:lnTo>
                          <a:pt x="50" y="136"/>
                        </a:lnTo>
                        <a:lnTo>
                          <a:pt x="49" y="137"/>
                        </a:lnTo>
                        <a:lnTo>
                          <a:pt x="41" y="140"/>
                        </a:lnTo>
                        <a:lnTo>
                          <a:pt x="40" y="139"/>
                        </a:lnTo>
                        <a:lnTo>
                          <a:pt x="40" y="117"/>
                        </a:lnTo>
                        <a:lnTo>
                          <a:pt x="41" y="117"/>
                        </a:lnTo>
                        <a:lnTo>
                          <a:pt x="43" y="96"/>
                        </a:lnTo>
                        <a:lnTo>
                          <a:pt x="40" y="93"/>
                        </a:lnTo>
                        <a:lnTo>
                          <a:pt x="40" y="71"/>
                        </a:lnTo>
                        <a:lnTo>
                          <a:pt x="37" y="71"/>
                        </a:lnTo>
                        <a:lnTo>
                          <a:pt x="38" y="58"/>
                        </a:lnTo>
                        <a:lnTo>
                          <a:pt x="35" y="54"/>
                        </a:lnTo>
                        <a:lnTo>
                          <a:pt x="28" y="55"/>
                        </a:lnTo>
                        <a:lnTo>
                          <a:pt x="27" y="52"/>
                        </a:lnTo>
                        <a:lnTo>
                          <a:pt x="18" y="52"/>
                        </a:lnTo>
                        <a:lnTo>
                          <a:pt x="18" y="41"/>
                        </a:lnTo>
                        <a:lnTo>
                          <a:pt x="0" y="39"/>
                        </a:lnTo>
                        <a:lnTo>
                          <a:pt x="0" y="23"/>
                        </a:lnTo>
                        <a:lnTo>
                          <a:pt x="28" y="24"/>
                        </a:lnTo>
                        <a:lnTo>
                          <a:pt x="28" y="16"/>
                        </a:lnTo>
                        <a:lnTo>
                          <a:pt x="32" y="11"/>
                        </a:lnTo>
                        <a:lnTo>
                          <a:pt x="29" y="8"/>
                        </a:lnTo>
                        <a:lnTo>
                          <a:pt x="29" y="4"/>
                        </a:lnTo>
                        <a:lnTo>
                          <a:pt x="31" y="3"/>
                        </a:lnTo>
                        <a:lnTo>
                          <a:pt x="40" y="7"/>
                        </a:lnTo>
                        <a:lnTo>
                          <a:pt x="60" y="8"/>
                        </a:lnTo>
                        <a:lnTo>
                          <a:pt x="60" y="5"/>
                        </a:lnTo>
                        <a:lnTo>
                          <a:pt x="60" y="0"/>
                        </a:lnTo>
                        <a:lnTo>
                          <a:pt x="92" y="1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8" name="Freeform 282"/>
                  <p:cNvSpPr>
                    <a:spLocks/>
                  </p:cNvSpPr>
                  <p:nvPr/>
                </p:nvSpPr>
                <p:spPr bwMode="auto">
                  <a:xfrm>
                    <a:off x="3013572" y="2987824"/>
                    <a:ext cx="866775" cy="619125"/>
                  </a:xfrm>
                  <a:custGeom>
                    <a:avLst/>
                    <a:gdLst>
                      <a:gd name="T0" fmla="*/ 17 w 243"/>
                      <a:gd name="T1" fmla="*/ 10 h 174"/>
                      <a:gd name="T2" fmla="*/ 20 w 243"/>
                      <a:gd name="T3" fmla="*/ 9 h 174"/>
                      <a:gd name="T4" fmla="*/ 25 w 243"/>
                      <a:gd name="T5" fmla="*/ 6 h 174"/>
                      <a:gd name="T6" fmla="*/ 28 w 243"/>
                      <a:gd name="T7" fmla="*/ 6 h 174"/>
                      <a:gd name="T8" fmla="*/ 29 w 243"/>
                      <a:gd name="T9" fmla="*/ 12 h 174"/>
                      <a:gd name="T10" fmla="*/ 36 w 243"/>
                      <a:gd name="T11" fmla="*/ 10 h 174"/>
                      <a:gd name="T12" fmla="*/ 38 w 243"/>
                      <a:gd name="T13" fmla="*/ 12 h 174"/>
                      <a:gd name="T14" fmla="*/ 41 w 243"/>
                      <a:gd name="T15" fmla="*/ 12 h 174"/>
                      <a:gd name="T16" fmla="*/ 42 w 243"/>
                      <a:gd name="T17" fmla="*/ 4 h 174"/>
                      <a:gd name="T18" fmla="*/ 50 w 243"/>
                      <a:gd name="T19" fmla="*/ 6 h 174"/>
                      <a:gd name="T20" fmla="*/ 50 w 243"/>
                      <a:gd name="T21" fmla="*/ 9 h 174"/>
                      <a:gd name="T22" fmla="*/ 51 w 243"/>
                      <a:gd name="T23" fmla="*/ 13 h 174"/>
                      <a:gd name="T24" fmla="*/ 55 w 243"/>
                      <a:gd name="T25" fmla="*/ 0 h 174"/>
                      <a:gd name="T26" fmla="*/ 102 w 243"/>
                      <a:gd name="T27" fmla="*/ 25 h 174"/>
                      <a:gd name="T28" fmla="*/ 143 w 243"/>
                      <a:gd name="T29" fmla="*/ 26 h 174"/>
                      <a:gd name="T30" fmla="*/ 149 w 243"/>
                      <a:gd name="T31" fmla="*/ 32 h 174"/>
                      <a:gd name="T32" fmla="*/ 168 w 243"/>
                      <a:gd name="T33" fmla="*/ 28 h 174"/>
                      <a:gd name="T34" fmla="*/ 165 w 243"/>
                      <a:gd name="T35" fmla="*/ 15 h 174"/>
                      <a:gd name="T36" fmla="*/ 174 w 243"/>
                      <a:gd name="T37" fmla="*/ 21 h 174"/>
                      <a:gd name="T38" fmla="*/ 201 w 243"/>
                      <a:gd name="T39" fmla="*/ 26 h 174"/>
                      <a:gd name="T40" fmla="*/ 230 w 243"/>
                      <a:gd name="T41" fmla="*/ 28 h 174"/>
                      <a:gd name="T42" fmla="*/ 242 w 243"/>
                      <a:gd name="T43" fmla="*/ 34 h 174"/>
                      <a:gd name="T44" fmla="*/ 239 w 243"/>
                      <a:gd name="T45" fmla="*/ 48 h 174"/>
                      <a:gd name="T46" fmla="*/ 242 w 243"/>
                      <a:gd name="T47" fmla="*/ 56 h 174"/>
                      <a:gd name="T48" fmla="*/ 231 w 243"/>
                      <a:gd name="T49" fmla="*/ 63 h 174"/>
                      <a:gd name="T50" fmla="*/ 220 w 243"/>
                      <a:gd name="T51" fmla="*/ 60 h 174"/>
                      <a:gd name="T52" fmla="*/ 198 w 243"/>
                      <a:gd name="T53" fmla="*/ 57 h 174"/>
                      <a:gd name="T54" fmla="*/ 196 w 243"/>
                      <a:gd name="T55" fmla="*/ 63 h 174"/>
                      <a:gd name="T56" fmla="*/ 192 w 243"/>
                      <a:gd name="T57" fmla="*/ 67 h 174"/>
                      <a:gd name="T58" fmla="*/ 187 w 243"/>
                      <a:gd name="T59" fmla="*/ 69 h 174"/>
                      <a:gd name="T60" fmla="*/ 186 w 243"/>
                      <a:gd name="T61" fmla="*/ 70 h 174"/>
                      <a:gd name="T62" fmla="*/ 182 w 243"/>
                      <a:gd name="T63" fmla="*/ 73 h 174"/>
                      <a:gd name="T64" fmla="*/ 177 w 243"/>
                      <a:gd name="T65" fmla="*/ 76 h 174"/>
                      <a:gd name="T66" fmla="*/ 176 w 243"/>
                      <a:gd name="T67" fmla="*/ 73 h 174"/>
                      <a:gd name="T68" fmla="*/ 173 w 243"/>
                      <a:gd name="T69" fmla="*/ 73 h 174"/>
                      <a:gd name="T70" fmla="*/ 170 w 243"/>
                      <a:gd name="T71" fmla="*/ 79 h 174"/>
                      <a:gd name="T72" fmla="*/ 171 w 243"/>
                      <a:gd name="T73" fmla="*/ 86 h 174"/>
                      <a:gd name="T74" fmla="*/ 167 w 243"/>
                      <a:gd name="T75" fmla="*/ 86 h 174"/>
                      <a:gd name="T76" fmla="*/ 164 w 243"/>
                      <a:gd name="T77" fmla="*/ 86 h 174"/>
                      <a:gd name="T78" fmla="*/ 155 w 243"/>
                      <a:gd name="T79" fmla="*/ 123 h 174"/>
                      <a:gd name="T80" fmla="*/ 158 w 243"/>
                      <a:gd name="T81" fmla="*/ 169 h 174"/>
                      <a:gd name="T82" fmla="*/ 145 w 243"/>
                      <a:gd name="T83" fmla="*/ 169 h 174"/>
                      <a:gd name="T84" fmla="*/ 139 w 243"/>
                      <a:gd name="T85" fmla="*/ 171 h 174"/>
                      <a:gd name="T86" fmla="*/ 104 w 243"/>
                      <a:gd name="T87" fmla="*/ 170 h 174"/>
                      <a:gd name="T88" fmla="*/ 80 w 243"/>
                      <a:gd name="T89" fmla="*/ 157 h 174"/>
                      <a:gd name="T90" fmla="*/ 80 w 243"/>
                      <a:gd name="T91" fmla="*/ 147 h 174"/>
                      <a:gd name="T92" fmla="*/ 66 w 243"/>
                      <a:gd name="T93" fmla="*/ 144 h 174"/>
                      <a:gd name="T94" fmla="*/ 55 w 243"/>
                      <a:gd name="T95" fmla="*/ 107 h 174"/>
                      <a:gd name="T96" fmla="*/ 6 w 243"/>
                      <a:gd name="T97" fmla="*/ 75 h 174"/>
                      <a:gd name="T98" fmla="*/ 22 w 243"/>
                      <a:gd name="T99" fmla="*/ 53 h 174"/>
                      <a:gd name="T100" fmla="*/ 25 w 243"/>
                      <a:gd name="T101" fmla="*/ 40 h 174"/>
                      <a:gd name="T102" fmla="*/ 23 w 243"/>
                      <a:gd name="T103" fmla="*/ 35 h 174"/>
                      <a:gd name="T104" fmla="*/ 14 w 243"/>
                      <a:gd name="T105" fmla="*/ 28 h 174"/>
                      <a:gd name="T106" fmla="*/ 13 w 243"/>
                      <a:gd name="T107" fmla="*/ 26 h 174"/>
                      <a:gd name="T108" fmla="*/ 7 w 243"/>
                      <a:gd name="T109" fmla="*/ 22 h 174"/>
                      <a:gd name="T110" fmla="*/ 4 w 243"/>
                      <a:gd name="T111" fmla="*/ 13 h 174"/>
                      <a:gd name="T112" fmla="*/ 0 w 243"/>
                      <a:gd name="T113" fmla="*/ 7 h 174"/>
                      <a:gd name="T114" fmla="*/ 4 w 243"/>
                      <a:gd name="T115" fmla="*/ 3 h 174"/>
                      <a:gd name="T116" fmla="*/ 7 w 243"/>
                      <a:gd name="T117" fmla="*/ 6 h 174"/>
                      <a:gd name="T118" fmla="*/ 13 w 243"/>
                      <a:gd name="T119" fmla="*/ 3 h 174"/>
                      <a:gd name="T120" fmla="*/ 14 w 243"/>
                      <a:gd name="T121" fmla="*/ 3 h 174"/>
                      <a:gd name="T122" fmla="*/ 14 w 243"/>
                      <a:gd name="T123" fmla="*/ 6 h 174"/>
                      <a:gd name="T124" fmla="*/ 16 w 243"/>
                      <a:gd name="T125" fmla="*/ 7 h 174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243"/>
                      <a:gd name="T190" fmla="*/ 0 h 174"/>
                      <a:gd name="T191" fmla="*/ 243 w 243"/>
                      <a:gd name="T192" fmla="*/ 174 h 174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243" h="174">
                        <a:moveTo>
                          <a:pt x="16" y="7"/>
                        </a:moveTo>
                        <a:lnTo>
                          <a:pt x="17" y="10"/>
                        </a:lnTo>
                        <a:lnTo>
                          <a:pt x="19" y="10"/>
                        </a:lnTo>
                        <a:lnTo>
                          <a:pt x="20" y="9"/>
                        </a:lnTo>
                        <a:lnTo>
                          <a:pt x="23" y="6"/>
                        </a:lnTo>
                        <a:lnTo>
                          <a:pt x="25" y="6"/>
                        </a:lnTo>
                        <a:lnTo>
                          <a:pt x="26" y="4"/>
                        </a:lnTo>
                        <a:lnTo>
                          <a:pt x="28" y="6"/>
                        </a:lnTo>
                        <a:lnTo>
                          <a:pt x="28" y="10"/>
                        </a:lnTo>
                        <a:lnTo>
                          <a:pt x="29" y="12"/>
                        </a:lnTo>
                        <a:lnTo>
                          <a:pt x="36" y="12"/>
                        </a:lnTo>
                        <a:lnTo>
                          <a:pt x="36" y="10"/>
                        </a:lnTo>
                        <a:lnTo>
                          <a:pt x="36" y="9"/>
                        </a:lnTo>
                        <a:lnTo>
                          <a:pt x="38" y="12"/>
                        </a:lnTo>
                        <a:lnTo>
                          <a:pt x="39" y="13"/>
                        </a:lnTo>
                        <a:lnTo>
                          <a:pt x="41" y="12"/>
                        </a:lnTo>
                        <a:lnTo>
                          <a:pt x="41" y="7"/>
                        </a:lnTo>
                        <a:lnTo>
                          <a:pt x="42" y="4"/>
                        </a:lnTo>
                        <a:lnTo>
                          <a:pt x="48" y="6"/>
                        </a:lnTo>
                        <a:lnTo>
                          <a:pt x="50" y="6"/>
                        </a:lnTo>
                        <a:lnTo>
                          <a:pt x="50" y="7"/>
                        </a:lnTo>
                        <a:lnTo>
                          <a:pt x="50" y="9"/>
                        </a:lnTo>
                        <a:lnTo>
                          <a:pt x="50" y="12"/>
                        </a:lnTo>
                        <a:lnTo>
                          <a:pt x="51" y="13"/>
                        </a:lnTo>
                        <a:lnTo>
                          <a:pt x="53" y="12"/>
                        </a:lnTo>
                        <a:lnTo>
                          <a:pt x="55" y="0"/>
                        </a:lnTo>
                        <a:lnTo>
                          <a:pt x="104" y="3"/>
                        </a:lnTo>
                        <a:lnTo>
                          <a:pt x="102" y="25"/>
                        </a:lnTo>
                        <a:lnTo>
                          <a:pt x="136" y="28"/>
                        </a:lnTo>
                        <a:lnTo>
                          <a:pt x="143" y="26"/>
                        </a:lnTo>
                        <a:lnTo>
                          <a:pt x="146" y="34"/>
                        </a:lnTo>
                        <a:lnTo>
                          <a:pt x="149" y="32"/>
                        </a:lnTo>
                        <a:lnTo>
                          <a:pt x="152" y="35"/>
                        </a:lnTo>
                        <a:lnTo>
                          <a:pt x="168" y="28"/>
                        </a:lnTo>
                        <a:lnTo>
                          <a:pt x="164" y="16"/>
                        </a:lnTo>
                        <a:lnTo>
                          <a:pt x="165" y="15"/>
                        </a:lnTo>
                        <a:lnTo>
                          <a:pt x="173" y="15"/>
                        </a:lnTo>
                        <a:lnTo>
                          <a:pt x="174" y="21"/>
                        </a:lnTo>
                        <a:lnTo>
                          <a:pt x="201" y="22"/>
                        </a:lnTo>
                        <a:lnTo>
                          <a:pt x="201" y="26"/>
                        </a:lnTo>
                        <a:lnTo>
                          <a:pt x="221" y="26"/>
                        </a:lnTo>
                        <a:lnTo>
                          <a:pt x="230" y="28"/>
                        </a:lnTo>
                        <a:lnTo>
                          <a:pt x="230" y="34"/>
                        </a:lnTo>
                        <a:lnTo>
                          <a:pt x="242" y="34"/>
                        </a:lnTo>
                        <a:lnTo>
                          <a:pt x="243" y="48"/>
                        </a:lnTo>
                        <a:lnTo>
                          <a:pt x="239" y="48"/>
                        </a:lnTo>
                        <a:lnTo>
                          <a:pt x="239" y="56"/>
                        </a:lnTo>
                        <a:lnTo>
                          <a:pt x="242" y="56"/>
                        </a:lnTo>
                        <a:lnTo>
                          <a:pt x="242" y="63"/>
                        </a:lnTo>
                        <a:lnTo>
                          <a:pt x="231" y="63"/>
                        </a:lnTo>
                        <a:lnTo>
                          <a:pt x="231" y="62"/>
                        </a:lnTo>
                        <a:lnTo>
                          <a:pt x="220" y="60"/>
                        </a:lnTo>
                        <a:lnTo>
                          <a:pt x="220" y="59"/>
                        </a:lnTo>
                        <a:lnTo>
                          <a:pt x="198" y="57"/>
                        </a:lnTo>
                        <a:lnTo>
                          <a:pt x="198" y="63"/>
                        </a:lnTo>
                        <a:lnTo>
                          <a:pt x="196" y="63"/>
                        </a:lnTo>
                        <a:lnTo>
                          <a:pt x="193" y="67"/>
                        </a:lnTo>
                        <a:lnTo>
                          <a:pt x="192" y="67"/>
                        </a:lnTo>
                        <a:lnTo>
                          <a:pt x="190" y="69"/>
                        </a:lnTo>
                        <a:lnTo>
                          <a:pt x="187" y="69"/>
                        </a:lnTo>
                        <a:lnTo>
                          <a:pt x="187" y="70"/>
                        </a:lnTo>
                        <a:lnTo>
                          <a:pt x="186" y="70"/>
                        </a:lnTo>
                        <a:lnTo>
                          <a:pt x="183" y="73"/>
                        </a:lnTo>
                        <a:lnTo>
                          <a:pt x="182" y="73"/>
                        </a:lnTo>
                        <a:lnTo>
                          <a:pt x="180" y="76"/>
                        </a:lnTo>
                        <a:lnTo>
                          <a:pt x="177" y="76"/>
                        </a:lnTo>
                        <a:lnTo>
                          <a:pt x="177" y="73"/>
                        </a:lnTo>
                        <a:lnTo>
                          <a:pt x="176" y="73"/>
                        </a:lnTo>
                        <a:lnTo>
                          <a:pt x="173" y="73"/>
                        </a:lnTo>
                        <a:lnTo>
                          <a:pt x="171" y="78"/>
                        </a:lnTo>
                        <a:lnTo>
                          <a:pt x="170" y="79"/>
                        </a:lnTo>
                        <a:lnTo>
                          <a:pt x="171" y="82"/>
                        </a:lnTo>
                        <a:lnTo>
                          <a:pt x="171" y="86"/>
                        </a:lnTo>
                        <a:lnTo>
                          <a:pt x="170" y="88"/>
                        </a:lnTo>
                        <a:lnTo>
                          <a:pt x="167" y="86"/>
                        </a:lnTo>
                        <a:lnTo>
                          <a:pt x="165" y="86"/>
                        </a:lnTo>
                        <a:lnTo>
                          <a:pt x="164" y="86"/>
                        </a:lnTo>
                        <a:lnTo>
                          <a:pt x="158" y="85"/>
                        </a:lnTo>
                        <a:lnTo>
                          <a:pt x="155" y="123"/>
                        </a:lnTo>
                        <a:lnTo>
                          <a:pt x="161" y="125"/>
                        </a:lnTo>
                        <a:lnTo>
                          <a:pt x="158" y="169"/>
                        </a:lnTo>
                        <a:lnTo>
                          <a:pt x="151" y="166"/>
                        </a:lnTo>
                        <a:lnTo>
                          <a:pt x="145" y="169"/>
                        </a:lnTo>
                        <a:lnTo>
                          <a:pt x="142" y="170"/>
                        </a:lnTo>
                        <a:lnTo>
                          <a:pt x="139" y="171"/>
                        </a:lnTo>
                        <a:lnTo>
                          <a:pt x="136" y="174"/>
                        </a:lnTo>
                        <a:lnTo>
                          <a:pt x="104" y="170"/>
                        </a:lnTo>
                        <a:lnTo>
                          <a:pt x="99" y="174"/>
                        </a:lnTo>
                        <a:lnTo>
                          <a:pt x="80" y="157"/>
                        </a:lnTo>
                        <a:lnTo>
                          <a:pt x="85" y="151"/>
                        </a:lnTo>
                        <a:lnTo>
                          <a:pt x="80" y="147"/>
                        </a:lnTo>
                        <a:lnTo>
                          <a:pt x="75" y="152"/>
                        </a:lnTo>
                        <a:lnTo>
                          <a:pt x="66" y="144"/>
                        </a:lnTo>
                        <a:lnTo>
                          <a:pt x="79" y="129"/>
                        </a:lnTo>
                        <a:lnTo>
                          <a:pt x="55" y="107"/>
                        </a:lnTo>
                        <a:lnTo>
                          <a:pt x="47" y="114"/>
                        </a:lnTo>
                        <a:lnTo>
                          <a:pt x="6" y="75"/>
                        </a:lnTo>
                        <a:lnTo>
                          <a:pt x="23" y="54"/>
                        </a:lnTo>
                        <a:lnTo>
                          <a:pt x="22" y="53"/>
                        </a:lnTo>
                        <a:lnTo>
                          <a:pt x="31" y="44"/>
                        </a:lnTo>
                        <a:lnTo>
                          <a:pt x="25" y="40"/>
                        </a:lnTo>
                        <a:lnTo>
                          <a:pt x="25" y="38"/>
                        </a:lnTo>
                        <a:lnTo>
                          <a:pt x="23" y="35"/>
                        </a:lnTo>
                        <a:lnTo>
                          <a:pt x="22" y="32"/>
                        </a:lnTo>
                        <a:lnTo>
                          <a:pt x="14" y="28"/>
                        </a:lnTo>
                        <a:lnTo>
                          <a:pt x="14" y="26"/>
                        </a:lnTo>
                        <a:lnTo>
                          <a:pt x="13" y="26"/>
                        </a:lnTo>
                        <a:lnTo>
                          <a:pt x="7" y="23"/>
                        </a:lnTo>
                        <a:lnTo>
                          <a:pt x="7" y="22"/>
                        </a:lnTo>
                        <a:lnTo>
                          <a:pt x="9" y="21"/>
                        </a:lnTo>
                        <a:lnTo>
                          <a:pt x="4" y="13"/>
                        </a:lnTo>
                        <a:lnTo>
                          <a:pt x="4" y="10"/>
                        </a:lnTo>
                        <a:lnTo>
                          <a:pt x="0" y="7"/>
                        </a:lnTo>
                        <a:lnTo>
                          <a:pt x="3" y="3"/>
                        </a:lnTo>
                        <a:lnTo>
                          <a:pt x="4" y="3"/>
                        </a:lnTo>
                        <a:lnTo>
                          <a:pt x="6" y="3"/>
                        </a:lnTo>
                        <a:lnTo>
                          <a:pt x="7" y="6"/>
                        </a:lnTo>
                        <a:lnTo>
                          <a:pt x="10" y="6"/>
                        </a:lnTo>
                        <a:lnTo>
                          <a:pt x="13" y="3"/>
                        </a:lnTo>
                        <a:lnTo>
                          <a:pt x="13" y="1"/>
                        </a:lnTo>
                        <a:lnTo>
                          <a:pt x="14" y="3"/>
                        </a:lnTo>
                        <a:lnTo>
                          <a:pt x="13" y="4"/>
                        </a:lnTo>
                        <a:lnTo>
                          <a:pt x="14" y="6"/>
                        </a:lnTo>
                        <a:lnTo>
                          <a:pt x="14" y="9"/>
                        </a:lnTo>
                        <a:lnTo>
                          <a:pt x="16" y="7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9" name="Freeform 283"/>
                  <p:cNvSpPr>
                    <a:spLocks/>
                  </p:cNvSpPr>
                  <p:nvPr/>
                </p:nvSpPr>
                <p:spPr bwMode="auto">
                  <a:xfrm>
                    <a:off x="4335959" y="2616349"/>
                    <a:ext cx="755650" cy="795337"/>
                  </a:xfrm>
                  <a:custGeom>
                    <a:avLst/>
                    <a:gdLst>
                      <a:gd name="T0" fmla="*/ 124 w 212"/>
                      <a:gd name="T1" fmla="*/ 48 h 223"/>
                      <a:gd name="T2" fmla="*/ 159 w 212"/>
                      <a:gd name="T3" fmla="*/ 56 h 223"/>
                      <a:gd name="T4" fmla="*/ 167 w 212"/>
                      <a:gd name="T5" fmla="*/ 59 h 223"/>
                      <a:gd name="T6" fmla="*/ 177 w 212"/>
                      <a:gd name="T7" fmla="*/ 59 h 223"/>
                      <a:gd name="T8" fmla="*/ 184 w 212"/>
                      <a:gd name="T9" fmla="*/ 57 h 223"/>
                      <a:gd name="T10" fmla="*/ 189 w 212"/>
                      <a:gd name="T11" fmla="*/ 59 h 223"/>
                      <a:gd name="T12" fmla="*/ 190 w 212"/>
                      <a:gd name="T13" fmla="*/ 56 h 223"/>
                      <a:gd name="T14" fmla="*/ 197 w 212"/>
                      <a:gd name="T15" fmla="*/ 60 h 223"/>
                      <a:gd name="T16" fmla="*/ 193 w 212"/>
                      <a:gd name="T17" fmla="*/ 151 h 223"/>
                      <a:gd name="T18" fmla="*/ 206 w 212"/>
                      <a:gd name="T19" fmla="*/ 164 h 223"/>
                      <a:gd name="T20" fmla="*/ 212 w 212"/>
                      <a:gd name="T21" fmla="*/ 190 h 223"/>
                      <a:gd name="T22" fmla="*/ 187 w 212"/>
                      <a:gd name="T23" fmla="*/ 201 h 223"/>
                      <a:gd name="T24" fmla="*/ 177 w 212"/>
                      <a:gd name="T25" fmla="*/ 214 h 223"/>
                      <a:gd name="T26" fmla="*/ 167 w 212"/>
                      <a:gd name="T27" fmla="*/ 215 h 223"/>
                      <a:gd name="T28" fmla="*/ 145 w 212"/>
                      <a:gd name="T29" fmla="*/ 208 h 223"/>
                      <a:gd name="T30" fmla="*/ 143 w 212"/>
                      <a:gd name="T31" fmla="*/ 202 h 223"/>
                      <a:gd name="T32" fmla="*/ 109 w 212"/>
                      <a:gd name="T33" fmla="*/ 208 h 223"/>
                      <a:gd name="T34" fmla="*/ 77 w 212"/>
                      <a:gd name="T35" fmla="*/ 212 h 223"/>
                      <a:gd name="T36" fmla="*/ 70 w 212"/>
                      <a:gd name="T37" fmla="*/ 210 h 223"/>
                      <a:gd name="T38" fmla="*/ 66 w 212"/>
                      <a:gd name="T39" fmla="*/ 205 h 223"/>
                      <a:gd name="T40" fmla="*/ 60 w 212"/>
                      <a:gd name="T41" fmla="*/ 207 h 223"/>
                      <a:gd name="T42" fmla="*/ 58 w 212"/>
                      <a:gd name="T43" fmla="*/ 193 h 223"/>
                      <a:gd name="T44" fmla="*/ 63 w 212"/>
                      <a:gd name="T45" fmla="*/ 179 h 223"/>
                      <a:gd name="T46" fmla="*/ 96 w 212"/>
                      <a:gd name="T47" fmla="*/ 148 h 223"/>
                      <a:gd name="T48" fmla="*/ 66 w 212"/>
                      <a:gd name="T49" fmla="*/ 122 h 223"/>
                      <a:gd name="T50" fmla="*/ 54 w 212"/>
                      <a:gd name="T51" fmla="*/ 108 h 223"/>
                      <a:gd name="T52" fmla="*/ 41 w 212"/>
                      <a:gd name="T53" fmla="*/ 126 h 223"/>
                      <a:gd name="T54" fmla="*/ 16 w 212"/>
                      <a:gd name="T55" fmla="*/ 89 h 223"/>
                      <a:gd name="T56" fmla="*/ 13 w 212"/>
                      <a:gd name="T57" fmla="*/ 59 h 223"/>
                      <a:gd name="T58" fmla="*/ 17 w 212"/>
                      <a:gd name="T59" fmla="*/ 59 h 223"/>
                      <a:gd name="T60" fmla="*/ 42 w 212"/>
                      <a:gd name="T61" fmla="*/ 63 h 223"/>
                      <a:gd name="T62" fmla="*/ 51 w 212"/>
                      <a:gd name="T63" fmla="*/ 59 h 223"/>
                      <a:gd name="T64" fmla="*/ 61 w 212"/>
                      <a:gd name="T65" fmla="*/ 53 h 223"/>
                      <a:gd name="T66" fmla="*/ 70 w 212"/>
                      <a:gd name="T67" fmla="*/ 57 h 223"/>
                      <a:gd name="T68" fmla="*/ 68 w 212"/>
                      <a:gd name="T69" fmla="*/ 42 h 223"/>
                      <a:gd name="T70" fmla="*/ 68 w 212"/>
                      <a:gd name="T71" fmla="*/ 15 h 223"/>
                      <a:gd name="T72" fmla="*/ 76 w 212"/>
                      <a:gd name="T73" fmla="*/ 16 h 223"/>
                      <a:gd name="T74" fmla="*/ 79 w 212"/>
                      <a:gd name="T75" fmla="*/ 10 h 223"/>
                      <a:gd name="T76" fmla="*/ 93 w 212"/>
                      <a:gd name="T77" fmla="*/ 13 h 223"/>
                      <a:gd name="T78" fmla="*/ 95 w 212"/>
                      <a:gd name="T79" fmla="*/ 6 h 223"/>
                      <a:gd name="T80" fmla="*/ 115 w 212"/>
                      <a:gd name="T81" fmla="*/ 0 h 223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212"/>
                      <a:gd name="T124" fmla="*/ 0 h 223"/>
                      <a:gd name="T125" fmla="*/ 212 w 212"/>
                      <a:gd name="T126" fmla="*/ 223 h 223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212" h="223">
                        <a:moveTo>
                          <a:pt x="126" y="0"/>
                        </a:moveTo>
                        <a:lnTo>
                          <a:pt x="124" y="48"/>
                        </a:lnTo>
                        <a:lnTo>
                          <a:pt x="153" y="50"/>
                        </a:lnTo>
                        <a:lnTo>
                          <a:pt x="159" y="56"/>
                        </a:lnTo>
                        <a:lnTo>
                          <a:pt x="164" y="56"/>
                        </a:lnTo>
                        <a:lnTo>
                          <a:pt x="167" y="59"/>
                        </a:lnTo>
                        <a:lnTo>
                          <a:pt x="173" y="59"/>
                        </a:lnTo>
                        <a:lnTo>
                          <a:pt x="177" y="59"/>
                        </a:lnTo>
                        <a:lnTo>
                          <a:pt x="183" y="56"/>
                        </a:lnTo>
                        <a:lnTo>
                          <a:pt x="184" y="57"/>
                        </a:lnTo>
                        <a:lnTo>
                          <a:pt x="184" y="59"/>
                        </a:lnTo>
                        <a:lnTo>
                          <a:pt x="189" y="59"/>
                        </a:lnTo>
                        <a:lnTo>
                          <a:pt x="189" y="56"/>
                        </a:lnTo>
                        <a:lnTo>
                          <a:pt x="190" y="56"/>
                        </a:lnTo>
                        <a:lnTo>
                          <a:pt x="197" y="60"/>
                        </a:lnTo>
                        <a:lnTo>
                          <a:pt x="199" y="60"/>
                        </a:lnTo>
                        <a:lnTo>
                          <a:pt x="193" y="151"/>
                        </a:lnTo>
                        <a:lnTo>
                          <a:pt x="206" y="154"/>
                        </a:lnTo>
                        <a:lnTo>
                          <a:pt x="206" y="164"/>
                        </a:lnTo>
                        <a:lnTo>
                          <a:pt x="212" y="163"/>
                        </a:lnTo>
                        <a:lnTo>
                          <a:pt x="212" y="190"/>
                        </a:lnTo>
                        <a:lnTo>
                          <a:pt x="211" y="202"/>
                        </a:lnTo>
                        <a:lnTo>
                          <a:pt x="187" y="201"/>
                        </a:lnTo>
                        <a:lnTo>
                          <a:pt x="186" y="214"/>
                        </a:lnTo>
                        <a:lnTo>
                          <a:pt x="177" y="214"/>
                        </a:lnTo>
                        <a:lnTo>
                          <a:pt x="174" y="215"/>
                        </a:lnTo>
                        <a:lnTo>
                          <a:pt x="167" y="215"/>
                        </a:lnTo>
                        <a:lnTo>
                          <a:pt x="156" y="223"/>
                        </a:lnTo>
                        <a:lnTo>
                          <a:pt x="145" y="208"/>
                        </a:lnTo>
                        <a:lnTo>
                          <a:pt x="143" y="204"/>
                        </a:lnTo>
                        <a:lnTo>
                          <a:pt x="143" y="202"/>
                        </a:lnTo>
                        <a:lnTo>
                          <a:pt x="109" y="201"/>
                        </a:lnTo>
                        <a:lnTo>
                          <a:pt x="109" y="208"/>
                        </a:lnTo>
                        <a:lnTo>
                          <a:pt x="77" y="207"/>
                        </a:lnTo>
                        <a:lnTo>
                          <a:pt x="77" y="212"/>
                        </a:lnTo>
                        <a:lnTo>
                          <a:pt x="70" y="212"/>
                        </a:lnTo>
                        <a:lnTo>
                          <a:pt x="70" y="210"/>
                        </a:lnTo>
                        <a:lnTo>
                          <a:pt x="66" y="210"/>
                        </a:lnTo>
                        <a:lnTo>
                          <a:pt x="66" y="205"/>
                        </a:lnTo>
                        <a:lnTo>
                          <a:pt x="61" y="207"/>
                        </a:lnTo>
                        <a:lnTo>
                          <a:pt x="60" y="207"/>
                        </a:lnTo>
                        <a:lnTo>
                          <a:pt x="57" y="207"/>
                        </a:lnTo>
                        <a:lnTo>
                          <a:pt x="58" y="193"/>
                        </a:lnTo>
                        <a:lnTo>
                          <a:pt x="61" y="193"/>
                        </a:lnTo>
                        <a:lnTo>
                          <a:pt x="63" y="179"/>
                        </a:lnTo>
                        <a:lnTo>
                          <a:pt x="95" y="180"/>
                        </a:lnTo>
                        <a:lnTo>
                          <a:pt x="96" y="148"/>
                        </a:lnTo>
                        <a:lnTo>
                          <a:pt x="64" y="145"/>
                        </a:lnTo>
                        <a:lnTo>
                          <a:pt x="66" y="122"/>
                        </a:lnTo>
                        <a:lnTo>
                          <a:pt x="54" y="120"/>
                        </a:lnTo>
                        <a:lnTo>
                          <a:pt x="54" y="108"/>
                        </a:lnTo>
                        <a:lnTo>
                          <a:pt x="51" y="110"/>
                        </a:lnTo>
                        <a:lnTo>
                          <a:pt x="41" y="126"/>
                        </a:lnTo>
                        <a:lnTo>
                          <a:pt x="7" y="105"/>
                        </a:lnTo>
                        <a:lnTo>
                          <a:pt x="16" y="89"/>
                        </a:lnTo>
                        <a:lnTo>
                          <a:pt x="0" y="81"/>
                        </a:lnTo>
                        <a:lnTo>
                          <a:pt x="13" y="59"/>
                        </a:lnTo>
                        <a:lnTo>
                          <a:pt x="14" y="59"/>
                        </a:lnTo>
                        <a:lnTo>
                          <a:pt x="17" y="59"/>
                        </a:lnTo>
                        <a:lnTo>
                          <a:pt x="26" y="50"/>
                        </a:lnTo>
                        <a:lnTo>
                          <a:pt x="42" y="63"/>
                        </a:lnTo>
                        <a:lnTo>
                          <a:pt x="49" y="56"/>
                        </a:lnTo>
                        <a:lnTo>
                          <a:pt x="51" y="59"/>
                        </a:lnTo>
                        <a:lnTo>
                          <a:pt x="54" y="62"/>
                        </a:lnTo>
                        <a:lnTo>
                          <a:pt x="61" y="53"/>
                        </a:lnTo>
                        <a:lnTo>
                          <a:pt x="66" y="54"/>
                        </a:lnTo>
                        <a:lnTo>
                          <a:pt x="70" y="57"/>
                        </a:lnTo>
                        <a:lnTo>
                          <a:pt x="73" y="42"/>
                        </a:lnTo>
                        <a:lnTo>
                          <a:pt x="68" y="42"/>
                        </a:lnTo>
                        <a:lnTo>
                          <a:pt x="66" y="38"/>
                        </a:lnTo>
                        <a:lnTo>
                          <a:pt x="68" y="15"/>
                        </a:lnTo>
                        <a:lnTo>
                          <a:pt x="71" y="15"/>
                        </a:lnTo>
                        <a:lnTo>
                          <a:pt x="76" y="16"/>
                        </a:lnTo>
                        <a:lnTo>
                          <a:pt x="79" y="18"/>
                        </a:lnTo>
                        <a:lnTo>
                          <a:pt x="79" y="10"/>
                        </a:lnTo>
                        <a:lnTo>
                          <a:pt x="88" y="12"/>
                        </a:lnTo>
                        <a:lnTo>
                          <a:pt x="93" y="13"/>
                        </a:lnTo>
                        <a:lnTo>
                          <a:pt x="95" y="9"/>
                        </a:lnTo>
                        <a:lnTo>
                          <a:pt x="95" y="6"/>
                        </a:lnTo>
                        <a:lnTo>
                          <a:pt x="114" y="7"/>
                        </a:lnTo>
                        <a:lnTo>
                          <a:pt x="115" y="0"/>
                        </a:lnTo>
                        <a:lnTo>
                          <a:pt x="126" y="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0" name="Freeform 284"/>
                  <p:cNvSpPr>
                    <a:spLocks/>
                  </p:cNvSpPr>
                  <p:nvPr/>
                </p:nvSpPr>
                <p:spPr bwMode="auto">
                  <a:xfrm>
                    <a:off x="2892922" y="4861074"/>
                    <a:ext cx="1027112" cy="755650"/>
                  </a:xfrm>
                  <a:custGeom>
                    <a:avLst/>
                    <a:gdLst>
                      <a:gd name="T0" fmla="*/ 95 w 289"/>
                      <a:gd name="T1" fmla="*/ 9 h 213"/>
                      <a:gd name="T2" fmla="*/ 114 w 289"/>
                      <a:gd name="T3" fmla="*/ 34 h 213"/>
                      <a:gd name="T4" fmla="*/ 109 w 289"/>
                      <a:gd name="T5" fmla="*/ 40 h 213"/>
                      <a:gd name="T6" fmla="*/ 94 w 289"/>
                      <a:gd name="T7" fmla="*/ 43 h 213"/>
                      <a:gd name="T8" fmla="*/ 117 w 289"/>
                      <a:gd name="T9" fmla="*/ 50 h 213"/>
                      <a:gd name="T10" fmla="*/ 128 w 289"/>
                      <a:gd name="T11" fmla="*/ 53 h 213"/>
                      <a:gd name="T12" fmla="*/ 135 w 289"/>
                      <a:gd name="T13" fmla="*/ 56 h 213"/>
                      <a:gd name="T14" fmla="*/ 145 w 289"/>
                      <a:gd name="T15" fmla="*/ 35 h 213"/>
                      <a:gd name="T16" fmla="*/ 163 w 289"/>
                      <a:gd name="T17" fmla="*/ 32 h 213"/>
                      <a:gd name="T18" fmla="*/ 202 w 289"/>
                      <a:gd name="T19" fmla="*/ 47 h 213"/>
                      <a:gd name="T20" fmla="*/ 224 w 289"/>
                      <a:gd name="T21" fmla="*/ 62 h 213"/>
                      <a:gd name="T22" fmla="*/ 242 w 289"/>
                      <a:gd name="T23" fmla="*/ 70 h 213"/>
                      <a:gd name="T24" fmla="*/ 265 w 289"/>
                      <a:gd name="T25" fmla="*/ 85 h 213"/>
                      <a:gd name="T26" fmla="*/ 265 w 289"/>
                      <a:gd name="T27" fmla="*/ 97 h 213"/>
                      <a:gd name="T28" fmla="*/ 289 w 289"/>
                      <a:gd name="T29" fmla="*/ 110 h 213"/>
                      <a:gd name="T30" fmla="*/ 284 w 289"/>
                      <a:gd name="T31" fmla="*/ 135 h 213"/>
                      <a:gd name="T32" fmla="*/ 286 w 289"/>
                      <a:gd name="T33" fmla="*/ 171 h 213"/>
                      <a:gd name="T34" fmla="*/ 261 w 289"/>
                      <a:gd name="T35" fmla="*/ 196 h 213"/>
                      <a:gd name="T36" fmla="*/ 239 w 289"/>
                      <a:gd name="T37" fmla="*/ 180 h 213"/>
                      <a:gd name="T38" fmla="*/ 226 w 289"/>
                      <a:gd name="T39" fmla="*/ 201 h 213"/>
                      <a:gd name="T40" fmla="*/ 194 w 289"/>
                      <a:gd name="T41" fmla="*/ 198 h 213"/>
                      <a:gd name="T42" fmla="*/ 180 w 289"/>
                      <a:gd name="T43" fmla="*/ 201 h 213"/>
                      <a:gd name="T44" fmla="*/ 155 w 289"/>
                      <a:gd name="T45" fmla="*/ 213 h 213"/>
                      <a:gd name="T46" fmla="*/ 148 w 289"/>
                      <a:gd name="T47" fmla="*/ 201 h 213"/>
                      <a:gd name="T48" fmla="*/ 139 w 289"/>
                      <a:gd name="T49" fmla="*/ 188 h 213"/>
                      <a:gd name="T50" fmla="*/ 132 w 289"/>
                      <a:gd name="T51" fmla="*/ 182 h 213"/>
                      <a:gd name="T52" fmla="*/ 125 w 289"/>
                      <a:gd name="T53" fmla="*/ 182 h 213"/>
                      <a:gd name="T54" fmla="*/ 122 w 289"/>
                      <a:gd name="T55" fmla="*/ 169 h 213"/>
                      <a:gd name="T56" fmla="*/ 116 w 289"/>
                      <a:gd name="T57" fmla="*/ 157 h 213"/>
                      <a:gd name="T58" fmla="*/ 104 w 289"/>
                      <a:gd name="T59" fmla="*/ 148 h 213"/>
                      <a:gd name="T60" fmla="*/ 94 w 289"/>
                      <a:gd name="T61" fmla="*/ 145 h 213"/>
                      <a:gd name="T62" fmla="*/ 78 w 289"/>
                      <a:gd name="T63" fmla="*/ 136 h 213"/>
                      <a:gd name="T64" fmla="*/ 73 w 289"/>
                      <a:gd name="T65" fmla="*/ 135 h 213"/>
                      <a:gd name="T66" fmla="*/ 69 w 289"/>
                      <a:gd name="T67" fmla="*/ 126 h 213"/>
                      <a:gd name="T68" fmla="*/ 65 w 289"/>
                      <a:gd name="T69" fmla="*/ 116 h 213"/>
                      <a:gd name="T70" fmla="*/ 59 w 289"/>
                      <a:gd name="T71" fmla="*/ 104 h 213"/>
                      <a:gd name="T72" fmla="*/ 41 w 289"/>
                      <a:gd name="T73" fmla="*/ 88 h 213"/>
                      <a:gd name="T74" fmla="*/ 28 w 289"/>
                      <a:gd name="T75" fmla="*/ 85 h 213"/>
                      <a:gd name="T76" fmla="*/ 18 w 289"/>
                      <a:gd name="T77" fmla="*/ 81 h 213"/>
                      <a:gd name="T78" fmla="*/ 2 w 289"/>
                      <a:gd name="T79" fmla="*/ 72 h 213"/>
                      <a:gd name="T80" fmla="*/ 4 w 289"/>
                      <a:gd name="T81" fmla="*/ 62 h 213"/>
                      <a:gd name="T82" fmla="*/ 7 w 289"/>
                      <a:gd name="T83" fmla="*/ 47 h 213"/>
                      <a:gd name="T84" fmla="*/ 21 w 289"/>
                      <a:gd name="T85" fmla="*/ 26 h 213"/>
                      <a:gd name="T86" fmla="*/ 25 w 289"/>
                      <a:gd name="T87" fmla="*/ 16 h 213"/>
                      <a:gd name="T88" fmla="*/ 28 w 289"/>
                      <a:gd name="T89" fmla="*/ 7 h 213"/>
                      <a:gd name="T90" fmla="*/ 41 w 289"/>
                      <a:gd name="T91" fmla="*/ 3 h 213"/>
                      <a:gd name="T92" fmla="*/ 59 w 289"/>
                      <a:gd name="T93" fmla="*/ 4 h 213"/>
                      <a:gd name="T94" fmla="*/ 78 w 289"/>
                      <a:gd name="T95" fmla="*/ 3 h 213"/>
                      <a:gd name="T96" fmla="*/ 87 w 289"/>
                      <a:gd name="T97" fmla="*/ 6 h 213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289"/>
                      <a:gd name="T148" fmla="*/ 0 h 213"/>
                      <a:gd name="T149" fmla="*/ 289 w 289"/>
                      <a:gd name="T150" fmla="*/ 213 h 213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289" h="213">
                        <a:moveTo>
                          <a:pt x="87" y="6"/>
                        </a:moveTo>
                        <a:lnTo>
                          <a:pt x="88" y="9"/>
                        </a:lnTo>
                        <a:lnTo>
                          <a:pt x="89" y="10"/>
                        </a:lnTo>
                        <a:lnTo>
                          <a:pt x="95" y="9"/>
                        </a:lnTo>
                        <a:lnTo>
                          <a:pt x="98" y="10"/>
                        </a:lnTo>
                        <a:lnTo>
                          <a:pt x="101" y="12"/>
                        </a:lnTo>
                        <a:lnTo>
                          <a:pt x="104" y="16"/>
                        </a:lnTo>
                        <a:lnTo>
                          <a:pt x="114" y="34"/>
                        </a:lnTo>
                        <a:lnTo>
                          <a:pt x="113" y="38"/>
                        </a:lnTo>
                        <a:lnTo>
                          <a:pt x="109" y="35"/>
                        </a:lnTo>
                        <a:lnTo>
                          <a:pt x="109" y="37"/>
                        </a:lnTo>
                        <a:lnTo>
                          <a:pt x="109" y="40"/>
                        </a:lnTo>
                        <a:lnTo>
                          <a:pt x="107" y="41"/>
                        </a:lnTo>
                        <a:lnTo>
                          <a:pt x="97" y="41"/>
                        </a:lnTo>
                        <a:lnTo>
                          <a:pt x="94" y="41"/>
                        </a:lnTo>
                        <a:lnTo>
                          <a:pt x="94" y="43"/>
                        </a:lnTo>
                        <a:lnTo>
                          <a:pt x="95" y="44"/>
                        </a:lnTo>
                        <a:lnTo>
                          <a:pt x="113" y="54"/>
                        </a:lnTo>
                        <a:lnTo>
                          <a:pt x="117" y="53"/>
                        </a:lnTo>
                        <a:lnTo>
                          <a:pt x="117" y="50"/>
                        </a:lnTo>
                        <a:lnTo>
                          <a:pt x="119" y="50"/>
                        </a:lnTo>
                        <a:lnTo>
                          <a:pt x="122" y="48"/>
                        </a:lnTo>
                        <a:lnTo>
                          <a:pt x="126" y="50"/>
                        </a:lnTo>
                        <a:lnTo>
                          <a:pt x="128" y="53"/>
                        </a:lnTo>
                        <a:lnTo>
                          <a:pt x="128" y="56"/>
                        </a:lnTo>
                        <a:lnTo>
                          <a:pt x="125" y="60"/>
                        </a:lnTo>
                        <a:lnTo>
                          <a:pt x="126" y="62"/>
                        </a:lnTo>
                        <a:lnTo>
                          <a:pt x="135" y="56"/>
                        </a:lnTo>
                        <a:lnTo>
                          <a:pt x="139" y="50"/>
                        </a:lnTo>
                        <a:lnTo>
                          <a:pt x="138" y="44"/>
                        </a:lnTo>
                        <a:lnTo>
                          <a:pt x="142" y="41"/>
                        </a:lnTo>
                        <a:lnTo>
                          <a:pt x="145" y="35"/>
                        </a:lnTo>
                        <a:lnTo>
                          <a:pt x="150" y="34"/>
                        </a:lnTo>
                        <a:lnTo>
                          <a:pt x="152" y="34"/>
                        </a:lnTo>
                        <a:lnTo>
                          <a:pt x="155" y="35"/>
                        </a:lnTo>
                        <a:lnTo>
                          <a:pt x="163" y="32"/>
                        </a:lnTo>
                        <a:lnTo>
                          <a:pt x="172" y="38"/>
                        </a:lnTo>
                        <a:lnTo>
                          <a:pt x="179" y="40"/>
                        </a:lnTo>
                        <a:lnTo>
                          <a:pt x="195" y="45"/>
                        </a:lnTo>
                        <a:lnTo>
                          <a:pt x="202" y="47"/>
                        </a:lnTo>
                        <a:lnTo>
                          <a:pt x="208" y="51"/>
                        </a:lnTo>
                        <a:lnTo>
                          <a:pt x="214" y="54"/>
                        </a:lnTo>
                        <a:lnTo>
                          <a:pt x="220" y="57"/>
                        </a:lnTo>
                        <a:lnTo>
                          <a:pt x="224" y="62"/>
                        </a:lnTo>
                        <a:lnTo>
                          <a:pt x="235" y="60"/>
                        </a:lnTo>
                        <a:lnTo>
                          <a:pt x="237" y="62"/>
                        </a:lnTo>
                        <a:lnTo>
                          <a:pt x="240" y="66"/>
                        </a:lnTo>
                        <a:lnTo>
                          <a:pt x="242" y="70"/>
                        </a:lnTo>
                        <a:lnTo>
                          <a:pt x="246" y="73"/>
                        </a:lnTo>
                        <a:lnTo>
                          <a:pt x="254" y="76"/>
                        </a:lnTo>
                        <a:lnTo>
                          <a:pt x="257" y="78"/>
                        </a:lnTo>
                        <a:lnTo>
                          <a:pt x="265" y="85"/>
                        </a:lnTo>
                        <a:lnTo>
                          <a:pt x="265" y="88"/>
                        </a:lnTo>
                        <a:lnTo>
                          <a:pt x="262" y="91"/>
                        </a:lnTo>
                        <a:lnTo>
                          <a:pt x="262" y="94"/>
                        </a:lnTo>
                        <a:lnTo>
                          <a:pt x="265" y="97"/>
                        </a:lnTo>
                        <a:lnTo>
                          <a:pt x="268" y="100"/>
                        </a:lnTo>
                        <a:lnTo>
                          <a:pt x="270" y="106"/>
                        </a:lnTo>
                        <a:lnTo>
                          <a:pt x="277" y="108"/>
                        </a:lnTo>
                        <a:lnTo>
                          <a:pt x="289" y="110"/>
                        </a:lnTo>
                        <a:lnTo>
                          <a:pt x="289" y="114"/>
                        </a:lnTo>
                        <a:lnTo>
                          <a:pt x="289" y="120"/>
                        </a:lnTo>
                        <a:lnTo>
                          <a:pt x="287" y="123"/>
                        </a:lnTo>
                        <a:lnTo>
                          <a:pt x="284" y="135"/>
                        </a:lnTo>
                        <a:lnTo>
                          <a:pt x="276" y="145"/>
                        </a:lnTo>
                        <a:lnTo>
                          <a:pt x="284" y="158"/>
                        </a:lnTo>
                        <a:lnTo>
                          <a:pt x="284" y="166"/>
                        </a:lnTo>
                        <a:lnTo>
                          <a:pt x="286" y="171"/>
                        </a:lnTo>
                        <a:lnTo>
                          <a:pt x="287" y="177"/>
                        </a:lnTo>
                        <a:lnTo>
                          <a:pt x="287" y="183"/>
                        </a:lnTo>
                        <a:lnTo>
                          <a:pt x="286" y="186"/>
                        </a:lnTo>
                        <a:lnTo>
                          <a:pt x="261" y="196"/>
                        </a:lnTo>
                        <a:lnTo>
                          <a:pt x="254" y="188"/>
                        </a:lnTo>
                        <a:lnTo>
                          <a:pt x="242" y="176"/>
                        </a:lnTo>
                        <a:lnTo>
                          <a:pt x="240" y="179"/>
                        </a:lnTo>
                        <a:lnTo>
                          <a:pt x="239" y="180"/>
                        </a:lnTo>
                        <a:lnTo>
                          <a:pt x="237" y="185"/>
                        </a:lnTo>
                        <a:lnTo>
                          <a:pt x="229" y="186"/>
                        </a:lnTo>
                        <a:lnTo>
                          <a:pt x="226" y="189"/>
                        </a:lnTo>
                        <a:lnTo>
                          <a:pt x="226" y="201"/>
                        </a:lnTo>
                        <a:lnTo>
                          <a:pt x="221" y="205"/>
                        </a:lnTo>
                        <a:lnTo>
                          <a:pt x="202" y="205"/>
                        </a:lnTo>
                        <a:lnTo>
                          <a:pt x="198" y="204"/>
                        </a:lnTo>
                        <a:lnTo>
                          <a:pt x="194" y="198"/>
                        </a:lnTo>
                        <a:lnTo>
                          <a:pt x="191" y="195"/>
                        </a:lnTo>
                        <a:lnTo>
                          <a:pt x="188" y="195"/>
                        </a:lnTo>
                        <a:lnTo>
                          <a:pt x="182" y="195"/>
                        </a:lnTo>
                        <a:lnTo>
                          <a:pt x="180" y="201"/>
                        </a:lnTo>
                        <a:lnTo>
                          <a:pt x="177" y="199"/>
                        </a:lnTo>
                        <a:lnTo>
                          <a:pt x="166" y="207"/>
                        </a:lnTo>
                        <a:lnTo>
                          <a:pt x="161" y="205"/>
                        </a:lnTo>
                        <a:lnTo>
                          <a:pt x="155" y="213"/>
                        </a:lnTo>
                        <a:lnTo>
                          <a:pt x="154" y="211"/>
                        </a:lnTo>
                        <a:lnTo>
                          <a:pt x="152" y="210"/>
                        </a:lnTo>
                        <a:lnTo>
                          <a:pt x="151" y="204"/>
                        </a:lnTo>
                        <a:lnTo>
                          <a:pt x="148" y="201"/>
                        </a:lnTo>
                        <a:lnTo>
                          <a:pt x="144" y="196"/>
                        </a:lnTo>
                        <a:lnTo>
                          <a:pt x="141" y="191"/>
                        </a:lnTo>
                        <a:lnTo>
                          <a:pt x="139" y="189"/>
                        </a:lnTo>
                        <a:lnTo>
                          <a:pt x="139" y="188"/>
                        </a:lnTo>
                        <a:lnTo>
                          <a:pt x="138" y="186"/>
                        </a:lnTo>
                        <a:lnTo>
                          <a:pt x="135" y="183"/>
                        </a:lnTo>
                        <a:lnTo>
                          <a:pt x="135" y="182"/>
                        </a:lnTo>
                        <a:lnTo>
                          <a:pt x="132" y="182"/>
                        </a:lnTo>
                        <a:lnTo>
                          <a:pt x="129" y="180"/>
                        </a:lnTo>
                        <a:lnTo>
                          <a:pt x="128" y="180"/>
                        </a:lnTo>
                        <a:lnTo>
                          <a:pt x="126" y="182"/>
                        </a:lnTo>
                        <a:lnTo>
                          <a:pt x="125" y="182"/>
                        </a:lnTo>
                        <a:lnTo>
                          <a:pt x="122" y="179"/>
                        </a:lnTo>
                        <a:lnTo>
                          <a:pt x="122" y="177"/>
                        </a:lnTo>
                        <a:lnTo>
                          <a:pt x="122" y="173"/>
                        </a:lnTo>
                        <a:lnTo>
                          <a:pt x="122" y="169"/>
                        </a:lnTo>
                        <a:lnTo>
                          <a:pt x="120" y="166"/>
                        </a:lnTo>
                        <a:lnTo>
                          <a:pt x="120" y="163"/>
                        </a:lnTo>
                        <a:lnTo>
                          <a:pt x="117" y="160"/>
                        </a:lnTo>
                        <a:lnTo>
                          <a:pt x="116" y="157"/>
                        </a:lnTo>
                        <a:lnTo>
                          <a:pt x="113" y="155"/>
                        </a:lnTo>
                        <a:lnTo>
                          <a:pt x="110" y="151"/>
                        </a:lnTo>
                        <a:lnTo>
                          <a:pt x="107" y="149"/>
                        </a:lnTo>
                        <a:lnTo>
                          <a:pt x="104" y="148"/>
                        </a:lnTo>
                        <a:lnTo>
                          <a:pt x="101" y="149"/>
                        </a:lnTo>
                        <a:lnTo>
                          <a:pt x="100" y="148"/>
                        </a:lnTo>
                        <a:lnTo>
                          <a:pt x="97" y="147"/>
                        </a:lnTo>
                        <a:lnTo>
                          <a:pt x="94" y="145"/>
                        </a:lnTo>
                        <a:lnTo>
                          <a:pt x="89" y="141"/>
                        </a:lnTo>
                        <a:lnTo>
                          <a:pt x="84" y="141"/>
                        </a:lnTo>
                        <a:lnTo>
                          <a:pt x="81" y="139"/>
                        </a:lnTo>
                        <a:lnTo>
                          <a:pt x="78" y="136"/>
                        </a:lnTo>
                        <a:lnTo>
                          <a:pt x="76" y="136"/>
                        </a:lnTo>
                        <a:lnTo>
                          <a:pt x="75" y="136"/>
                        </a:lnTo>
                        <a:lnTo>
                          <a:pt x="75" y="135"/>
                        </a:lnTo>
                        <a:lnTo>
                          <a:pt x="73" y="135"/>
                        </a:lnTo>
                        <a:lnTo>
                          <a:pt x="72" y="133"/>
                        </a:lnTo>
                        <a:lnTo>
                          <a:pt x="72" y="132"/>
                        </a:lnTo>
                        <a:lnTo>
                          <a:pt x="70" y="128"/>
                        </a:lnTo>
                        <a:lnTo>
                          <a:pt x="69" y="126"/>
                        </a:lnTo>
                        <a:lnTo>
                          <a:pt x="67" y="122"/>
                        </a:lnTo>
                        <a:lnTo>
                          <a:pt x="67" y="119"/>
                        </a:lnTo>
                        <a:lnTo>
                          <a:pt x="66" y="116"/>
                        </a:lnTo>
                        <a:lnTo>
                          <a:pt x="65" y="116"/>
                        </a:lnTo>
                        <a:lnTo>
                          <a:pt x="62" y="114"/>
                        </a:lnTo>
                        <a:lnTo>
                          <a:pt x="62" y="111"/>
                        </a:lnTo>
                        <a:lnTo>
                          <a:pt x="60" y="108"/>
                        </a:lnTo>
                        <a:lnTo>
                          <a:pt x="59" y="104"/>
                        </a:lnTo>
                        <a:lnTo>
                          <a:pt x="57" y="101"/>
                        </a:lnTo>
                        <a:lnTo>
                          <a:pt x="51" y="95"/>
                        </a:lnTo>
                        <a:lnTo>
                          <a:pt x="44" y="89"/>
                        </a:lnTo>
                        <a:lnTo>
                          <a:pt x="41" y="88"/>
                        </a:lnTo>
                        <a:lnTo>
                          <a:pt x="40" y="86"/>
                        </a:lnTo>
                        <a:lnTo>
                          <a:pt x="37" y="86"/>
                        </a:lnTo>
                        <a:lnTo>
                          <a:pt x="32" y="86"/>
                        </a:lnTo>
                        <a:lnTo>
                          <a:pt x="28" y="85"/>
                        </a:lnTo>
                        <a:lnTo>
                          <a:pt x="26" y="84"/>
                        </a:lnTo>
                        <a:lnTo>
                          <a:pt x="25" y="84"/>
                        </a:lnTo>
                        <a:lnTo>
                          <a:pt x="21" y="82"/>
                        </a:lnTo>
                        <a:lnTo>
                          <a:pt x="18" y="81"/>
                        </a:lnTo>
                        <a:lnTo>
                          <a:pt x="12" y="78"/>
                        </a:lnTo>
                        <a:lnTo>
                          <a:pt x="7" y="76"/>
                        </a:lnTo>
                        <a:lnTo>
                          <a:pt x="3" y="72"/>
                        </a:lnTo>
                        <a:lnTo>
                          <a:pt x="2" y="72"/>
                        </a:lnTo>
                        <a:lnTo>
                          <a:pt x="0" y="67"/>
                        </a:lnTo>
                        <a:lnTo>
                          <a:pt x="0" y="63"/>
                        </a:lnTo>
                        <a:lnTo>
                          <a:pt x="2" y="62"/>
                        </a:lnTo>
                        <a:lnTo>
                          <a:pt x="4" y="62"/>
                        </a:lnTo>
                        <a:lnTo>
                          <a:pt x="6" y="59"/>
                        </a:lnTo>
                        <a:lnTo>
                          <a:pt x="7" y="54"/>
                        </a:lnTo>
                        <a:lnTo>
                          <a:pt x="7" y="50"/>
                        </a:lnTo>
                        <a:lnTo>
                          <a:pt x="7" y="47"/>
                        </a:lnTo>
                        <a:lnTo>
                          <a:pt x="9" y="45"/>
                        </a:lnTo>
                        <a:lnTo>
                          <a:pt x="13" y="35"/>
                        </a:lnTo>
                        <a:lnTo>
                          <a:pt x="16" y="31"/>
                        </a:lnTo>
                        <a:lnTo>
                          <a:pt x="21" y="26"/>
                        </a:lnTo>
                        <a:lnTo>
                          <a:pt x="26" y="22"/>
                        </a:lnTo>
                        <a:lnTo>
                          <a:pt x="28" y="19"/>
                        </a:lnTo>
                        <a:lnTo>
                          <a:pt x="28" y="18"/>
                        </a:lnTo>
                        <a:lnTo>
                          <a:pt x="25" y="16"/>
                        </a:lnTo>
                        <a:lnTo>
                          <a:pt x="24" y="15"/>
                        </a:lnTo>
                        <a:lnTo>
                          <a:pt x="24" y="12"/>
                        </a:lnTo>
                        <a:lnTo>
                          <a:pt x="24" y="7"/>
                        </a:lnTo>
                        <a:lnTo>
                          <a:pt x="28" y="7"/>
                        </a:lnTo>
                        <a:lnTo>
                          <a:pt x="31" y="6"/>
                        </a:lnTo>
                        <a:lnTo>
                          <a:pt x="34" y="6"/>
                        </a:lnTo>
                        <a:lnTo>
                          <a:pt x="38" y="6"/>
                        </a:lnTo>
                        <a:lnTo>
                          <a:pt x="41" y="3"/>
                        </a:lnTo>
                        <a:lnTo>
                          <a:pt x="45" y="3"/>
                        </a:lnTo>
                        <a:lnTo>
                          <a:pt x="50" y="4"/>
                        </a:lnTo>
                        <a:lnTo>
                          <a:pt x="54" y="3"/>
                        </a:lnTo>
                        <a:lnTo>
                          <a:pt x="59" y="4"/>
                        </a:lnTo>
                        <a:lnTo>
                          <a:pt x="65" y="0"/>
                        </a:lnTo>
                        <a:lnTo>
                          <a:pt x="67" y="4"/>
                        </a:lnTo>
                        <a:lnTo>
                          <a:pt x="70" y="7"/>
                        </a:lnTo>
                        <a:lnTo>
                          <a:pt x="78" y="3"/>
                        </a:lnTo>
                        <a:lnTo>
                          <a:pt x="79" y="6"/>
                        </a:lnTo>
                        <a:lnTo>
                          <a:pt x="84" y="7"/>
                        </a:lnTo>
                        <a:lnTo>
                          <a:pt x="85" y="6"/>
                        </a:lnTo>
                        <a:lnTo>
                          <a:pt x="87" y="6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1" name="Freeform 285"/>
                  <p:cNvSpPr>
                    <a:spLocks/>
                  </p:cNvSpPr>
                  <p:nvPr/>
                </p:nvSpPr>
                <p:spPr bwMode="auto">
                  <a:xfrm>
                    <a:off x="5663109" y="4229249"/>
                    <a:ext cx="517525" cy="641350"/>
                  </a:xfrm>
                  <a:custGeom>
                    <a:avLst/>
                    <a:gdLst>
                      <a:gd name="T0" fmla="*/ 145 w 145"/>
                      <a:gd name="T1" fmla="*/ 39 h 180"/>
                      <a:gd name="T2" fmla="*/ 145 w 145"/>
                      <a:gd name="T3" fmla="*/ 55 h 180"/>
                      <a:gd name="T4" fmla="*/ 145 w 145"/>
                      <a:gd name="T5" fmla="*/ 64 h 180"/>
                      <a:gd name="T6" fmla="*/ 142 w 145"/>
                      <a:gd name="T7" fmla="*/ 64 h 180"/>
                      <a:gd name="T8" fmla="*/ 142 w 145"/>
                      <a:gd name="T9" fmla="*/ 69 h 180"/>
                      <a:gd name="T10" fmla="*/ 141 w 145"/>
                      <a:gd name="T11" fmla="*/ 80 h 180"/>
                      <a:gd name="T12" fmla="*/ 138 w 145"/>
                      <a:gd name="T13" fmla="*/ 88 h 180"/>
                      <a:gd name="T14" fmla="*/ 132 w 145"/>
                      <a:gd name="T15" fmla="*/ 95 h 180"/>
                      <a:gd name="T16" fmla="*/ 132 w 145"/>
                      <a:gd name="T17" fmla="*/ 99 h 180"/>
                      <a:gd name="T18" fmla="*/ 132 w 145"/>
                      <a:gd name="T19" fmla="*/ 104 h 180"/>
                      <a:gd name="T20" fmla="*/ 125 w 145"/>
                      <a:gd name="T21" fmla="*/ 110 h 180"/>
                      <a:gd name="T22" fmla="*/ 126 w 145"/>
                      <a:gd name="T23" fmla="*/ 115 h 180"/>
                      <a:gd name="T24" fmla="*/ 125 w 145"/>
                      <a:gd name="T25" fmla="*/ 123 h 180"/>
                      <a:gd name="T26" fmla="*/ 118 w 145"/>
                      <a:gd name="T27" fmla="*/ 126 h 180"/>
                      <a:gd name="T28" fmla="*/ 119 w 145"/>
                      <a:gd name="T29" fmla="*/ 132 h 180"/>
                      <a:gd name="T30" fmla="*/ 112 w 145"/>
                      <a:gd name="T31" fmla="*/ 135 h 180"/>
                      <a:gd name="T32" fmla="*/ 88 w 145"/>
                      <a:gd name="T33" fmla="*/ 140 h 180"/>
                      <a:gd name="T34" fmla="*/ 77 w 145"/>
                      <a:gd name="T35" fmla="*/ 146 h 180"/>
                      <a:gd name="T36" fmla="*/ 79 w 145"/>
                      <a:gd name="T37" fmla="*/ 157 h 180"/>
                      <a:gd name="T38" fmla="*/ 90 w 145"/>
                      <a:gd name="T39" fmla="*/ 170 h 180"/>
                      <a:gd name="T40" fmla="*/ 57 w 145"/>
                      <a:gd name="T41" fmla="*/ 180 h 180"/>
                      <a:gd name="T42" fmla="*/ 50 w 145"/>
                      <a:gd name="T43" fmla="*/ 179 h 180"/>
                      <a:gd name="T44" fmla="*/ 41 w 145"/>
                      <a:gd name="T45" fmla="*/ 168 h 180"/>
                      <a:gd name="T46" fmla="*/ 34 w 145"/>
                      <a:gd name="T47" fmla="*/ 157 h 180"/>
                      <a:gd name="T48" fmla="*/ 33 w 145"/>
                      <a:gd name="T49" fmla="*/ 151 h 180"/>
                      <a:gd name="T50" fmla="*/ 30 w 145"/>
                      <a:gd name="T51" fmla="*/ 146 h 180"/>
                      <a:gd name="T52" fmla="*/ 27 w 145"/>
                      <a:gd name="T53" fmla="*/ 143 h 180"/>
                      <a:gd name="T54" fmla="*/ 27 w 145"/>
                      <a:gd name="T55" fmla="*/ 142 h 180"/>
                      <a:gd name="T56" fmla="*/ 22 w 145"/>
                      <a:gd name="T57" fmla="*/ 135 h 180"/>
                      <a:gd name="T58" fmla="*/ 16 w 145"/>
                      <a:gd name="T59" fmla="*/ 124 h 180"/>
                      <a:gd name="T60" fmla="*/ 12 w 145"/>
                      <a:gd name="T61" fmla="*/ 123 h 180"/>
                      <a:gd name="T62" fmla="*/ 11 w 145"/>
                      <a:gd name="T63" fmla="*/ 120 h 180"/>
                      <a:gd name="T64" fmla="*/ 11 w 145"/>
                      <a:gd name="T65" fmla="*/ 115 h 180"/>
                      <a:gd name="T66" fmla="*/ 19 w 145"/>
                      <a:gd name="T67" fmla="*/ 104 h 180"/>
                      <a:gd name="T68" fmla="*/ 30 w 145"/>
                      <a:gd name="T69" fmla="*/ 105 h 180"/>
                      <a:gd name="T70" fmla="*/ 28 w 145"/>
                      <a:gd name="T71" fmla="*/ 80 h 180"/>
                      <a:gd name="T72" fmla="*/ 25 w 145"/>
                      <a:gd name="T73" fmla="*/ 73 h 180"/>
                      <a:gd name="T74" fmla="*/ 25 w 145"/>
                      <a:gd name="T75" fmla="*/ 66 h 180"/>
                      <a:gd name="T76" fmla="*/ 8 w 145"/>
                      <a:gd name="T77" fmla="*/ 52 h 180"/>
                      <a:gd name="T78" fmla="*/ 5 w 145"/>
                      <a:gd name="T79" fmla="*/ 54 h 180"/>
                      <a:gd name="T80" fmla="*/ 0 w 145"/>
                      <a:gd name="T81" fmla="*/ 42 h 180"/>
                      <a:gd name="T82" fmla="*/ 2 w 145"/>
                      <a:gd name="T83" fmla="*/ 39 h 180"/>
                      <a:gd name="T84" fmla="*/ 2 w 145"/>
                      <a:gd name="T85" fmla="*/ 36 h 180"/>
                      <a:gd name="T86" fmla="*/ 3 w 145"/>
                      <a:gd name="T87" fmla="*/ 31 h 180"/>
                      <a:gd name="T88" fmla="*/ 3 w 145"/>
                      <a:gd name="T89" fmla="*/ 25 h 180"/>
                      <a:gd name="T90" fmla="*/ 9 w 145"/>
                      <a:gd name="T91" fmla="*/ 25 h 180"/>
                      <a:gd name="T92" fmla="*/ 30 w 145"/>
                      <a:gd name="T93" fmla="*/ 7 h 180"/>
                      <a:gd name="T94" fmla="*/ 50 w 145"/>
                      <a:gd name="T95" fmla="*/ 13 h 180"/>
                      <a:gd name="T96" fmla="*/ 74 w 145"/>
                      <a:gd name="T97" fmla="*/ 22 h 180"/>
                      <a:gd name="T98" fmla="*/ 84 w 145"/>
                      <a:gd name="T99" fmla="*/ 20 h 180"/>
                      <a:gd name="T100" fmla="*/ 87 w 145"/>
                      <a:gd name="T101" fmla="*/ 25 h 180"/>
                      <a:gd name="T102" fmla="*/ 91 w 145"/>
                      <a:gd name="T103" fmla="*/ 28 h 180"/>
                      <a:gd name="T104" fmla="*/ 106 w 145"/>
                      <a:gd name="T105" fmla="*/ 28 h 180"/>
                      <a:gd name="T106" fmla="*/ 120 w 145"/>
                      <a:gd name="T107" fmla="*/ 28 h 180"/>
                      <a:gd name="T108" fmla="*/ 140 w 145"/>
                      <a:gd name="T109" fmla="*/ 29 h 180"/>
                      <a:gd name="T110" fmla="*/ 145 w 145"/>
                      <a:gd name="T111" fmla="*/ 31 h 180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145"/>
                      <a:gd name="T169" fmla="*/ 0 h 180"/>
                      <a:gd name="T170" fmla="*/ 145 w 145"/>
                      <a:gd name="T171" fmla="*/ 180 h 180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145" h="180">
                        <a:moveTo>
                          <a:pt x="145" y="31"/>
                        </a:moveTo>
                        <a:lnTo>
                          <a:pt x="145" y="39"/>
                        </a:lnTo>
                        <a:lnTo>
                          <a:pt x="145" y="45"/>
                        </a:lnTo>
                        <a:lnTo>
                          <a:pt x="145" y="55"/>
                        </a:lnTo>
                        <a:lnTo>
                          <a:pt x="145" y="61"/>
                        </a:lnTo>
                        <a:lnTo>
                          <a:pt x="145" y="64"/>
                        </a:lnTo>
                        <a:lnTo>
                          <a:pt x="142" y="64"/>
                        </a:lnTo>
                        <a:lnTo>
                          <a:pt x="142" y="69"/>
                        </a:lnTo>
                        <a:lnTo>
                          <a:pt x="141" y="73"/>
                        </a:lnTo>
                        <a:lnTo>
                          <a:pt x="141" y="80"/>
                        </a:lnTo>
                        <a:lnTo>
                          <a:pt x="140" y="85"/>
                        </a:lnTo>
                        <a:lnTo>
                          <a:pt x="138" y="88"/>
                        </a:lnTo>
                        <a:lnTo>
                          <a:pt x="137" y="91"/>
                        </a:lnTo>
                        <a:lnTo>
                          <a:pt x="132" y="95"/>
                        </a:lnTo>
                        <a:lnTo>
                          <a:pt x="132" y="96"/>
                        </a:lnTo>
                        <a:lnTo>
                          <a:pt x="132" y="99"/>
                        </a:lnTo>
                        <a:lnTo>
                          <a:pt x="132" y="101"/>
                        </a:lnTo>
                        <a:lnTo>
                          <a:pt x="132" y="104"/>
                        </a:lnTo>
                        <a:lnTo>
                          <a:pt x="128" y="108"/>
                        </a:lnTo>
                        <a:lnTo>
                          <a:pt x="125" y="110"/>
                        </a:lnTo>
                        <a:lnTo>
                          <a:pt x="125" y="111"/>
                        </a:lnTo>
                        <a:lnTo>
                          <a:pt x="126" y="115"/>
                        </a:lnTo>
                        <a:lnTo>
                          <a:pt x="126" y="121"/>
                        </a:lnTo>
                        <a:lnTo>
                          <a:pt x="125" y="123"/>
                        </a:lnTo>
                        <a:lnTo>
                          <a:pt x="123" y="123"/>
                        </a:lnTo>
                        <a:lnTo>
                          <a:pt x="118" y="126"/>
                        </a:lnTo>
                        <a:lnTo>
                          <a:pt x="119" y="127"/>
                        </a:lnTo>
                        <a:lnTo>
                          <a:pt x="119" y="132"/>
                        </a:lnTo>
                        <a:lnTo>
                          <a:pt x="115" y="133"/>
                        </a:lnTo>
                        <a:lnTo>
                          <a:pt x="112" y="135"/>
                        </a:lnTo>
                        <a:lnTo>
                          <a:pt x="104" y="136"/>
                        </a:lnTo>
                        <a:lnTo>
                          <a:pt x="88" y="140"/>
                        </a:lnTo>
                        <a:lnTo>
                          <a:pt x="77" y="145"/>
                        </a:lnTo>
                        <a:lnTo>
                          <a:pt x="77" y="146"/>
                        </a:lnTo>
                        <a:lnTo>
                          <a:pt x="78" y="152"/>
                        </a:lnTo>
                        <a:lnTo>
                          <a:pt x="79" y="157"/>
                        </a:lnTo>
                        <a:lnTo>
                          <a:pt x="81" y="162"/>
                        </a:lnTo>
                        <a:lnTo>
                          <a:pt x="90" y="170"/>
                        </a:lnTo>
                        <a:lnTo>
                          <a:pt x="90" y="174"/>
                        </a:lnTo>
                        <a:lnTo>
                          <a:pt x="57" y="180"/>
                        </a:lnTo>
                        <a:lnTo>
                          <a:pt x="55" y="179"/>
                        </a:lnTo>
                        <a:lnTo>
                          <a:pt x="50" y="179"/>
                        </a:lnTo>
                        <a:lnTo>
                          <a:pt x="41" y="171"/>
                        </a:lnTo>
                        <a:lnTo>
                          <a:pt x="41" y="168"/>
                        </a:lnTo>
                        <a:lnTo>
                          <a:pt x="38" y="161"/>
                        </a:lnTo>
                        <a:lnTo>
                          <a:pt x="34" y="157"/>
                        </a:lnTo>
                        <a:lnTo>
                          <a:pt x="35" y="151"/>
                        </a:lnTo>
                        <a:lnTo>
                          <a:pt x="33" y="151"/>
                        </a:lnTo>
                        <a:lnTo>
                          <a:pt x="33" y="148"/>
                        </a:lnTo>
                        <a:lnTo>
                          <a:pt x="30" y="146"/>
                        </a:lnTo>
                        <a:lnTo>
                          <a:pt x="28" y="145"/>
                        </a:lnTo>
                        <a:lnTo>
                          <a:pt x="27" y="143"/>
                        </a:lnTo>
                        <a:lnTo>
                          <a:pt x="28" y="142"/>
                        </a:lnTo>
                        <a:lnTo>
                          <a:pt x="27" y="142"/>
                        </a:lnTo>
                        <a:lnTo>
                          <a:pt x="27" y="137"/>
                        </a:lnTo>
                        <a:lnTo>
                          <a:pt x="22" y="135"/>
                        </a:lnTo>
                        <a:lnTo>
                          <a:pt x="19" y="127"/>
                        </a:lnTo>
                        <a:lnTo>
                          <a:pt x="16" y="124"/>
                        </a:lnTo>
                        <a:lnTo>
                          <a:pt x="15" y="123"/>
                        </a:lnTo>
                        <a:lnTo>
                          <a:pt x="12" y="123"/>
                        </a:lnTo>
                        <a:lnTo>
                          <a:pt x="11" y="121"/>
                        </a:lnTo>
                        <a:lnTo>
                          <a:pt x="11" y="120"/>
                        </a:lnTo>
                        <a:lnTo>
                          <a:pt x="12" y="118"/>
                        </a:lnTo>
                        <a:lnTo>
                          <a:pt x="11" y="115"/>
                        </a:lnTo>
                        <a:lnTo>
                          <a:pt x="9" y="114"/>
                        </a:lnTo>
                        <a:lnTo>
                          <a:pt x="19" y="104"/>
                        </a:lnTo>
                        <a:lnTo>
                          <a:pt x="24" y="110"/>
                        </a:lnTo>
                        <a:lnTo>
                          <a:pt x="30" y="105"/>
                        </a:lnTo>
                        <a:lnTo>
                          <a:pt x="16" y="91"/>
                        </a:lnTo>
                        <a:lnTo>
                          <a:pt x="28" y="80"/>
                        </a:lnTo>
                        <a:lnTo>
                          <a:pt x="24" y="74"/>
                        </a:lnTo>
                        <a:lnTo>
                          <a:pt x="25" y="73"/>
                        </a:lnTo>
                        <a:lnTo>
                          <a:pt x="19" y="69"/>
                        </a:lnTo>
                        <a:lnTo>
                          <a:pt x="25" y="66"/>
                        </a:lnTo>
                        <a:lnTo>
                          <a:pt x="11" y="51"/>
                        </a:lnTo>
                        <a:lnTo>
                          <a:pt x="8" y="52"/>
                        </a:lnTo>
                        <a:lnTo>
                          <a:pt x="6" y="50"/>
                        </a:lnTo>
                        <a:lnTo>
                          <a:pt x="5" y="54"/>
                        </a:lnTo>
                        <a:lnTo>
                          <a:pt x="0" y="54"/>
                        </a:lnTo>
                        <a:lnTo>
                          <a:pt x="0" y="42"/>
                        </a:lnTo>
                        <a:lnTo>
                          <a:pt x="0" y="41"/>
                        </a:lnTo>
                        <a:lnTo>
                          <a:pt x="2" y="39"/>
                        </a:lnTo>
                        <a:lnTo>
                          <a:pt x="3" y="38"/>
                        </a:lnTo>
                        <a:lnTo>
                          <a:pt x="2" y="36"/>
                        </a:lnTo>
                        <a:lnTo>
                          <a:pt x="5" y="35"/>
                        </a:lnTo>
                        <a:lnTo>
                          <a:pt x="3" y="31"/>
                        </a:lnTo>
                        <a:lnTo>
                          <a:pt x="5" y="28"/>
                        </a:lnTo>
                        <a:lnTo>
                          <a:pt x="3" y="25"/>
                        </a:lnTo>
                        <a:lnTo>
                          <a:pt x="8" y="23"/>
                        </a:lnTo>
                        <a:lnTo>
                          <a:pt x="9" y="25"/>
                        </a:lnTo>
                        <a:lnTo>
                          <a:pt x="16" y="19"/>
                        </a:lnTo>
                        <a:lnTo>
                          <a:pt x="30" y="7"/>
                        </a:lnTo>
                        <a:lnTo>
                          <a:pt x="37" y="0"/>
                        </a:lnTo>
                        <a:lnTo>
                          <a:pt x="50" y="13"/>
                        </a:lnTo>
                        <a:lnTo>
                          <a:pt x="57" y="6"/>
                        </a:lnTo>
                        <a:lnTo>
                          <a:pt x="74" y="22"/>
                        </a:lnTo>
                        <a:lnTo>
                          <a:pt x="81" y="16"/>
                        </a:lnTo>
                        <a:lnTo>
                          <a:pt x="84" y="20"/>
                        </a:lnTo>
                        <a:lnTo>
                          <a:pt x="84" y="23"/>
                        </a:lnTo>
                        <a:lnTo>
                          <a:pt x="87" y="25"/>
                        </a:lnTo>
                        <a:lnTo>
                          <a:pt x="88" y="26"/>
                        </a:lnTo>
                        <a:lnTo>
                          <a:pt x="91" y="28"/>
                        </a:lnTo>
                        <a:lnTo>
                          <a:pt x="96" y="26"/>
                        </a:lnTo>
                        <a:lnTo>
                          <a:pt x="106" y="28"/>
                        </a:lnTo>
                        <a:lnTo>
                          <a:pt x="109" y="28"/>
                        </a:lnTo>
                        <a:lnTo>
                          <a:pt x="120" y="28"/>
                        </a:lnTo>
                        <a:lnTo>
                          <a:pt x="132" y="28"/>
                        </a:lnTo>
                        <a:lnTo>
                          <a:pt x="140" y="29"/>
                        </a:lnTo>
                        <a:lnTo>
                          <a:pt x="145" y="29"/>
                        </a:lnTo>
                        <a:lnTo>
                          <a:pt x="145" y="31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2" name="Freeform 286"/>
                  <p:cNvSpPr>
                    <a:spLocks/>
                  </p:cNvSpPr>
                  <p:nvPr/>
                </p:nvSpPr>
                <p:spPr bwMode="auto">
                  <a:xfrm>
                    <a:off x="3799384" y="3545036"/>
                    <a:ext cx="796925" cy="560388"/>
                  </a:xfrm>
                  <a:custGeom>
                    <a:avLst/>
                    <a:gdLst>
                      <a:gd name="T0" fmla="*/ 204 w 223"/>
                      <a:gd name="T1" fmla="*/ 17 h 157"/>
                      <a:gd name="T2" fmla="*/ 208 w 223"/>
                      <a:gd name="T3" fmla="*/ 63 h 157"/>
                      <a:gd name="T4" fmla="*/ 216 w 223"/>
                      <a:gd name="T5" fmla="*/ 83 h 157"/>
                      <a:gd name="T6" fmla="*/ 221 w 223"/>
                      <a:gd name="T7" fmla="*/ 79 h 157"/>
                      <a:gd name="T8" fmla="*/ 213 w 223"/>
                      <a:gd name="T9" fmla="*/ 111 h 157"/>
                      <a:gd name="T10" fmla="*/ 208 w 223"/>
                      <a:gd name="T11" fmla="*/ 149 h 157"/>
                      <a:gd name="T12" fmla="*/ 207 w 223"/>
                      <a:gd name="T13" fmla="*/ 148 h 157"/>
                      <a:gd name="T14" fmla="*/ 204 w 223"/>
                      <a:gd name="T15" fmla="*/ 151 h 157"/>
                      <a:gd name="T16" fmla="*/ 196 w 223"/>
                      <a:gd name="T17" fmla="*/ 149 h 157"/>
                      <a:gd name="T18" fmla="*/ 191 w 223"/>
                      <a:gd name="T19" fmla="*/ 152 h 157"/>
                      <a:gd name="T20" fmla="*/ 183 w 223"/>
                      <a:gd name="T21" fmla="*/ 152 h 157"/>
                      <a:gd name="T22" fmla="*/ 179 w 223"/>
                      <a:gd name="T23" fmla="*/ 152 h 157"/>
                      <a:gd name="T24" fmla="*/ 174 w 223"/>
                      <a:gd name="T25" fmla="*/ 155 h 157"/>
                      <a:gd name="T26" fmla="*/ 169 w 223"/>
                      <a:gd name="T27" fmla="*/ 155 h 157"/>
                      <a:gd name="T28" fmla="*/ 166 w 223"/>
                      <a:gd name="T29" fmla="*/ 151 h 157"/>
                      <a:gd name="T30" fmla="*/ 154 w 223"/>
                      <a:gd name="T31" fmla="*/ 152 h 157"/>
                      <a:gd name="T32" fmla="*/ 150 w 223"/>
                      <a:gd name="T33" fmla="*/ 145 h 157"/>
                      <a:gd name="T34" fmla="*/ 144 w 223"/>
                      <a:gd name="T35" fmla="*/ 146 h 157"/>
                      <a:gd name="T36" fmla="*/ 142 w 223"/>
                      <a:gd name="T37" fmla="*/ 143 h 157"/>
                      <a:gd name="T38" fmla="*/ 142 w 223"/>
                      <a:gd name="T39" fmla="*/ 140 h 157"/>
                      <a:gd name="T40" fmla="*/ 138 w 223"/>
                      <a:gd name="T41" fmla="*/ 142 h 157"/>
                      <a:gd name="T42" fmla="*/ 135 w 223"/>
                      <a:gd name="T43" fmla="*/ 140 h 157"/>
                      <a:gd name="T44" fmla="*/ 131 w 223"/>
                      <a:gd name="T45" fmla="*/ 139 h 157"/>
                      <a:gd name="T46" fmla="*/ 126 w 223"/>
                      <a:gd name="T47" fmla="*/ 135 h 157"/>
                      <a:gd name="T48" fmla="*/ 117 w 223"/>
                      <a:gd name="T49" fmla="*/ 130 h 157"/>
                      <a:gd name="T50" fmla="*/ 111 w 223"/>
                      <a:gd name="T51" fmla="*/ 130 h 157"/>
                      <a:gd name="T52" fmla="*/ 104 w 223"/>
                      <a:gd name="T53" fmla="*/ 123 h 157"/>
                      <a:gd name="T54" fmla="*/ 101 w 223"/>
                      <a:gd name="T55" fmla="*/ 124 h 157"/>
                      <a:gd name="T56" fmla="*/ 100 w 223"/>
                      <a:gd name="T57" fmla="*/ 121 h 157"/>
                      <a:gd name="T58" fmla="*/ 92 w 223"/>
                      <a:gd name="T59" fmla="*/ 117 h 157"/>
                      <a:gd name="T60" fmla="*/ 89 w 223"/>
                      <a:gd name="T61" fmla="*/ 116 h 157"/>
                      <a:gd name="T62" fmla="*/ 94 w 223"/>
                      <a:gd name="T63" fmla="*/ 111 h 157"/>
                      <a:gd name="T64" fmla="*/ 87 w 223"/>
                      <a:gd name="T65" fmla="*/ 101 h 157"/>
                      <a:gd name="T66" fmla="*/ 81 w 223"/>
                      <a:gd name="T67" fmla="*/ 97 h 157"/>
                      <a:gd name="T68" fmla="*/ 75 w 223"/>
                      <a:gd name="T69" fmla="*/ 94 h 157"/>
                      <a:gd name="T70" fmla="*/ 63 w 223"/>
                      <a:gd name="T71" fmla="*/ 99 h 157"/>
                      <a:gd name="T72" fmla="*/ 53 w 223"/>
                      <a:gd name="T73" fmla="*/ 101 h 157"/>
                      <a:gd name="T74" fmla="*/ 50 w 223"/>
                      <a:gd name="T75" fmla="*/ 107 h 157"/>
                      <a:gd name="T76" fmla="*/ 48 w 223"/>
                      <a:gd name="T77" fmla="*/ 113 h 157"/>
                      <a:gd name="T78" fmla="*/ 41 w 223"/>
                      <a:gd name="T79" fmla="*/ 114 h 157"/>
                      <a:gd name="T80" fmla="*/ 38 w 223"/>
                      <a:gd name="T81" fmla="*/ 105 h 157"/>
                      <a:gd name="T82" fmla="*/ 3 w 223"/>
                      <a:gd name="T83" fmla="*/ 75 h 157"/>
                      <a:gd name="T84" fmla="*/ 2 w 223"/>
                      <a:gd name="T85" fmla="*/ 58 h 157"/>
                      <a:gd name="T86" fmla="*/ 32 w 223"/>
                      <a:gd name="T87" fmla="*/ 54 h 157"/>
                      <a:gd name="T88" fmla="*/ 66 w 223"/>
                      <a:gd name="T89" fmla="*/ 32 h 157"/>
                      <a:gd name="T90" fmla="*/ 70 w 223"/>
                      <a:gd name="T91" fmla="*/ 26 h 157"/>
                      <a:gd name="T92" fmla="*/ 79 w 223"/>
                      <a:gd name="T93" fmla="*/ 0 h 157"/>
                      <a:gd name="T94" fmla="*/ 151 w 223"/>
                      <a:gd name="T95" fmla="*/ 9 h 157"/>
                      <a:gd name="T96" fmla="*/ 183 w 223"/>
                      <a:gd name="T97" fmla="*/ 10 h 157"/>
                      <a:gd name="T98" fmla="*/ 195 w 223"/>
                      <a:gd name="T99" fmla="*/ 1 h 157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23"/>
                      <a:gd name="T151" fmla="*/ 0 h 157"/>
                      <a:gd name="T152" fmla="*/ 223 w 223"/>
                      <a:gd name="T153" fmla="*/ 157 h 157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23" h="157">
                        <a:moveTo>
                          <a:pt x="195" y="1"/>
                        </a:moveTo>
                        <a:lnTo>
                          <a:pt x="202" y="0"/>
                        </a:lnTo>
                        <a:lnTo>
                          <a:pt x="205" y="4"/>
                        </a:lnTo>
                        <a:lnTo>
                          <a:pt x="204" y="17"/>
                        </a:lnTo>
                        <a:lnTo>
                          <a:pt x="207" y="17"/>
                        </a:lnTo>
                        <a:lnTo>
                          <a:pt x="207" y="39"/>
                        </a:lnTo>
                        <a:lnTo>
                          <a:pt x="210" y="42"/>
                        </a:lnTo>
                        <a:lnTo>
                          <a:pt x="208" y="63"/>
                        </a:lnTo>
                        <a:lnTo>
                          <a:pt x="207" y="63"/>
                        </a:lnTo>
                        <a:lnTo>
                          <a:pt x="207" y="85"/>
                        </a:lnTo>
                        <a:lnTo>
                          <a:pt x="208" y="86"/>
                        </a:lnTo>
                        <a:lnTo>
                          <a:pt x="216" y="83"/>
                        </a:lnTo>
                        <a:lnTo>
                          <a:pt x="217" y="82"/>
                        </a:lnTo>
                        <a:lnTo>
                          <a:pt x="218" y="80"/>
                        </a:lnTo>
                        <a:lnTo>
                          <a:pt x="220" y="82"/>
                        </a:lnTo>
                        <a:lnTo>
                          <a:pt x="221" y="79"/>
                        </a:lnTo>
                        <a:lnTo>
                          <a:pt x="223" y="77"/>
                        </a:lnTo>
                        <a:lnTo>
                          <a:pt x="221" y="88"/>
                        </a:lnTo>
                        <a:lnTo>
                          <a:pt x="223" y="89"/>
                        </a:lnTo>
                        <a:lnTo>
                          <a:pt x="213" y="111"/>
                        </a:lnTo>
                        <a:lnTo>
                          <a:pt x="223" y="117"/>
                        </a:lnTo>
                        <a:lnTo>
                          <a:pt x="211" y="136"/>
                        </a:lnTo>
                        <a:lnTo>
                          <a:pt x="214" y="138"/>
                        </a:lnTo>
                        <a:lnTo>
                          <a:pt x="208" y="149"/>
                        </a:lnTo>
                        <a:lnTo>
                          <a:pt x="207" y="148"/>
                        </a:lnTo>
                        <a:lnTo>
                          <a:pt x="207" y="146"/>
                        </a:lnTo>
                        <a:lnTo>
                          <a:pt x="207" y="148"/>
                        </a:lnTo>
                        <a:lnTo>
                          <a:pt x="205" y="148"/>
                        </a:lnTo>
                        <a:lnTo>
                          <a:pt x="205" y="149"/>
                        </a:lnTo>
                        <a:lnTo>
                          <a:pt x="204" y="151"/>
                        </a:lnTo>
                        <a:lnTo>
                          <a:pt x="202" y="149"/>
                        </a:lnTo>
                        <a:lnTo>
                          <a:pt x="199" y="149"/>
                        </a:lnTo>
                        <a:lnTo>
                          <a:pt x="198" y="151"/>
                        </a:lnTo>
                        <a:lnTo>
                          <a:pt x="196" y="149"/>
                        </a:lnTo>
                        <a:lnTo>
                          <a:pt x="194" y="151"/>
                        </a:lnTo>
                        <a:lnTo>
                          <a:pt x="192" y="152"/>
                        </a:lnTo>
                        <a:lnTo>
                          <a:pt x="191" y="152"/>
                        </a:lnTo>
                        <a:lnTo>
                          <a:pt x="189" y="151"/>
                        </a:lnTo>
                        <a:lnTo>
                          <a:pt x="188" y="151"/>
                        </a:lnTo>
                        <a:lnTo>
                          <a:pt x="186" y="154"/>
                        </a:lnTo>
                        <a:lnTo>
                          <a:pt x="183" y="152"/>
                        </a:lnTo>
                        <a:lnTo>
                          <a:pt x="182" y="152"/>
                        </a:lnTo>
                        <a:lnTo>
                          <a:pt x="180" y="152"/>
                        </a:lnTo>
                        <a:lnTo>
                          <a:pt x="179" y="152"/>
                        </a:lnTo>
                        <a:lnTo>
                          <a:pt x="177" y="152"/>
                        </a:lnTo>
                        <a:lnTo>
                          <a:pt x="176" y="154"/>
                        </a:lnTo>
                        <a:lnTo>
                          <a:pt x="174" y="155"/>
                        </a:lnTo>
                        <a:lnTo>
                          <a:pt x="173" y="155"/>
                        </a:lnTo>
                        <a:lnTo>
                          <a:pt x="170" y="157"/>
                        </a:lnTo>
                        <a:lnTo>
                          <a:pt x="169" y="155"/>
                        </a:lnTo>
                        <a:lnTo>
                          <a:pt x="169" y="152"/>
                        </a:lnTo>
                        <a:lnTo>
                          <a:pt x="169" y="151"/>
                        </a:lnTo>
                        <a:lnTo>
                          <a:pt x="167" y="151"/>
                        </a:lnTo>
                        <a:lnTo>
                          <a:pt x="166" y="151"/>
                        </a:lnTo>
                        <a:lnTo>
                          <a:pt x="163" y="151"/>
                        </a:lnTo>
                        <a:lnTo>
                          <a:pt x="158" y="151"/>
                        </a:lnTo>
                        <a:lnTo>
                          <a:pt x="157" y="151"/>
                        </a:lnTo>
                        <a:lnTo>
                          <a:pt x="154" y="152"/>
                        </a:lnTo>
                        <a:lnTo>
                          <a:pt x="152" y="154"/>
                        </a:lnTo>
                        <a:lnTo>
                          <a:pt x="152" y="151"/>
                        </a:lnTo>
                        <a:lnTo>
                          <a:pt x="151" y="146"/>
                        </a:lnTo>
                        <a:lnTo>
                          <a:pt x="150" y="145"/>
                        </a:lnTo>
                        <a:lnTo>
                          <a:pt x="148" y="145"/>
                        </a:lnTo>
                        <a:lnTo>
                          <a:pt x="147" y="145"/>
                        </a:lnTo>
                        <a:lnTo>
                          <a:pt x="144" y="146"/>
                        </a:lnTo>
                        <a:lnTo>
                          <a:pt x="141" y="146"/>
                        </a:lnTo>
                        <a:lnTo>
                          <a:pt x="141" y="145"/>
                        </a:lnTo>
                        <a:lnTo>
                          <a:pt x="142" y="143"/>
                        </a:lnTo>
                        <a:lnTo>
                          <a:pt x="144" y="143"/>
                        </a:lnTo>
                        <a:lnTo>
                          <a:pt x="145" y="143"/>
                        </a:lnTo>
                        <a:lnTo>
                          <a:pt x="145" y="142"/>
                        </a:lnTo>
                        <a:lnTo>
                          <a:pt x="142" y="140"/>
                        </a:lnTo>
                        <a:lnTo>
                          <a:pt x="141" y="140"/>
                        </a:lnTo>
                        <a:lnTo>
                          <a:pt x="139" y="140"/>
                        </a:lnTo>
                        <a:lnTo>
                          <a:pt x="139" y="142"/>
                        </a:lnTo>
                        <a:lnTo>
                          <a:pt x="138" y="142"/>
                        </a:lnTo>
                        <a:lnTo>
                          <a:pt x="138" y="139"/>
                        </a:lnTo>
                        <a:lnTo>
                          <a:pt x="136" y="139"/>
                        </a:lnTo>
                        <a:lnTo>
                          <a:pt x="135" y="140"/>
                        </a:lnTo>
                        <a:lnTo>
                          <a:pt x="135" y="139"/>
                        </a:lnTo>
                        <a:lnTo>
                          <a:pt x="133" y="139"/>
                        </a:lnTo>
                        <a:lnTo>
                          <a:pt x="132" y="138"/>
                        </a:lnTo>
                        <a:lnTo>
                          <a:pt x="131" y="139"/>
                        </a:lnTo>
                        <a:lnTo>
                          <a:pt x="129" y="139"/>
                        </a:lnTo>
                        <a:lnTo>
                          <a:pt x="129" y="138"/>
                        </a:lnTo>
                        <a:lnTo>
                          <a:pt x="128" y="136"/>
                        </a:lnTo>
                        <a:lnTo>
                          <a:pt x="126" y="135"/>
                        </a:lnTo>
                        <a:lnTo>
                          <a:pt x="123" y="133"/>
                        </a:lnTo>
                        <a:lnTo>
                          <a:pt x="122" y="133"/>
                        </a:lnTo>
                        <a:lnTo>
                          <a:pt x="120" y="133"/>
                        </a:lnTo>
                        <a:lnTo>
                          <a:pt x="117" y="130"/>
                        </a:lnTo>
                        <a:lnTo>
                          <a:pt x="116" y="129"/>
                        </a:lnTo>
                        <a:lnTo>
                          <a:pt x="114" y="129"/>
                        </a:lnTo>
                        <a:lnTo>
                          <a:pt x="113" y="129"/>
                        </a:lnTo>
                        <a:lnTo>
                          <a:pt x="111" y="130"/>
                        </a:lnTo>
                        <a:lnTo>
                          <a:pt x="109" y="129"/>
                        </a:lnTo>
                        <a:lnTo>
                          <a:pt x="107" y="127"/>
                        </a:lnTo>
                        <a:lnTo>
                          <a:pt x="106" y="124"/>
                        </a:lnTo>
                        <a:lnTo>
                          <a:pt x="104" y="123"/>
                        </a:lnTo>
                        <a:lnTo>
                          <a:pt x="103" y="123"/>
                        </a:lnTo>
                        <a:lnTo>
                          <a:pt x="101" y="124"/>
                        </a:lnTo>
                        <a:lnTo>
                          <a:pt x="100" y="124"/>
                        </a:lnTo>
                        <a:lnTo>
                          <a:pt x="100" y="121"/>
                        </a:lnTo>
                        <a:lnTo>
                          <a:pt x="98" y="121"/>
                        </a:lnTo>
                        <a:lnTo>
                          <a:pt x="94" y="120"/>
                        </a:lnTo>
                        <a:lnTo>
                          <a:pt x="94" y="118"/>
                        </a:lnTo>
                        <a:lnTo>
                          <a:pt x="92" y="117"/>
                        </a:lnTo>
                        <a:lnTo>
                          <a:pt x="91" y="117"/>
                        </a:lnTo>
                        <a:lnTo>
                          <a:pt x="89" y="117"/>
                        </a:lnTo>
                        <a:lnTo>
                          <a:pt x="89" y="116"/>
                        </a:lnTo>
                        <a:lnTo>
                          <a:pt x="92" y="113"/>
                        </a:lnTo>
                        <a:lnTo>
                          <a:pt x="92" y="111"/>
                        </a:lnTo>
                        <a:lnTo>
                          <a:pt x="94" y="111"/>
                        </a:lnTo>
                        <a:lnTo>
                          <a:pt x="92" y="110"/>
                        </a:lnTo>
                        <a:lnTo>
                          <a:pt x="91" y="107"/>
                        </a:lnTo>
                        <a:lnTo>
                          <a:pt x="88" y="104"/>
                        </a:lnTo>
                        <a:lnTo>
                          <a:pt x="87" y="101"/>
                        </a:lnTo>
                        <a:lnTo>
                          <a:pt x="87" y="99"/>
                        </a:lnTo>
                        <a:lnTo>
                          <a:pt x="85" y="99"/>
                        </a:lnTo>
                        <a:lnTo>
                          <a:pt x="82" y="98"/>
                        </a:lnTo>
                        <a:lnTo>
                          <a:pt x="81" y="97"/>
                        </a:lnTo>
                        <a:lnTo>
                          <a:pt x="78" y="95"/>
                        </a:lnTo>
                        <a:lnTo>
                          <a:pt x="78" y="94"/>
                        </a:lnTo>
                        <a:lnTo>
                          <a:pt x="75" y="94"/>
                        </a:lnTo>
                        <a:lnTo>
                          <a:pt x="73" y="94"/>
                        </a:lnTo>
                        <a:lnTo>
                          <a:pt x="70" y="95"/>
                        </a:lnTo>
                        <a:lnTo>
                          <a:pt x="66" y="98"/>
                        </a:lnTo>
                        <a:lnTo>
                          <a:pt x="63" y="99"/>
                        </a:lnTo>
                        <a:lnTo>
                          <a:pt x="62" y="99"/>
                        </a:lnTo>
                        <a:lnTo>
                          <a:pt x="57" y="99"/>
                        </a:lnTo>
                        <a:lnTo>
                          <a:pt x="56" y="101"/>
                        </a:lnTo>
                        <a:lnTo>
                          <a:pt x="53" y="101"/>
                        </a:lnTo>
                        <a:lnTo>
                          <a:pt x="53" y="102"/>
                        </a:lnTo>
                        <a:lnTo>
                          <a:pt x="51" y="102"/>
                        </a:lnTo>
                        <a:lnTo>
                          <a:pt x="50" y="105"/>
                        </a:lnTo>
                        <a:lnTo>
                          <a:pt x="50" y="107"/>
                        </a:lnTo>
                        <a:lnTo>
                          <a:pt x="50" y="110"/>
                        </a:lnTo>
                        <a:lnTo>
                          <a:pt x="50" y="111"/>
                        </a:lnTo>
                        <a:lnTo>
                          <a:pt x="50" y="113"/>
                        </a:lnTo>
                        <a:lnTo>
                          <a:pt x="48" y="113"/>
                        </a:lnTo>
                        <a:lnTo>
                          <a:pt x="46" y="113"/>
                        </a:lnTo>
                        <a:lnTo>
                          <a:pt x="44" y="113"/>
                        </a:lnTo>
                        <a:lnTo>
                          <a:pt x="43" y="114"/>
                        </a:lnTo>
                        <a:lnTo>
                          <a:pt x="41" y="114"/>
                        </a:lnTo>
                        <a:lnTo>
                          <a:pt x="40" y="116"/>
                        </a:lnTo>
                        <a:lnTo>
                          <a:pt x="34" y="108"/>
                        </a:lnTo>
                        <a:lnTo>
                          <a:pt x="38" y="105"/>
                        </a:lnTo>
                        <a:lnTo>
                          <a:pt x="40" y="79"/>
                        </a:lnTo>
                        <a:lnTo>
                          <a:pt x="4" y="77"/>
                        </a:lnTo>
                        <a:lnTo>
                          <a:pt x="6" y="75"/>
                        </a:lnTo>
                        <a:lnTo>
                          <a:pt x="3" y="75"/>
                        </a:lnTo>
                        <a:lnTo>
                          <a:pt x="4" y="64"/>
                        </a:lnTo>
                        <a:lnTo>
                          <a:pt x="0" y="63"/>
                        </a:lnTo>
                        <a:lnTo>
                          <a:pt x="0" y="60"/>
                        </a:lnTo>
                        <a:lnTo>
                          <a:pt x="2" y="58"/>
                        </a:lnTo>
                        <a:lnTo>
                          <a:pt x="4" y="60"/>
                        </a:lnTo>
                        <a:lnTo>
                          <a:pt x="6" y="53"/>
                        </a:lnTo>
                        <a:lnTo>
                          <a:pt x="18" y="53"/>
                        </a:lnTo>
                        <a:lnTo>
                          <a:pt x="32" y="54"/>
                        </a:lnTo>
                        <a:lnTo>
                          <a:pt x="34" y="50"/>
                        </a:lnTo>
                        <a:lnTo>
                          <a:pt x="46" y="50"/>
                        </a:lnTo>
                        <a:lnTo>
                          <a:pt x="47" y="31"/>
                        </a:lnTo>
                        <a:lnTo>
                          <a:pt x="66" y="32"/>
                        </a:lnTo>
                        <a:lnTo>
                          <a:pt x="66" y="31"/>
                        </a:lnTo>
                        <a:lnTo>
                          <a:pt x="66" y="28"/>
                        </a:lnTo>
                        <a:lnTo>
                          <a:pt x="69" y="28"/>
                        </a:lnTo>
                        <a:lnTo>
                          <a:pt x="70" y="26"/>
                        </a:lnTo>
                        <a:lnTo>
                          <a:pt x="72" y="25"/>
                        </a:lnTo>
                        <a:lnTo>
                          <a:pt x="76" y="29"/>
                        </a:lnTo>
                        <a:lnTo>
                          <a:pt x="78" y="29"/>
                        </a:lnTo>
                        <a:lnTo>
                          <a:pt x="79" y="0"/>
                        </a:lnTo>
                        <a:lnTo>
                          <a:pt x="94" y="0"/>
                        </a:lnTo>
                        <a:lnTo>
                          <a:pt x="125" y="3"/>
                        </a:lnTo>
                        <a:lnTo>
                          <a:pt x="125" y="6"/>
                        </a:lnTo>
                        <a:lnTo>
                          <a:pt x="151" y="9"/>
                        </a:lnTo>
                        <a:lnTo>
                          <a:pt x="151" y="13"/>
                        </a:lnTo>
                        <a:lnTo>
                          <a:pt x="158" y="13"/>
                        </a:lnTo>
                        <a:lnTo>
                          <a:pt x="160" y="9"/>
                        </a:lnTo>
                        <a:lnTo>
                          <a:pt x="183" y="10"/>
                        </a:lnTo>
                        <a:lnTo>
                          <a:pt x="185" y="6"/>
                        </a:lnTo>
                        <a:lnTo>
                          <a:pt x="186" y="1"/>
                        </a:lnTo>
                        <a:lnTo>
                          <a:pt x="191" y="3"/>
                        </a:lnTo>
                        <a:lnTo>
                          <a:pt x="195" y="1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3" name="Freeform 287"/>
                  <p:cNvSpPr>
                    <a:spLocks noEditPoints="1"/>
                  </p:cNvSpPr>
                  <p:nvPr/>
                </p:nvSpPr>
                <p:spPr bwMode="auto">
                  <a:xfrm>
                    <a:off x="2961184" y="1325711"/>
                    <a:ext cx="569913" cy="749300"/>
                  </a:xfrm>
                  <a:custGeom>
                    <a:avLst/>
                    <a:gdLst>
                      <a:gd name="T0" fmla="*/ 70 w 160"/>
                      <a:gd name="T1" fmla="*/ 5 h 211"/>
                      <a:gd name="T2" fmla="*/ 87 w 160"/>
                      <a:gd name="T3" fmla="*/ 5 h 211"/>
                      <a:gd name="T4" fmla="*/ 88 w 160"/>
                      <a:gd name="T5" fmla="*/ 16 h 211"/>
                      <a:gd name="T6" fmla="*/ 100 w 160"/>
                      <a:gd name="T7" fmla="*/ 26 h 211"/>
                      <a:gd name="T8" fmla="*/ 119 w 160"/>
                      <a:gd name="T9" fmla="*/ 29 h 211"/>
                      <a:gd name="T10" fmla="*/ 141 w 160"/>
                      <a:gd name="T11" fmla="*/ 30 h 211"/>
                      <a:gd name="T12" fmla="*/ 144 w 160"/>
                      <a:gd name="T13" fmla="*/ 25 h 211"/>
                      <a:gd name="T14" fmla="*/ 158 w 160"/>
                      <a:gd name="T15" fmla="*/ 25 h 211"/>
                      <a:gd name="T16" fmla="*/ 154 w 160"/>
                      <a:gd name="T17" fmla="*/ 32 h 211"/>
                      <a:gd name="T18" fmla="*/ 148 w 160"/>
                      <a:gd name="T19" fmla="*/ 38 h 211"/>
                      <a:gd name="T20" fmla="*/ 147 w 160"/>
                      <a:gd name="T21" fmla="*/ 60 h 211"/>
                      <a:gd name="T22" fmla="*/ 136 w 160"/>
                      <a:gd name="T23" fmla="*/ 77 h 211"/>
                      <a:gd name="T24" fmla="*/ 136 w 160"/>
                      <a:gd name="T25" fmla="*/ 86 h 211"/>
                      <a:gd name="T26" fmla="*/ 136 w 160"/>
                      <a:gd name="T27" fmla="*/ 90 h 211"/>
                      <a:gd name="T28" fmla="*/ 136 w 160"/>
                      <a:gd name="T29" fmla="*/ 99 h 211"/>
                      <a:gd name="T30" fmla="*/ 133 w 160"/>
                      <a:gd name="T31" fmla="*/ 107 h 211"/>
                      <a:gd name="T32" fmla="*/ 132 w 160"/>
                      <a:gd name="T33" fmla="*/ 131 h 211"/>
                      <a:gd name="T34" fmla="*/ 100 w 160"/>
                      <a:gd name="T35" fmla="*/ 149 h 211"/>
                      <a:gd name="T36" fmla="*/ 90 w 160"/>
                      <a:gd name="T37" fmla="*/ 177 h 211"/>
                      <a:gd name="T38" fmla="*/ 98 w 160"/>
                      <a:gd name="T39" fmla="*/ 181 h 211"/>
                      <a:gd name="T40" fmla="*/ 107 w 160"/>
                      <a:gd name="T41" fmla="*/ 189 h 211"/>
                      <a:gd name="T42" fmla="*/ 101 w 160"/>
                      <a:gd name="T43" fmla="*/ 209 h 211"/>
                      <a:gd name="T44" fmla="*/ 38 w 160"/>
                      <a:gd name="T45" fmla="*/ 209 h 211"/>
                      <a:gd name="T46" fmla="*/ 28 w 160"/>
                      <a:gd name="T47" fmla="*/ 206 h 211"/>
                      <a:gd name="T48" fmla="*/ 19 w 160"/>
                      <a:gd name="T49" fmla="*/ 202 h 211"/>
                      <a:gd name="T50" fmla="*/ 13 w 160"/>
                      <a:gd name="T51" fmla="*/ 199 h 211"/>
                      <a:gd name="T52" fmla="*/ 31 w 160"/>
                      <a:gd name="T53" fmla="*/ 149 h 211"/>
                      <a:gd name="T54" fmla="*/ 25 w 160"/>
                      <a:gd name="T55" fmla="*/ 112 h 211"/>
                      <a:gd name="T56" fmla="*/ 18 w 160"/>
                      <a:gd name="T57" fmla="*/ 95 h 211"/>
                      <a:gd name="T58" fmla="*/ 31 w 160"/>
                      <a:gd name="T59" fmla="*/ 96 h 211"/>
                      <a:gd name="T60" fmla="*/ 47 w 160"/>
                      <a:gd name="T61" fmla="*/ 90 h 211"/>
                      <a:gd name="T62" fmla="*/ 54 w 160"/>
                      <a:gd name="T63" fmla="*/ 90 h 211"/>
                      <a:gd name="T64" fmla="*/ 59 w 160"/>
                      <a:gd name="T65" fmla="*/ 85 h 211"/>
                      <a:gd name="T66" fmla="*/ 54 w 160"/>
                      <a:gd name="T67" fmla="*/ 68 h 211"/>
                      <a:gd name="T68" fmla="*/ 34 w 160"/>
                      <a:gd name="T69" fmla="*/ 52 h 211"/>
                      <a:gd name="T70" fmla="*/ 18 w 160"/>
                      <a:gd name="T71" fmla="*/ 49 h 211"/>
                      <a:gd name="T72" fmla="*/ 6 w 160"/>
                      <a:gd name="T73" fmla="*/ 49 h 211"/>
                      <a:gd name="T74" fmla="*/ 5 w 160"/>
                      <a:gd name="T75" fmla="*/ 52 h 211"/>
                      <a:gd name="T76" fmla="*/ 3 w 160"/>
                      <a:gd name="T77" fmla="*/ 63 h 211"/>
                      <a:gd name="T78" fmla="*/ 0 w 160"/>
                      <a:gd name="T79" fmla="*/ 57 h 211"/>
                      <a:gd name="T80" fmla="*/ 5 w 160"/>
                      <a:gd name="T81" fmla="*/ 41 h 211"/>
                      <a:gd name="T82" fmla="*/ 15 w 160"/>
                      <a:gd name="T83" fmla="*/ 14 h 211"/>
                      <a:gd name="T84" fmla="*/ 26 w 160"/>
                      <a:gd name="T85" fmla="*/ 5 h 211"/>
                      <a:gd name="T86" fmla="*/ 37 w 160"/>
                      <a:gd name="T87" fmla="*/ 0 h 211"/>
                      <a:gd name="T88" fmla="*/ 47 w 160"/>
                      <a:gd name="T89" fmla="*/ 8 h 211"/>
                      <a:gd name="T90" fmla="*/ 7 w 160"/>
                      <a:gd name="T91" fmla="*/ 67 h 211"/>
                      <a:gd name="T92" fmla="*/ 6 w 160"/>
                      <a:gd name="T93" fmla="*/ 64 h 211"/>
                      <a:gd name="T94" fmla="*/ 7 w 160"/>
                      <a:gd name="T95" fmla="*/ 66 h 211"/>
                      <a:gd name="T96" fmla="*/ 9 w 160"/>
                      <a:gd name="T97" fmla="*/ 68 h 211"/>
                      <a:gd name="T98" fmla="*/ 10 w 160"/>
                      <a:gd name="T99" fmla="*/ 68 h 211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60"/>
                      <a:gd name="T151" fmla="*/ 0 h 211"/>
                      <a:gd name="T152" fmla="*/ 160 w 160"/>
                      <a:gd name="T153" fmla="*/ 211 h 211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60" h="211">
                        <a:moveTo>
                          <a:pt x="48" y="8"/>
                        </a:moveTo>
                        <a:lnTo>
                          <a:pt x="53" y="10"/>
                        </a:lnTo>
                        <a:lnTo>
                          <a:pt x="57" y="8"/>
                        </a:lnTo>
                        <a:lnTo>
                          <a:pt x="70" y="5"/>
                        </a:lnTo>
                        <a:lnTo>
                          <a:pt x="73" y="4"/>
                        </a:lnTo>
                        <a:lnTo>
                          <a:pt x="79" y="4"/>
                        </a:lnTo>
                        <a:lnTo>
                          <a:pt x="82" y="4"/>
                        </a:lnTo>
                        <a:lnTo>
                          <a:pt x="87" y="5"/>
                        </a:lnTo>
                        <a:lnTo>
                          <a:pt x="90" y="5"/>
                        </a:lnTo>
                        <a:lnTo>
                          <a:pt x="88" y="7"/>
                        </a:lnTo>
                        <a:lnTo>
                          <a:pt x="88" y="10"/>
                        </a:lnTo>
                        <a:lnTo>
                          <a:pt x="88" y="16"/>
                        </a:lnTo>
                        <a:lnTo>
                          <a:pt x="88" y="23"/>
                        </a:lnTo>
                        <a:lnTo>
                          <a:pt x="88" y="26"/>
                        </a:lnTo>
                        <a:lnTo>
                          <a:pt x="94" y="26"/>
                        </a:lnTo>
                        <a:lnTo>
                          <a:pt x="100" y="26"/>
                        </a:lnTo>
                        <a:lnTo>
                          <a:pt x="103" y="27"/>
                        </a:lnTo>
                        <a:lnTo>
                          <a:pt x="109" y="27"/>
                        </a:lnTo>
                        <a:lnTo>
                          <a:pt x="114" y="29"/>
                        </a:lnTo>
                        <a:lnTo>
                          <a:pt x="119" y="29"/>
                        </a:lnTo>
                        <a:lnTo>
                          <a:pt x="125" y="30"/>
                        </a:lnTo>
                        <a:lnTo>
                          <a:pt x="132" y="30"/>
                        </a:lnTo>
                        <a:lnTo>
                          <a:pt x="136" y="30"/>
                        </a:lnTo>
                        <a:lnTo>
                          <a:pt x="141" y="30"/>
                        </a:lnTo>
                        <a:lnTo>
                          <a:pt x="139" y="26"/>
                        </a:lnTo>
                        <a:lnTo>
                          <a:pt x="141" y="25"/>
                        </a:lnTo>
                        <a:lnTo>
                          <a:pt x="144" y="25"/>
                        </a:lnTo>
                        <a:lnTo>
                          <a:pt x="150" y="25"/>
                        </a:lnTo>
                        <a:lnTo>
                          <a:pt x="154" y="26"/>
                        </a:lnTo>
                        <a:lnTo>
                          <a:pt x="158" y="25"/>
                        </a:lnTo>
                        <a:lnTo>
                          <a:pt x="160" y="25"/>
                        </a:lnTo>
                        <a:lnTo>
                          <a:pt x="160" y="29"/>
                        </a:lnTo>
                        <a:lnTo>
                          <a:pt x="158" y="32"/>
                        </a:lnTo>
                        <a:lnTo>
                          <a:pt x="154" y="32"/>
                        </a:lnTo>
                        <a:lnTo>
                          <a:pt x="150" y="30"/>
                        </a:lnTo>
                        <a:lnTo>
                          <a:pt x="148" y="32"/>
                        </a:lnTo>
                        <a:lnTo>
                          <a:pt x="148" y="38"/>
                        </a:lnTo>
                        <a:lnTo>
                          <a:pt x="148" y="42"/>
                        </a:lnTo>
                        <a:lnTo>
                          <a:pt x="147" y="48"/>
                        </a:lnTo>
                        <a:lnTo>
                          <a:pt x="147" y="54"/>
                        </a:lnTo>
                        <a:lnTo>
                          <a:pt x="147" y="60"/>
                        </a:lnTo>
                        <a:lnTo>
                          <a:pt x="145" y="68"/>
                        </a:lnTo>
                        <a:lnTo>
                          <a:pt x="144" y="68"/>
                        </a:lnTo>
                        <a:lnTo>
                          <a:pt x="136" y="74"/>
                        </a:lnTo>
                        <a:lnTo>
                          <a:pt x="136" y="77"/>
                        </a:lnTo>
                        <a:lnTo>
                          <a:pt x="136" y="82"/>
                        </a:lnTo>
                        <a:lnTo>
                          <a:pt x="136" y="83"/>
                        </a:lnTo>
                        <a:lnTo>
                          <a:pt x="136" y="85"/>
                        </a:lnTo>
                        <a:lnTo>
                          <a:pt x="136" y="86"/>
                        </a:lnTo>
                        <a:lnTo>
                          <a:pt x="136" y="88"/>
                        </a:lnTo>
                        <a:lnTo>
                          <a:pt x="136" y="89"/>
                        </a:lnTo>
                        <a:lnTo>
                          <a:pt x="136" y="90"/>
                        </a:lnTo>
                        <a:lnTo>
                          <a:pt x="136" y="92"/>
                        </a:lnTo>
                        <a:lnTo>
                          <a:pt x="136" y="95"/>
                        </a:lnTo>
                        <a:lnTo>
                          <a:pt x="135" y="98"/>
                        </a:lnTo>
                        <a:lnTo>
                          <a:pt x="136" y="99"/>
                        </a:lnTo>
                        <a:lnTo>
                          <a:pt x="133" y="101"/>
                        </a:lnTo>
                        <a:lnTo>
                          <a:pt x="133" y="102"/>
                        </a:lnTo>
                        <a:lnTo>
                          <a:pt x="133" y="104"/>
                        </a:lnTo>
                        <a:lnTo>
                          <a:pt x="133" y="107"/>
                        </a:lnTo>
                        <a:lnTo>
                          <a:pt x="133" y="111"/>
                        </a:lnTo>
                        <a:lnTo>
                          <a:pt x="133" y="118"/>
                        </a:lnTo>
                        <a:lnTo>
                          <a:pt x="133" y="124"/>
                        </a:lnTo>
                        <a:lnTo>
                          <a:pt x="132" y="131"/>
                        </a:lnTo>
                        <a:lnTo>
                          <a:pt x="133" y="133"/>
                        </a:lnTo>
                        <a:lnTo>
                          <a:pt x="131" y="137"/>
                        </a:lnTo>
                        <a:lnTo>
                          <a:pt x="129" y="151"/>
                        </a:lnTo>
                        <a:lnTo>
                          <a:pt x="100" y="149"/>
                        </a:lnTo>
                        <a:lnTo>
                          <a:pt x="98" y="178"/>
                        </a:lnTo>
                        <a:lnTo>
                          <a:pt x="97" y="178"/>
                        </a:lnTo>
                        <a:lnTo>
                          <a:pt x="94" y="177"/>
                        </a:lnTo>
                        <a:lnTo>
                          <a:pt x="90" y="177"/>
                        </a:lnTo>
                        <a:lnTo>
                          <a:pt x="91" y="178"/>
                        </a:lnTo>
                        <a:lnTo>
                          <a:pt x="92" y="178"/>
                        </a:lnTo>
                        <a:lnTo>
                          <a:pt x="95" y="181"/>
                        </a:lnTo>
                        <a:lnTo>
                          <a:pt x="98" y="181"/>
                        </a:lnTo>
                        <a:lnTo>
                          <a:pt x="104" y="183"/>
                        </a:lnTo>
                        <a:lnTo>
                          <a:pt x="109" y="184"/>
                        </a:lnTo>
                        <a:lnTo>
                          <a:pt x="109" y="186"/>
                        </a:lnTo>
                        <a:lnTo>
                          <a:pt x="107" y="189"/>
                        </a:lnTo>
                        <a:lnTo>
                          <a:pt x="109" y="190"/>
                        </a:lnTo>
                        <a:lnTo>
                          <a:pt x="104" y="190"/>
                        </a:lnTo>
                        <a:lnTo>
                          <a:pt x="103" y="202"/>
                        </a:lnTo>
                        <a:lnTo>
                          <a:pt x="101" y="209"/>
                        </a:lnTo>
                        <a:lnTo>
                          <a:pt x="43" y="205"/>
                        </a:lnTo>
                        <a:lnTo>
                          <a:pt x="43" y="211"/>
                        </a:lnTo>
                        <a:lnTo>
                          <a:pt x="38" y="209"/>
                        </a:lnTo>
                        <a:lnTo>
                          <a:pt x="34" y="209"/>
                        </a:lnTo>
                        <a:lnTo>
                          <a:pt x="32" y="206"/>
                        </a:lnTo>
                        <a:lnTo>
                          <a:pt x="29" y="206"/>
                        </a:lnTo>
                        <a:lnTo>
                          <a:pt x="28" y="206"/>
                        </a:lnTo>
                        <a:lnTo>
                          <a:pt x="26" y="203"/>
                        </a:lnTo>
                        <a:lnTo>
                          <a:pt x="24" y="202"/>
                        </a:lnTo>
                        <a:lnTo>
                          <a:pt x="19" y="202"/>
                        </a:lnTo>
                        <a:lnTo>
                          <a:pt x="18" y="196"/>
                        </a:lnTo>
                        <a:lnTo>
                          <a:pt x="16" y="196"/>
                        </a:lnTo>
                        <a:lnTo>
                          <a:pt x="15" y="197"/>
                        </a:lnTo>
                        <a:lnTo>
                          <a:pt x="13" y="199"/>
                        </a:lnTo>
                        <a:lnTo>
                          <a:pt x="12" y="199"/>
                        </a:lnTo>
                        <a:lnTo>
                          <a:pt x="16" y="155"/>
                        </a:lnTo>
                        <a:lnTo>
                          <a:pt x="29" y="156"/>
                        </a:lnTo>
                        <a:lnTo>
                          <a:pt x="31" y="149"/>
                        </a:lnTo>
                        <a:lnTo>
                          <a:pt x="21" y="148"/>
                        </a:lnTo>
                        <a:lnTo>
                          <a:pt x="24" y="126"/>
                        </a:lnTo>
                        <a:lnTo>
                          <a:pt x="25" y="112"/>
                        </a:lnTo>
                        <a:lnTo>
                          <a:pt x="21" y="111"/>
                        </a:lnTo>
                        <a:lnTo>
                          <a:pt x="21" y="104"/>
                        </a:lnTo>
                        <a:lnTo>
                          <a:pt x="16" y="102"/>
                        </a:lnTo>
                        <a:lnTo>
                          <a:pt x="18" y="95"/>
                        </a:lnTo>
                        <a:lnTo>
                          <a:pt x="21" y="96"/>
                        </a:lnTo>
                        <a:lnTo>
                          <a:pt x="25" y="96"/>
                        </a:lnTo>
                        <a:lnTo>
                          <a:pt x="28" y="98"/>
                        </a:lnTo>
                        <a:lnTo>
                          <a:pt x="31" y="96"/>
                        </a:lnTo>
                        <a:lnTo>
                          <a:pt x="34" y="96"/>
                        </a:lnTo>
                        <a:lnTo>
                          <a:pt x="38" y="93"/>
                        </a:lnTo>
                        <a:lnTo>
                          <a:pt x="43" y="92"/>
                        </a:lnTo>
                        <a:lnTo>
                          <a:pt x="47" y="90"/>
                        </a:lnTo>
                        <a:lnTo>
                          <a:pt x="48" y="92"/>
                        </a:lnTo>
                        <a:lnTo>
                          <a:pt x="50" y="92"/>
                        </a:lnTo>
                        <a:lnTo>
                          <a:pt x="53" y="90"/>
                        </a:lnTo>
                        <a:lnTo>
                          <a:pt x="54" y="90"/>
                        </a:lnTo>
                        <a:lnTo>
                          <a:pt x="56" y="90"/>
                        </a:lnTo>
                        <a:lnTo>
                          <a:pt x="57" y="90"/>
                        </a:lnTo>
                        <a:lnTo>
                          <a:pt x="57" y="86"/>
                        </a:lnTo>
                        <a:lnTo>
                          <a:pt x="59" y="85"/>
                        </a:lnTo>
                        <a:lnTo>
                          <a:pt x="59" y="80"/>
                        </a:lnTo>
                        <a:lnTo>
                          <a:pt x="57" y="74"/>
                        </a:lnTo>
                        <a:lnTo>
                          <a:pt x="54" y="68"/>
                        </a:lnTo>
                        <a:lnTo>
                          <a:pt x="53" y="66"/>
                        </a:lnTo>
                        <a:lnTo>
                          <a:pt x="46" y="61"/>
                        </a:lnTo>
                        <a:lnTo>
                          <a:pt x="43" y="60"/>
                        </a:lnTo>
                        <a:lnTo>
                          <a:pt x="34" y="52"/>
                        </a:lnTo>
                        <a:lnTo>
                          <a:pt x="29" y="52"/>
                        </a:lnTo>
                        <a:lnTo>
                          <a:pt x="26" y="52"/>
                        </a:lnTo>
                        <a:lnTo>
                          <a:pt x="21" y="51"/>
                        </a:lnTo>
                        <a:lnTo>
                          <a:pt x="18" y="49"/>
                        </a:lnTo>
                        <a:lnTo>
                          <a:pt x="16" y="49"/>
                        </a:lnTo>
                        <a:lnTo>
                          <a:pt x="13" y="49"/>
                        </a:lnTo>
                        <a:lnTo>
                          <a:pt x="9" y="49"/>
                        </a:lnTo>
                        <a:lnTo>
                          <a:pt x="6" y="49"/>
                        </a:lnTo>
                        <a:lnTo>
                          <a:pt x="6" y="51"/>
                        </a:lnTo>
                        <a:lnTo>
                          <a:pt x="5" y="52"/>
                        </a:lnTo>
                        <a:lnTo>
                          <a:pt x="3" y="55"/>
                        </a:lnTo>
                        <a:lnTo>
                          <a:pt x="3" y="57"/>
                        </a:lnTo>
                        <a:lnTo>
                          <a:pt x="3" y="60"/>
                        </a:lnTo>
                        <a:lnTo>
                          <a:pt x="3" y="63"/>
                        </a:lnTo>
                        <a:lnTo>
                          <a:pt x="3" y="64"/>
                        </a:lnTo>
                        <a:lnTo>
                          <a:pt x="2" y="63"/>
                        </a:lnTo>
                        <a:lnTo>
                          <a:pt x="2" y="61"/>
                        </a:lnTo>
                        <a:lnTo>
                          <a:pt x="0" y="57"/>
                        </a:lnTo>
                        <a:lnTo>
                          <a:pt x="0" y="54"/>
                        </a:lnTo>
                        <a:lnTo>
                          <a:pt x="2" y="48"/>
                        </a:lnTo>
                        <a:lnTo>
                          <a:pt x="3" y="45"/>
                        </a:lnTo>
                        <a:lnTo>
                          <a:pt x="5" y="41"/>
                        </a:lnTo>
                        <a:lnTo>
                          <a:pt x="5" y="38"/>
                        </a:lnTo>
                        <a:lnTo>
                          <a:pt x="7" y="30"/>
                        </a:lnTo>
                        <a:lnTo>
                          <a:pt x="10" y="20"/>
                        </a:lnTo>
                        <a:lnTo>
                          <a:pt x="15" y="14"/>
                        </a:lnTo>
                        <a:lnTo>
                          <a:pt x="18" y="10"/>
                        </a:lnTo>
                        <a:lnTo>
                          <a:pt x="19" y="8"/>
                        </a:lnTo>
                        <a:lnTo>
                          <a:pt x="24" y="7"/>
                        </a:lnTo>
                        <a:lnTo>
                          <a:pt x="26" y="5"/>
                        </a:lnTo>
                        <a:lnTo>
                          <a:pt x="28" y="4"/>
                        </a:lnTo>
                        <a:lnTo>
                          <a:pt x="31" y="1"/>
                        </a:lnTo>
                        <a:lnTo>
                          <a:pt x="34" y="0"/>
                        </a:lnTo>
                        <a:lnTo>
                          <a:pt x="37" y="0"/>
                        </a:lnTo>
                        <a:lnTo>
                          <a:pt x="40" y="1"/>
                        </a:lnTo>
                        <a:lnTo>
                          <a:pt x="43" y="4"/>
                        </a:lnTo>
                        <a:lnTo>
                          <a:pt x="47" y="8"/>
                        </a:lnTo>
                        <a:lnTo>
                          <a:pt x="48" y="8"/>
                        </a:lnTo>
                        <a:close/>
                        <a:moveTo>
                          <a:pt x="7" y="66"/>
                        </a:moveTo>
                        <a:lnTo>
                          <a:pt x="7" y="67"/>
                        </a:lnTo>
                        <a:lnTo>
                          <a:pt x="6" y="67"/>
                        </a:lnTo>
                        <a:lnTo>
                          <a:pt x="6" y="66"/>
                        </a:lnTo>
                        <a:lnTo>
                          <a:pt x="5" y="66"/>
                        </a:lnTo>
                        <a:lnTo>
                          <a:pt x="6" y="64"/>
                        </a:lnTo>
                        <a:lnTo>
                          <a:pt x="7" y="66"/>
                        </a:lnTo>
                        <a:close/>
                        <a:moveTo>
                          <a:pt x="10" y="68"/>
                        </a:moveTo>
                        <a:lnTo>
                          <a:pt x="10" y="68"/>
                        </a:lnTo>
                        <a:lnTo>
                          <a:pt x="9" y="68"/>
                        </a:lnTo>
                        <a:lnTo>
                          <a:pt x="9" y="67"/>
                        </a:lnTo>
                        <a:lnTo>
                          <a:pt x="10" y="67"/>
                        </a:lnTo>
                        <a:lnTo>
                          <a:pt x="10" y="68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4" name="Rectangle 637"/>
                  <p:cNvSpPr>
                    <a:spLocks noChangeArrowheads="1"/>
                  </p:cNvSpPr>
                  <p:nvPr/>
                </p:nvSpPr>
                <p:spPr bwMode="auto">
                  <a:xfrm>
                    <a:off x="4106286" y="6005294"/>
                    <a:ext cx="88312" cy="7719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914397"/>
                    <a:r>
                      <a:rPr lang="ru-RU" sz="6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Сочи</a:t>
                    </a:r>
                    <a:endParaRPr lang="ru-RU" sz="24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5" name="Rectangle 703"/>
                  <p:cNvSpPr>
                    <a:spLocks noChangeArrowheads="1"/>
                  </p:cNvSpPr>
                  <p:nvPr/>
                </p:nvSpPr>
                <p:spPr bwMode="auto">
                  <a:xfrm>
                    <a:off x="1404711" y="3617693"/>
                    <a:ext cx="216693" cy="7719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914397"/>
                    <a:r>
                      <a:rPr lang="ru-RU" sz="600" b="1" i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Темрюкский</a:t>
                    </a:r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6" name="Rectangle 718"/>
                  <p:cNvSpPr>
                    <a:spLocks noChangeArrowheads="1"/>
                  </p:cNvSpPr>
                  <p:nvPr/>
                </p:nvSpPr>
                <p:spPr bwMode="auto">
                  <a:xfrm>
                    <a:off x="4997211" y="5467130"/>
                    <a:ext cx="219964" cy="7719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914397"/>
                    <a:r>
                      <a:rPr lang="ru-RU" sz="600" b="1" i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Мостовский</a:t>
                    </a:r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257" name="Прямая со стрелкой 256"/>
                  <p:cNvCxnSpPr>
                    <a:endCxn id="254" idx="3"/>
                  </p:cNvCxnSpPr>
                  <p:nvPr/>
                </p:nvCxnSpPr>
                <p:spPr>
                  <a:xfrm rot="179088" flipH="1" flipV="1">
                    <a:off x="4190717" y="6077756"/>
                    <a:ext cx="796970" cy="210279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13" name="Полилиния 212"/>
                <p:cNvSpPr/>
                <p:nvPr/>
              </p:nvSpPr>
              <p:spPr>
                <a:xfrm rot="21367538">
                  <a:off x="4140012" y="5333976"/>
                  <a:ext cx="2219163" cy="1676381"/>
                </a:xfrm>
                <a:custGeom>
                  <a:avLst/>
                  <a:gdLst>
                    <a:gd name="connsiteX0" fmla="*/ 3262 w 2219163"/>
                    <a:gd name="connsiteY0" fmla="*/ 140245 h 1374405"/>
                    <a:gd name="connsiteX1" fmla="*/ 53751 w 2219163"/>
                    <a:gd name="connsiteY1" fmla="*/ 162685 h 1374405"/>
                    <a:gd name="connsiteX2" fmla="*/ 98629 w 2219163"/>
                    <a:gd name="connsiteY2" fmla="*/ 190734 h 1374405"/>
                    <a:gd name="connsiteX3" fmla="*/ 126678 w 2219163"/>
                    <a:gd name="connsiteY3" fmla="*/ 218783 h 1374405"/>
                    <a:gd name="connsiteX4" fmla="*/ 160337 w 2219163"/>
                    <a:gd name="connsiteY4" fmla="*/ 252442 h 1374405"/>
                    <a:gd name="connsiteX5" fmla="*/ 177167 w 2219163"/>
                    <a:gd name="connsiteY5" fmla="*/ 269271 h 1374405"/>
                    <a:gd name="connsiteX6" fmla="*/ 188386 w 2219163"/>
                    <a:gd name="connsiteY6" fmla="*/ 291710 h 1374405"/>
                    <a:gd name="connsiteX7" fmla="*/ 199606 w 2219163"/>
                    <a:gd name="connsiteY7" fmla="*/ 336589 h 1374405"/>
                    <a:gd name="connsiteX8" fmla="*/ 222045 w 2219163"/>
                    <a:gd name="connsiteY8" fmla="*/ 370248 h 1374405"/>
                    <a:gd name="connsiteX9" fmla="*/ 233265 w 2219163"/>
                    <a:gd name="connsiteY9" fmla="*/ 392687 h 1374405"/>
                    <a:gd name="connsiteX10" fmla="*/ 266924 w 2219163"/>
                    <a:gd name="connsiteY10" fmla="*/ 420736 h 1374405"/>
                    <a:gd name="connsiteX11" fmla="*/ 306192 w 2219163"/>
                    <a:gd name="connsiteY11" fmla="*/ 471224 h 1374405"/>
                    <a:gd name="connsiteX12" fmla="*/ 323022 w 2219163"/>
                    <a:gd name="connsiteY12" fmla="*/ 482444 h 1374405"/>
                    <a:gd name="connsiteX13" fmla="*/ 356681 w 2219163"/>
                    <a:gd name="connsiteY13" fmla="*/ 499274 h 1374405"/>
                    <a:gd name="connsiteX14" fmla="*/ 390340 w 2219163"/>
                    <a:gd name="connsiteY14" fmla="*/ 532932 h 1374405"/>
                    <a:gd name="connsiteX15" fmla="*/ 429608 w 2219163"/>
                    <a:gd name="connsiteY15" fmla="*/ 583421 h 1374405"/>
                    <a:gd name="connsiteX16" fmla="*/ 435218 w 2219163"/>
                    <a:gd name="connsiteY16" fmla="*/ 600250 h 1374405"/>
                    <a:gd name="connsiteX17" fmla="*/ 468877 w 2219163"/>
                    <a:gd name="connsiteY17" fmla="*/ 650739 h 1374405"/>
                    <a:gd name="connsiteX18" fmla="*/ 502536 w 2219163"/>
                    <a:gd name="connsiteY18" fmla="*/ 701227 h 1374405"/>
                    <a:gd name="connsiteX19" fmla="*/ 513756 w 2219163"/>
                    <a:gd name="connsiteY19" fmla="*/ 718056 h 1374405"/>
                    <a:gd name="connsiteX20" fmla="*/ 530585 w 2219163"/>
                    <a:gd name="connsiteY20" fmla="*/ 734886 h 1374405"/>
                    <a:gd name="connsiteX21" fmla="*/ 541805 w 2219163"/>
                    <a:gd name="connsiteY21" fmla="*/ 751715 h 1374405"/>
                    <a:gd name="connsiteX22" fmla="*/ 575464 w 2219163"/>
                    <a:gd name="connsiteY22" fmla="*/ 774155 h 1374405"/>
                    <a:gd name="connsiteX23" fmla="*/ 592293 w 2219163"/>
                    <a:gd name="connsiteY23" fmla="*/ 785374 h 1374405"/>
                    <a:gd name="connsiteX24" fmla="*/ 625952 w 2219163"/>
                    <a:gd name="connsiteY24" fmla="*/ 819033 h 1374405"/>
                    <a:gd name="connsiteX25" fmla="*/ 642781 w 2219163"/>
                    <a:gd name="connsiteY25" fmla="*/ 835863 h 1374405"/>
                    <a:gd name="connsiteX26" fmla="*/ 654001 w 2219163"/>
                    <a:gd name="connsiteY26" fmla="*/ 852692 h 1374405"/>
                    <a:gd name="connsiteX27" fmla="*/ 721319 w 2219163"/>
                    <a:gd name="connsiteY27" fmla="*/ 886351 h 1374405"/>
                    <a:gd name="connsiteX28" fmla="*/ 760587 w 2219163"/>
                    <a:gd name="connsiteY28" fmla="*/ 897570 h 1374405"/>
                    <a:gd name="connsiteX29" fmla="*/ 766197 w 2219163"/>
                    <a:gd name="connsiteY29" fmla="*/ 976108 h 1374405"/>
                    <a:gd name="connsiteX30" fmla="*/ 783027 w 2219163"/>
                    <a:gd name="connsiteY30" fmla="*/ 987328 h 1374405"/>
                    <a:gd name="connsiteX31" fmla="*/ 788637 w 2219163"/>
                    <a:gd name="connsiteY31" fmla="*/ 1004157 h 1374405"/>
                    <a:gd name="connsiteX32" fmla="*/ 816686 w 2219163"/>
                    <a:gd name="connsiteY32" fmla="*/ 1037816 h 1374405"/>
                    <a:gd name="connsiteX33" fmla="*/ 833515 w 2219163"/>
                    <a:gd name="connsiteY33" fmla="*/ 1049036 h 1374405"/>
                    <a:gd name="connsiteX34" fmla="*/ 900833 w 2219163"/>
                    <a:gd name="connsiteY34" fmla="*/ 1060255 h 1374405"/>
                    <a:gd name="connsiteX35" fmla="*/ 917662 w 2219163"/>
                    <a:gd name="connsiteY35" fmla="*/ 1065865 h 1374405"/>
                    <a:gd name="connsiteX36" fmla="*/ 934492 w 2219163"/>
                    <a:gd name="connsiteY36" fmla="*/ 1077085 h 1374405"/>
                    <a:gd name="connsiteX37" fmla="*/ 962541 w 2219163"/>
                    <a:gd name="connsiteY37" fmla="*/ 1110744 h 1374405"/>
                    <a:gd name="connsiteX38" fmla="*/ 990590 w 2219163"/>
                    <a:gd name="connsiteY38" fmla="*/ 1161232 h 1374405"/>
                    <a:gd name="connsiteX39" fmla="*/ 1041078 w 2219163"/>
                    <a:gd name="connsiteY39" fmla="*/ 1189281 h 1374405"/>
                    <a:gd name="connsiteX40" fmla="*/ 1052298 w 2219163"/>
                    <a:gd name="connsiteY40" fmla="*/ 1206110 h 1374405"/>
                    <a:gd name="connsiteX41" fmla="*/ 1057908 w 2219163"/>
                    <a:gd name="connsiteY41" fmla="*/ 1273428 h 1374405"/>
                    <a:gd name="connsiteX42" fmla="*/ 1074737 w 2219163"/>
                    <a:gd name="connsiteY42" fmla="*/ 1312697 h 1374405"/>
                    <a:gd name="connsiteX43" fmla="*/ 1091567 w 2219163"/>
                    <a:gd name="connsiteY43" fmla="*/ 1329526 h 1374405"/>
                    <a:gd name="connsiteX44" fmla="*/ 1142055 w 2219163"/>
                    <a:gd name="connsiteY44" fmla="*/ 1351966 h 1374405"/>
                    <a:gd name="connsiteX45" fmla="*/ 1192543 w 2219163"/>
                    <a:gd name="connsiteY45" fmla="*/ 1363185 h 1374405"/>
                    <a:gd name="connsiteX46" fmla="*/ 1214983 w 2219163"/>
                    <a:gd name="connsiteY46" fmla="*/ 1374405 h 1374405"/>
                    <a:gd name="connsiteX47" fmla="*/ 1220592 w 2219163"/>
                    <a:gd name="connsiteY47" fmla="*/ 1357575 h 1374405"/>
                    <a:gd name="connsiteX48" fmla="*/ 1209373 w 2219163"/>
                    <a:gd name="connsiteY48" fmla="*/ 1323917 h 1374405"/>
                    <a:gd name="connsiteX49" fmla="*/ 1248641 w 2219163"/>
                    <a:gd name="connsiteY49" fmla="*/ 1279038 h 1374405"/>
                    <a:gd name="connsiteX50" fmla="*/ 1265471 w 2219163"/>
                    <a:gd name="connsiteY50" fmla="*/ 1267818 h 1374405"/>
                    <a:gd name="connsiteX51" fmla="*/ 1276690 w 2219163"/>
                    <a:gd name="connsiteY51" fmla="*/ 1250989 h 1374405"/>
                    <a:gd name="connsiteX52" fmla="*/ 1287910 w 2219163"/>
                    <a:gd name="connsiteY52" fmla="*/ 1166842 h 1374405"/>
                    <a:gd name="connsiteX53" fmla="*/ 1299130 w 2219163"/>
                    <a:gd name="connsiteY53" fmla="*/ 1150012 h 1374405"/>
                    <a:gd name="connsiteX54" fmla="*/ 1332789 w 2219163"/>
                    <a:gd name="connsiteY54" fmla="*/ 1127573 h 1374405"/>
                    <a:gd name="connsiteX55" fmla="*/ 1344008 w 2219163"/>
                    <a:gd name="connsiteY55" fmla="*/ 1110744 h 1374405"/>
                    <a:gd name="connsiteX56" fmla="*/ 1394497 w 2219163"/>
                    <a:gd name="connsiteY56" fmla="*/ 1082694 h 1374405"/>
                    <a:gd name="connsiteX57" fmla="*/ 1411326 w 2219163"/>
                    <a:gd name="connsiteY57" fmla="*/ 1065865 h 1374405"/>
                    <a:gd name="connsiteX58" fmla="*/ 1697427 w 2219163"/>
                    <a:gd name="connsiteY58" fmla="*/ 1049036 h 1374405"/>
                    <a:gd name="connsiteX59" fmla="*/ 1714256 w 2219163"/>
                    <a:gd name="connsiteY59" fmla="*/ 1037816 h 1374405"/>
                    <a:gd name="connsiteX60" fmla="*/ 1770354 w 2219163"/>
                    <a:gd name="connsiteY60" fmla="*/ 1049036 h 1374405"/>
                    <a:gd name="connsiteX61" fmla="*/ 1809623 w 2219163"/>
                    <a:gd name="connsiteY61" fmla="*/ 1071475 h 1374405"/>
                    <a:gd name="connsiteX62" fmla="*/ 1826452 w 2219163"/>
                    <a:gd name="connsiteY62" fmla="*/ 1077085 h 1374405"/>
                    <a:gd name="connsiteX63" fmla="*/ 1843282 w 2219163"/>
                    <a:gd name="connsiteY63" fmla="*/ 1088304 h 1374405"/>
                    <a:gd name="connsiteX64" fmla="*/ 1860111 w 2219163"/>
                    <a:gd name="connsiteY64" fmla="*/ 1093914 h 1374405"/>
                    <a:gd name="connsiteX65" fmla="*/ 1876941 w 2219163"/>
                    <a:gd name="connsiteY65" fmla="*/ 1105134 h 1374405"/>
                    <a:gd name="connsiteX66" fmla="*/ 1938649 w 2219163"/>
                    <a:gd name="connsiteY66" fmla="*/ 1127573 h 1374405"/>
                    <a:gd name="connsiteX67" fmla="*/ 1955478 w 2219163"/>
                    <a:gd name="connsiteY67" fmla="*/ 1138793 h 1374405"/>
                    <a:gd name="connsiteX68" fmla="*/ 1989137 w 2219163"/>
                    <a:gd name="connsiteY68" fmla="*/ 1172451 h 1374405"/>
                    <a:gd name="connsiteX69" fmla="*/ 2034016 w 2219163"/>
                    <a:gd name="connsiteY69" fmla="*/ 1178061 h 1374405"/>
                    <a:gd name="connsiteX70" fmla="*/ 2106943 w 2219163"/>
                    <a:gd name="connsiteY70" fmla="*/ 1172451 h 1374405"/>
                    <a:gd name="connsiteX71" fmla="*/ 2123773 w 2219163"/>
                    <a:gd name="connsiteY71" fmla="*/ 1161232 h 1374405"/>
                    <a:gd name="connsiteX72" fmla="*/ 2174261 w 2219163"/>
                    <a:gd name="connsiteY72" fmla="*/ 1144402 h 1374405"/>
                    <a:gd name="connsiteX73" fmla="*/ 2191090 w 2219163"/>
                    <a:gd name="connsiteY73" fmla="*/ 1138793 h 1374405"/>
                    <a:gd name="connsiteX74" fmla="*/ 2207920 w 2219163"/>
                    <a:gd name="connsiteY74" fmla="*/ 1127573 h 1374405"/>
                    <a:gd name="connsiteX75" fmla="*/ 2207920 w 2219163"/>
                    <a:gd name="connsiteY75" fmla="*/ 1093914 h 1374405"/>
                    <a:gd name="connsiteX76" fmla="*/ 2157432 w 2219163"/>
                    <a:gd name="connsiteY76" fmla="*/ 1060255 h 1374405"/>
                    <a:gd name="connsiteX77" fmla="*/ 2112553 w 2219163"/>
                    <a:gd name="connsiteY77" fmla="*/ 1054645 h 1374405"/>
                    <a:gd name="connsiteX78" fmla="*/ 2090114 w 2219163"/>
                    <a:gd name="connsiteY78" fmla="*/ 1020986 h 1374405"/>
                    <a:gd name="connsiteX79" fmla="*/ 2067675 w 2219163"/>
                    <a:gd name="connsiteY79" fmla="*/ 1009767 h 1374405"/>
                    <a:gd name="connsiteX80" fmla="*/ 2045235 w 2219163"/>
                    <a:gd name="connsiteY80" fmla="*/ 1004157 h 1374405"/>
                    <a:gd name="connsiteX81" fmla="*/ 2017186 w 2219163"/>
                    <a:gd name="connsiteY81" fmla="*/ 992937 h 1374405"/>
                    <a:gd name="connsiteX82" fmla="*/ 1989137 w 2219163"/>
                    <a:gd name="connsiteY82" fmla="*/ 964888 h 1374405"/>
                    <a:gd name="connsiteX83" fmla="*/ 1972308 w 2219163"/>
                    <a:gd name="connsiteY83" fmla="*/ 948059 h 1374405"/>
                    <a:gd name="connsiteX84" fmla="*/ 1938649 w 2219163"/>
                    <a:gd name="connsiteY84" fmla="*/ 936839 h 1374405"/>
                    <a:gd name="connsiteX85" fmla="*/ 1921819 w 2219163"/>
                    <a:gd name="connsiteY85" fmla="*/ 920010 h 1374405"/>
                    <a:gd name="connsiteX86" fmla="*/ 1904990 w 2219163"/>
                    <a:gd name="connsiteY86" fmla="*/ 908790 h 1374405"/>
                    <a:gd name="connsiteX87" fmla="*/ 1899380 w 2219163"/>
                    <a:gd name="connsiteY87" fmla="*/ 886351 h 1374405"/>
                    <a:gd name="connsiteX88" fmla="*/ 1904990 w 2219163"/>
                    <a:gd name="connsiteY88" fmla="*/ 858302 h 1374405"/>
                    <a:gd name="connsiteX89" fmla="*/ 1916210 w 2219163"/>
                    <a:gd name="connsiteY89" fmla="*/ 824643 h 1374405"/>
                    <a:gd name="connsiteX90" fmla="*/ 1910600 w 2219163"/>
                    <a:gd name="connsiteY90" fmla="*/ 802204 h 1374405"/>
                    <a:gd name="connsiteX91" fmla="*/ 1893770 w 2219163"/>
                    <a:gd name="connsiteY91" fmla="*/ 790984 h 1374405"/>
                    <a:gd name="connsiteX92" fmla="*/ 1781574 w 2219163"/>
                    <a:gd name="connsiteY92" fmla="*/ 785374 h 1374405"/>
                    <a:gd name="connsiteX93" fmla="*/ 1764744 w 2219163"/>
                    <a:gd name="connsiteY93" fmla="*/ 779764 h 1374405"/>
                    <a:gd name="connsiteX94" fmla="*/ 1798403 w 2219163"/>
                    <a:gd name="connsiteY94" fmla="*/ 757325 h 1374405"/>
                    <a:gd name="connsiteX95" fmla="*/ 1809623 w 2219163"/>
                    <a:gd name="connsiteY95" fmla="*/ 740496 h 1374405"/>
                    <a:gd name="connsiteX96" fmla="*/ 1804013 w 2219163"/>
                    <a:gd name="connsiteY96" fmla="*/ 712447 h 1374405"/>
                    <a:gd name="connsiteX97" fmla="*/ 1770354 w 2219163"/>
                    <a:gd name="connsiteY97" fmla="*/ 695617 h 1374405"/>
                    <a:gd name="connsiteX98" fmla="*/ 1669378 w 2219163"/>
                    <a:gd name="connsiteY98" fmla="*/ 701227 h 1374405"/>
                    <a:gd name="connsiteX99" fmla="*/ 1635719 w 2219163"/>
                    <a:gd name="connsiteY99" fmla="*/ 723666 h 1374405"/>
                    <a:gd name="connsiteX100" fmla="*/ 1585230 w 2219163"/>
                    <a:gd name="connsiteY100" fmla="*/ 718056 h 1374405"/>
                    <a:gd name="connsiteX101" fmla="*/ 1568401 w 2219163"/>
                    <a:gd name="connsiteY101" fmla="*/ 712447 h 1374405"/>
                    <a:gd name="connsiteX102" fmla="*/ 1551571 w 2219163"/>
                    <a:gd name="connsiteY102" fmla="*/ 695617 h 1374405"/>
                    <a:gd name="connsiteX103" fmla="*/ 1540352 w 2219163"/>
                    <a:gd name="connsiteY103" fmla="*/ 678788 h 1374405"/>
                    <a:gd name="connsiteX104" fmla="*/ 1534742 w 2219163"/>
                    <a:gd name="connsiteY104" fmla="*/ 661958 h 1374405"/>
                    <a:gd name="connsiteX105" fmla="*/ 1478644 w 2219163"/>
                    <a:gd name="connsiteY105" fmla="*/ 516103 h 1374405"/>
                    <a:gd name="connsiteX106" fmla="*/ 1433765 w 2219163"/>
                    <a:gd name="connsiteY106" fmla="*/ 510493 h 1374405"/>
                    <a:gd name="connsiteX107" fmla="*/ 1394497 w 2219163"/>
                    <a:gd name="connsiteY107" fmla="*/ 516103 h 1374405"/>
                    <a:gd name="connsiteX108" fmla="*/ 1388887 w 2219163"/>
                    <a:gd name="connsiteY108" fmla="*/ 532932 h 1374405"/>
                    <a:gd name="connsiteX109" fmla="*/ 1366448 w 2219163"/>
                    <a:gd name="connsiteY109" fmla="*/ 544152 h 1374405"/>
                    <a:gd name="connsiteX110" fmla="*/ 1327179 w 2219163"/>
                    <a:gd name="connsiteY110" fmla="*/ 499274 h 1374405"/>
                    <a:gd name="connsiteX111" fmla="*/ 1310349 w 2219163"/>
                    <a:gd name="connsiteY111" fmla="*/ 482444 h 1374405"/>
                    <a:gd name="connsiteX112" fmla="*/ 1287910 w 2219163"/>
                    <a:gd name="connsiteY112" fmla="*/ 471224 h 1374405"/>
                    <a:gd name="connsiteX113" fmla="*/ 1254251 w 2219163"/>
                    <a:gd name="connsiteY113" fmla="*/ 454395 h 1374405"/>
                    <a:gd name="connsiteX114" fmla="*/ 1237422 w 2219163"/>
                    <a:gd name="connsiteY114" fmla="*/ 443175 h 1374405"/>
                    <a:gd name="connsiteX115" fmla="*/ 1209373 w 2219163"/>
                    <a:gd name="connsiteY115" fmla="*/ 381467 h 1374405"/>
                    <a:gd name="connsiteX116" fmla="*/ 1175714 w 2219163"/>
                    <a:gd name="connsiteY116" fmla="*/ 359028 h 1374405"/>
                    <a:gd name="connsiteX117" fmla="*/ 1158884 w 2219163"/>
                    <a:gd name="connsiteY117" fmla="*/ 347809 h 1374405"/>
                    <a:gd name="connsiteX118" fmla="*/ 1097176 w 2219163"/>
                    <a:gd name="connsiteY118" fmla="*/ 353418 h 1374405"/>
                    <a:gd name="connsiteX119" fmla="*/ 1080347 w 2219163"/>
                    <a:gd name="connsiteY119" fmla="*/ 359028 h 1374405"/>
                    <a:gd name="connsiteX120" fmla="*/ 1046688 w 2219163"/>
                    <a:gd name="connsiteY120" fmla="*/ 381467 h 1374405"/>
                    <a:gd name="connsiteX121" fmla="*/ 962541 w 2219163"/>
                    <a:gd name="connsiteY121" fmla="*/ 375858 h 1374405"/>
                    <a:gd name="connsiteX122" fmla="*/ 945711 w 2219163"/>
                    <a:gd name="connsiteY122" fmla="*/ 359028 h 1374405"/>
                    <a:gd name="connsiteX123" fmla="*/ 928882 w 2219163"/>
                    <a:gd name="connsiteY123" fmla="*/ 353418 h 1374405"/>
                    <a:gd name="connsiteX124" fmla="*/ 855954 w 2219163"/>
                    <a:gd name="connsiteY124" fmla="*/ 347809 h 1374405"/>
                    <a:gd name="connsiteX125" fmla="*/ 839125 w 2219163"/>
                    <a:gd name="connsiteY125" fmla="*/ 336589 h 1374405"/>
                    <a:gd name="connsiteX126" fmla="*/ 749368 w 2219163"/>
                    <a:gd name="connsiteY126" fmla="*/ 319759 h 1374405"/>
                    <a:gd name="connsiteX127" fmla="*/ 754978 w 2219163"/>
                    <a:gd name="connsiteY127" fmla="*/ 302930 h 1374405"/>
                    <a:gd name="connsiteX128" fmla="*/ 777417 w 2219163"/>
                    <a:gd name="connsiteY128" fmla="*/ 269271 h 1374405"/>
                    <a:gd name="connsiteX129" fmla="*/ 771807 w 2219163"/>
                    <a:gd name="connsiteY129" fmla="*/ 246832 h 1374405"/>
                    <a:gd name="connsiteX130" fmla="*/ 732538 w 2219163"/>
                    <a:gd name="connsiteY130" fmla="*/ 241222 h 1374405"/>
                    <a:gd name="connsiteX131" fmla="*/ 682050 w 2219163"/>
                    <a:gd name="connsiteY131" fmla="*/ 218783 h 1374405"/>
                    <a:gd name="connsiteX132" fmla="*/ 642781 w 2219163"/>
                    <a:gd name="connsiteY132" fmla="*/ 168294 h 1374405"/>
                    <a:gd name="connsiteX133" fmla="*/ 625952 w 2219163"/>
                    <a:gd name="connsiteY133" fmla="*/ 151465 h 1374405"/>
                    <a:gd name="connsiteX134" fmla="*/ 592293 w 2219163"/>
                    <a:gd name="connsiteY134" fmla="*/ 129026 h 1374405"/>
                    <a:gd name="connsiteX135" fmla="*/ 581073 w 2219163"/>
                    <a:gd name="connsiteY135" fmla="*/ 112196 h 1374405"/>
                    <a:gd name="connsiteX136" fmla="*/ 558634 w 2219163"/>
                    <a:gd name="connsiteY136" fmla="*/ 78537 h 1374405"/>
                    <a:gd name="connsiteX137" fmla="*/ 536195 w 2219163"/>
                    <a:gd name="connsiteY137" fmla="*/ 72928 h 1374405"/>
                    <a:gd name="connsiteX138" fmla="*/ 502536 w 2219163"/>
                    <a:gd name="connsiteY138" fmla="*/ 61708 h 1374405"/>
                    <a:gd name="connsiteX139" fmla="*/ 452048 w 2219163"/>
                    <a:gd name="connsiteY139" fmla="*/ 22439 h 1374405"/>
                    <a:gd name="connsiteX140" fmla="*/ 435218 w 2219163"/>
                    <a:gd name="connsiteY140" fmla="*/ 16829 h 1374405"/>
                    <a:gd name="connsiteX141" fmla="*/ 401559 w 2219163"/>
                    <a:gd name="connsiteY141" fmla="*/ 0 h 1374405"/>
                    <a:gd name="connsiteX142" fmla="*/ 367900 w 2219163"/>
                    <a:gd name="connsiteY142" fmla="*/ 22439 h 1374405"/>
                    <a:gd name="connsiteX143" fmla="*/ 351071 w 2219163"/>
                    <a:gd name="connsiteY143" fmla="*/ 33659 h 1374405"/>
                    <a:gd name="connsiteX144" fmla="*/ 345461 w 2219163"/>
                    <a:gd name="connsiteY144" fmla="*/ 78537 h 1374405"/>
                    <a:gd name="connsiteX145" fmla="*/ 328632 w 2219163"/>
                    <a:gd name="connsiteY145" fmla="*/ 89757 h 1374405"/>
                    <a:gd name="connsiteX146" fmla="*/ 289363 w 2219163"/>
                    <a:gd name="connsiteY146" fmla="*/ 100977 h 1374405"/>
                    <a:gd name="connsiteX147" fmla="*/ 199606 w 2219163"/>
                    <a:gd name="connsiteY147" fmla="*/ 89757 h 1374405"/>
                    <a:gd name="connsiteX148" fmla="*/ 171557 w 2219163"/>
                    <a:gd name="connsiteY148" fmla="*/ 84147 h 1374405"/>
                    <a:gd name="connsiteX149" fmla="*/ 137898 w 2219163"/>
                    <a:gd name="connsiteY149" fmla="*/ 72928 h 1374405"/>
                    <a:gd name="connsiteX150" fmla="*/ 59360 w 2219163"/>
                    <a:gd name="connsiteY150" fmla="*/ 89757 h 1374405"/>
                    <a:gd name="connsiteX151" fmla="*/ 42531 w 2219163"/>
                    <a:gd name="connsiteY151" fmla="*/ 95367 h 1374405"/>
                    <a:gd name="connsiteX152" fmla="*/ 25702 w 2219163"/>
                    <a:gd name="connsiteY152" fmla="*/ 112196 h 1374405"/>
                    <a:gd name="connsiteX153" fmla="*/ 8872 w 2219163"/>
                    <a:gd name="connsiteY153" fmla="*/ 117806 h 1374405"/>
                    <a:gd name="connsiteX154" fmla="*/ 3262 w 2219163"/>
                    <a:gd name="connsiteY154" fmla="*/ 140245 h 1374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</a:cxnLst>
                  <a:rect l="l" t="t" r="r" b="b"/>
                  <a:pathLst>
                    <a:path w="2219163" h="1374405">
                      <a:moveTo>
                        <a:pt x="3262" y="140245"/>
                      </a:moveTo>
                      <a:cubicBezTo>
                        <a:pt x="10742" y="147725"/>
                        <a:pt x="36600" y="152680"/>
                        <a:pt x="53751" y="162685"/>
                      </a:cubicBezTo>
                      <a:cubicBezTo>
                        <a:pt x="68989" y="171574"/>
                        <a:pt x="98629" y="190734"/>
                        <a:pt x="98629" y="190734"/>
                      </a:cubicBezTo>
                      <a:cubicBezTo>
                        <a:pt x="121749" y="225412"/>
                        <a:pt x="96079" y="191584"/>
                        <a:pt x="126678" y="218783"/>
                      </a:cubicBezTo>
                      <a:cubicBezTo>
                        <a:pt x="138537" y="229325"/>
                        <a:pt x="149117" y="241222"/>
                        <a:pt x="160337" y="252442"/>
                      </a:cubicBezTo>
                      <a:lnTo>
                        <a:pt x="177167" y="269271"/>
                      </a:lnTo>
                      <a:cubicBezTo>
                        <a:pt x="180907" y="276751"/>
                        <a:pt x="185742" y="283777"/>
                        <a:pt x="188386" y="291710"/>
                      </a:cubicBezTo>
                      <a:cubicBezTo>
                        <a:pt x="193262" y="306339"/>
                        <a:pt x="191053" y="323759"/>
                        <a:pt x="199606" y="336589"/>
                      </a:cubicBezTo>
                      <a:cubicBezTo>
                        <a:pt x="207086" y="347809"/>
                        <a:pt x="216014" y="358187"/>
                        <a:pt x="222045" y="370248"/>
                      </a:cubicBezTo>
                      <a:cubicBezTo>
                        <a:pt x="225785" y="377728"/>
                        <a:pt x="228404" y="385882"/>
                        <a:pt x="233265" y="392687"/>
                      </a:cubicBezTo>
                      <a:cubicBezTo>
                        <a:pt x="243084" y="406434"/>
                        <a:pt x="253502" y="411788"/>
                        <a:pt x="266924" y="420736"/>
                      </a:cubicBezTo>
                      <a:cubicBezTo>
                        <a:pt x="282561" y="444192"/>
                        <a:pt x="286419" y="454747"/>
                        <a:pt x="306192" y="471224"/>
                      </a:cubicBezTo>
                      <a:cubicBezTo>
                        <a:pt x="311372" y="475540"/>
                        <a:pt x="316991" y="479429"/>
                        <a:pt x="323022" y="482444"/>
                      </a:cubicBezTo>
                      <a:cubicBezTo>
                        <a:pt x="345302" y="493584"/>
                        <a:pt x="336009" y="480899"/>
                        <a:pt x="356681" y="499274"/>
                      </a:cubicBezTo>
                      <a:cubicBezTo>
                        <a:pt x="368540" y="509815"/>
                        <a:pt x="381539" y="519730"/>
                        <a:pt x="390340" y="532932"/>
                      </a:cubicBezTo>
                      <a:cubicBezTo>
                        <a:pt x="417180" y="573192"/>
                        <a:pt x="403244" y="557056"/>
                        <a:pt x="429608" y="583421"/>
                      </a:cubicBezTo>
                      <a:cubicBezTo>
                        <a:pt x="431478" y="589031"/>
                        <a:pt x="432346" y="595081"/>
                        <a:pt x="435218" y="600250"/>
                      </a:cubicBezTo>
                      <a:cubicBezTo>
                        <a:pt x="435218" y="600251"/>
                        <a:pt x="463267" y="642324"/>
                        <a:pt x="468877" y="650739"/>
                      </a:cubicBezTo>
                      <a:lnTo>
                        <a:pt x="502536" y="701227"/>
                      </a:lnTo>
                      <a:cubicBezTo>
                        <a:pt x="506276" y="706837"/>
                        <a:pt x="508989" y="713288"/>
                        <a:pt x="513756" y="718056"/>
                      </a:cubicBezTo>
                      <a:cubicBezTo>
                        <a:pt x="519366" y="723666"/>
                        <a:pt x="525506" y="728791"/>
                        <a:pt x="530585" y="734886"/>
                      </a:cubicBezTo>
                      <a:cubicBezTo>
                        <a:pt x="534901" y="740065"/>
                        <a:pt x="536731" y="747275"/>
                        <a:pt x="541805" y="751715"/>
                      </a:cubicBezTo>
                      <a:cubicBezTo>
                        <a:pt x="551953" y="760595"/>
                        <a:pt x="564244" y="766675"/>
                        <a:pt x="575464" y="774155"/>
                      </a:cubicBezTo>
                      <a:cubicBezTo>
                        <a:pt x="581074" y="777895"/>
                        <a:pt x="587526" y="780607"/>
                        <a:pt x="592293" y="785374"/>
                      </a:cubicBezTo>
                      <a:lnTo>
                        <a:pt x="625952" y="819033"/>
                      </a:lnTo>
                      <a:cubicBezTo>
                        <a:pt x="631562" y="824643"/>
                        <a:pt x="638380" y="829262"/>
                        <a:pt x="642781" y="835863"/>
                      </a:cubicBezTo>
                      <a:cubicBezTo>
                        <a:pt x="646521" y="841473"/>
                        <a:pt x="648927" y="848252"/>
                        <a:pt x="654001" y="852692"/>
                      </a:cubicBezTo>
                      <a:cubicBezTo>
                        <a:pt x="680770" y="876114"/>
                        <a:pt x="689541" y="875758"/>
                        <a:pt x="721319" y="886351"/>
                      </a:cubicBezTo>
                      <a:cubicBezTo>
                        <a:pt x="745464" y="894400"/>
                        <a:pt x="732409" y="890526"/>
                        <a:pt x="760587" y="897570"/>
                      </a:cubicBezTo>
                      <a:cubicBezTo>
                        <a:pt x="762457" y="923749"/>
                        <a:pt x="759831" y="950646"/>
                        <a:pt x="766197" y="976108"/>
                      </a:cubicBezTo>
                      <a:cubicBezTo>
                        <a:pt x="767832" y="982649"/>
                        <a:pt x="778815" y="982063"/>
                        <a:pt x="783027" y="987328"/>
                      </a:cubicBezTo>
                      <a:cubicBezTo>
                        <a:pt x="786721" y="991945"/>
                        <a:pt x="785993" y="998868"/>
                        <a:pt x="788637" y="1004157"/>
                      </a:cubicBezTo>
                      <a:cubicBezTo>
                        <a:pt x="794942" y="1016766"/>
                        <a:pt x="806051" y="1028953"/>
                        <a:pt x="816686" y="1037816"/>
                      </a:cubicBezTo>
                      <a:cubicBezTo>
                        <a:pt x="821865" y="1042132"/>
                        <a:pt x="827001" y="1047299"/>
                        <a:pt x="833515" y="1049036"/>
                      </a:cubicBezTo>
                      <a:cubicBezTo>
                        <a:pt x="855496" y="1054897"/>
                        <a:pt x="878394" y="1056515"/>
                        <a:pt x="900833" y="1060255"/>
                      </a:cubicBezTo>
                      <a:cubicBezTo>
                        <a:pt x="906443" y="1062125"/>
                        <a:pt x="912373" y="1063220"/>
                        <a:pt x="917662" y="1065865"/>
                      </a:cubicBezTo>
                      <a:cubicBezTo>
                        <a:pt x="923693" y="1068880"/>
                        <a:pt x="929312" y="1072769"/>
                        <a:pt x="934492" y="1077085"/>
                      </a:cubicBezTo>
                      <a:cubicBezTo>
                        <a:pt x="945127" y="1085947"/>
                        <a:pt x="956237" y="1098136"/>
                        <a:pt x="962541" y="1110744"/>
                      </a:cubicBezTo>
                      <a:cubicBezTo>
                        <a:pt x="972771" y="1131203"/>
                        <a:pt x="964060" y="1143546"/>
                        <a:pt x="990590" y="1161232"/>
                      </a:cubicBezTo>
                      <a:cubicBezTo>
                        <a:pt x="1029169" y="1186951"/>
                        <a:pt x="1011457" y="1179407"/>
                        <a:pt x="1041078" y="1189281"/>
                      </a:cubicBezTo>
                      <a:cubicBezTo>
                        <a:pt x="1044818" y="1194891"/>
                        <a:pt x="1050976" y="1199499"/>
                        <a:pt x="1052298" y="1206110"/>
                      </a:cubicBezTo>
                      <a:cubicBezTo>
                        <a:pt x="1056714" y="1228190"/>
                        <a:pt x="1054932" y="1251108"/>
                        <a:pt x="1057908" y="1273428"/>
                      </a:cubicBezTo>
                      <a:cubicBezTo>
                        <a:pt x="1059109" y="1282437"/>
                        <a:pt x="1070845" y="1307249"/>
                        <a:pt x="1074737" y="1312697"/>
                      </a:cubicBezTo>
                      <a:cubicBezTo>
                        <a:pt x="1079348" y="1319153"/>
                        <a:pt x="1085472" y="1324447"/>
                        <a:pt x="1091567" y="1329526"/>
                      </a:cubicBezTo>
                      <a:cubicBezTo>
                        <a:pt x="1106412" y="1341896"/>
                        <a:pt x="1122742" y="1348104"/>
                        <a:pt x="1142055" y="1351966"/>
                      </a:cubicBezTo>
                      <a:cubicBezTo>
                        <a:pt x="1149678" y="1353490"/>
                        <a:pt x="1183484" y="1359788"/>
                        <a:pt x="1192543" y="1363185"/>
                      </a:cubicBezTo>
                      <a:cubicBezTo>
                        <a:pt x="1200373" y="1366121"/>
                        <a:pt x="1207503" y="1370665"/>
                        <a:pt x="1214983" y="1374405"/>
                      </a:cubicBezTo>
                      <a:cubicBezTo>
                        <a:pt x="1216853" y="1368795"/>
                        <a:pt x="1221245" y="1363452"/>
                        <a:pt x="1220592" y="1357575"/>
                      </a:cubicBezTo>
                      <a:cubicBezTo>
                        <a:pt x="1219286" y="1345821"/>
                        <a:pt x="1209373" y="1323917"/>
                        <a:pt x="1209373" y="1323917"/>
                      </a:cubicBezTo>
                      <a:cubicBezTo>
                        <a:pt x="1218253" y="1288396"/>
                        <a:pt x="1208568" y="1305754"/>
                        <a:pt x="1248641" y="1279038"/>
                      </a:cubicBezTo>
                      <a:lnTo>
                        <a:pt x="1265471" y="1267818"/>
                      </a:lnTo>
                      <a:cubicBezTo>
                        <a:pt x="1269211" y="1262208"/>
                        <a:pt x="1273675" y="1257019"/>
                        <a:pt x="1276690" y="1250989"/>
                      </a:cubicBezTo>
                      <a:cubicBezTo>
                        <a:pt x="1288916" y="1226537"/>
                        <a:pt x="1283731" y="1187737"/>
                        <a:pt x="1287910" y="1166842"/>
                      </a:cubicBezTo>
                      <a:cubicBezTo>
                        <a:pt x="1289232" y="1160231"/>
                        <a:pt x="1294056" y="1154452"/>
                        <a:pt x="1299130" y="1150012"/>
                      </a:cubicBezTo>
                      <a:cubicBezTo>
                        <a:pt x="1309278" y="1141133"/>
                        <a:pt x="1332789" y="1127573"/>
                        <a:pt x="1332789" y="1127573"/>
                      </a:cubicBezTo>
                      <a:cubicBezTo>
                        <a:pt x="1336529" y="1121963"/>
                        <a:pt x="1338934" y="1115184"/>
                        <a:pt x="1344008" y="1110744"/>
                      </a:cubicBezTo>
                      <a:cubicBezTo>
                        <a:pt x="1367750" y="1089970"/>
                        <a:pt x="1371381" y="1090399"/>
                        <a:pt x="1394497" y="1082694"/>
                      </a:cubicBezTo>
                      <a:cubicBezTo>
                        <a:pt x="1400107" y="1077084"/>
                        <a:pt x="1405231" y="1070944"/>
                        <a:pt x="1411326" y="1065865"/>
                      </a:cubicBezTo>
                      <a:cubicBezTo>
                        <a:pt x="1484080" y="1005237"/>
                        <a:pt x="1671403" y="1049578"/>
                        <a:pt x="1697427" y="1049036"/>
                      </a:cubicBezTo>
                      <a:cubicBezTo>
                        <a:pt x="1703037" y="1045296"/>
                        <a:pt x="1707555" y="1038561"/>
                        <a:pt x="1714256" y="1037816"/>
                      </a:cubicBezTo>
                      <a:cubicBezTo>
                        <a:pt x="1723779" y="1036758"/>
                        <a:pt x="1758395" y="1046046"/>
                        <a:pt x="1770354" y="1049036"/>
                      </a:cubicBezTo>
                      <a:cubicBezTo>
                        <a:pt x="1787254" y="1060302"/>
                        <a:pt x="1789697" y="1062935"/>
                        <a:pt x="1809623" y="1071475"/>
                      </a:cubicBezTo>
                      <a:cubicBezTo>
                        <a:pt x="1815058" y="1073804"/>
                        <a:pt x="1821163" y="1074441"/>
                        <a:pt x="1826452" y="1077085"/>
                      </a:cubicBezTo>
                      <a:cubicBezTo>
                        <a:pt x="1832482" y="1080100"/>
                        <a:pt x="1837252" y="1085289"/>
                        <a:pt x="1843282" y="1088304"/>
                      </a:cubicBezTo>
                      <a:cubicBezTo>
                        <a:pt x="1848571" y="1090948"/>
                        <a:pt x="1854822" y="1091269"/>
                        <a:pt x="1860111" y="1093914"/>
                      </a:cubicBezTo>
                      <a:cubicBezTo>
                        <a:pt x="1866142" y="1096929"/>
                        <a:pt x="1870780" y="1102396"/>
                        <a:pt x="1876941" y="1105134"/>
                      </a:cubicBezTo>
                      <a:cubicBezTo>
                        <a:pt x="1924068" y="1126079"/>
                        <a:pt x="1896286" y="1106391"/>
                        <a:pt x="1938649" y="1127573"/>
                      </a:cubicBezTo>
                      <a:cubicBezTo>
                        <a:pt x="1944679" y="1130588"/>
                        <a:pt x="1950439" y="1134314"/>
                        <a:pt x="1955478" y="1138793"/>
                      </a:cubicBezTo>
                      <a:cubicBezTo>
                        <a:pt x="1967337" y="1149334"/>
                        <a:pt x="1973393" y="1170483"/>
                        <a:pt x="1989137" y="1172451"/>
                      </a:cubicBezTo>
                      <a:lnTo>
                        <a:pt x="2034016" y="1178061"/>
                      </a:lnTo>
                      <a:cubicBezTo>
                        <a:pt x="2058325" y="1176191"/>
                        <a:pt x="2082980" y="1176944"/>
                        <a:pt x="2106943" y="1172451"/>
                      </a:cubicBezTo>
                      <a:cubicBezTo>
                        <a:pt x="2113570" y="1171209"/>
                        <a:pt x="2117549" y="1163825"/>
                        <a:pt x="2123773" y="1161232"/>
                      </a:cubicBezTo>
                      <a:cubicBezTo>
                        <a:pt x="2140148" y="1154409"/>
                        <a:pt x="2157432" y="1150012"/>
                        <a:pt x="2174261" y="1144402"/>
                      </a:cubicBezTo>
                      <a:lnTo>
                        <a:pt x="2191090" y="1138793"/>
                      </a:lnTo>
                      <a:cubicBezTo>
                        <a:pt x="2196700" y="1135053"/>
                        <a:pt x="2203152" y="1132340"/>
                        <a:pt x="2207920" y="1127573"/>
                      </a:cubicBezTo>
                      <a:cubicBezTo>
                        <a:pt x="2224240" y="1111254"/>
                        <a:pt x="2221520" y="1110234"/>
                        <a:pt x="2207920" y="1093914"/>
                      </a:cubicBezTo>
                      <a:cubicBezTo>
                        <a:pt x="2195010" y="1078422"/>
                        <a:pt x="2177893" y="1063975"/>
                        <a:pt x="2157432" y="1060255"/>
                      </a:cubicBezTo>
                      <a:cubicBezTo>
                        <a:pt x="2142599" y="1057558"/>
                        <a:pt x="2127513" y="1056515"/>
                        <a:pt x="2112553" y="1054645"/>
                      </a:cubicBezTo>
                      <a:cubicBezTo>
                        <a:pt x="2105073" y="1043425"/>
                        <a:pt x="2102175" y="1027016"/>
                        <a:pt x="2090114" y="1020986"/>
                      </a:cubicBezTo>
                      <a:cubicBezTo>
                        <a:pt x="2082634" y="1017246"/>
                        <a:pt x="2075505" y="1012703"/>
                        <a:pt x="2067675" y="1009767"/>
                      </a:cubicBezTo>
                      <a:cubicBezTo>
                        <a:pt x="2060456" y="1007060"/>
                        <a:pt x="2052550" y="1006595"/>
                        <a:pt x="2045235" y="1004157"/>
                      </a:cubicBezTo>
                      <a:cubicBezTo>
                        <a:pt x="2035682" y="1000973"/>
                        <a:pt x="2026536" y="996677"/>
                        <a:pt x="2017186" y="992937"/>
                      </a:cubicBezTo>
                      <a:cubicBezTo>
                        <a:pt x="1996618" y="962084"/>
                        <a:pt x="2017186" y="988262"/>
                        <a:pt x="1989137" y="964888"/>
                      </a:cubicBezTo>
                      <a:cubicBezTo>
                        <a:pt x="1983042" y="959809"/>
                        <a:pt x="1979243" y="951912"/>
                        <a:pt x="1972308" y="948059"/>
                      </a:cubicBezTo>
                      <a:cubicBezTo>
                        <a:pt x="1961970" y="942315"/>
                        <a:pt x="1938649" y="936839"/>
                        <a:pt x="1938649" y="936839"/>
                      </a:cubicBezTo>
                      <a:cubicBezTo>
                        <a:pt x="1933039" y="931229"/>
                        <a:pt x="1927914" y="925089"/>
                        <a:pt x="1921819" y="920010"/>
                      </a:cubicBezTo>
                      <a:cubicBezTo>
                        <a:pt x="1916640" y="915694"/>
                        <a:pt x="1908730" y="914400"/>
                        <a:pt x="1904990" y="908790"/>
                      </a:cubicBezTo>
                      <a:cubicBezTo>
                        <a:pt x="1900713" y="902375"/>
                        <a:pt x="1901250" y="893831"/>
                        <a:pt x="1899380" y="886351"/>
                      </a:cubicBezTo>
                      <a:cubicBezTo>
                        <a:pt x="1901250" y="877001"/>
                        <a:pt x="1902481" y="867501"/>
                        <a:pt x="1904990" y="858302"/>
                      </a:cubicBezTo>
                      <a:cubicBezTo>
                        <a:pt x="1908102" y="846892"/>
                        <a:pt x="1916210" y="824643"/>
                        <a:pt x="1916210" y="824643"/>
                      </a:cubicBezTo>
                      <a:cubicBezTo>
                        <a:pt x="1914340" y="817163"/>
                        <a:pt x="1914877" y="808619"/>
                        <a:pt x="1910600" y="802204"/>
                      </a:cubicBezTo>
                      <a:cubicBezTo>
                        <a:pt x="1906860" y="796594"/>
                        <a:pt x="1900456" y="791856"/>
                        <a:pt x="1893770" y="790984"/>
                      </a:cubicBezTo>
                      <a:cubicBezTo>
                        <a:pt x="1856639" y="786141"/>
                        <a:pt x="1818973" y="787244"/>
                        <a:pt x="1781574" y="785374"/>
                      </a:cubicBezTo>
                      <a:cubicBezTo>
                        <a:pt x="1775964" y="783504"/>
                        <a:pt x="1761702" y="784835"/>
                        <a:pt x="1764744" y="779764"/>
                      </a:cubicBezTo>
                      <a:cubicBezTo>
                        <a:pt x="1771681" y="768201"/>
                        <a:pt x="1798403" y="757325"/>
                        <a:pt x="1798403" y="757325"/>
                      </a:cubicBezTo>
                      <a:cubicBezTo>
                        <a:pt x="1802143" y="751715"/>
                        <a:pt x="1808787" y="747186"/>
                        <a:pt x="1809623" y="740496"/>
                      </a:cubicBezTo>
                      <a:cubicBezTo>
                        <a:pt x="1810806" y="731035"/>
                        <a:pt x="1808744" y="720726"/>
                        <a:pt x="1804013" y="712447"/>
                      </a:cubicBezTo>
                      <a:cubicBezTo>
                        <a:pt x="1798895" y="703490"/>
                        <a:pt x="1778993" y="698497"/>
                        <a:pt x="1770354" y="695617"/>
                      </a:cubicBezTo>
                      <a:cubicBezTo>
                        <a:pt x="1736695" y="697487"/>
                        <a:pt x="1702380" y="694352"/>
                        <a:pt x="1669378" y="701227"/>
                      </a:cubicBezTo>
                      <a:cubicBezTo>
                        <a:pt x="1656177" y="703977"/>
                        <a:pt x="1635719" y="723666"/>
                        <a:pt x="1635719" y="723666"/>
                      </a:cubicBezTo>
                      <a:cubicBezTo>
                        <a:pt x="1618889" y="721796"/>
                        <a:pt x="1601933" y="720840"/>
                        <a:pt x="1585230" y="718056"/>
                      </a:cubicBezTo>
                      <a:cubicBezTo>
                        <a:pt x="1579397" y="717084"/>
                        <a:pt x="1573321" y="715727"/>
                        <a:pt x="1568401" y="712447"/>
                      </a:cubicBezTo>
                      <a:cubicBezTo>
                        <a:pt x="1561800" y="708046"/>
                        <a:pt x="1556650" y="701712"/>
                        <a:pt x="1551571" y="695617"/>
                      </a:cubicBezTo>
                      <a:cubicBezTo>
                        <a:pt x="1547255" y="690438"/>
                        <a:pt x="1543367" y="684818"/>
                        <a:pt x="1540352" y="678788"/>
                      </a:cubicBezTo>
                      <a:cubicBezTo>
                        <a:pt x="1537707" y="673499"/>
                        <a:pt x="1536612" y="667568"/>
                        <a:pt x="1534742" y="661958"/>
                      </a:cubicBezTo>
                      <a:cubicBezTo>
                        <a:pt x="1527269" y="460185"/>
                        <a:pt x="1579760" y="516103"/>
                        <a:pt x="1478644" y="516103"/>
                      </a:cubicBezTo>
                      <a:cubicBezTo>
                        <a:pt x="1463568" y="516103"/>
                        <a:pt x="1448725" y="512363"/>
                        <a:pt x="1433765" y="510493"/>
                      </a:cubicBezTo>
                      <a:cubicBezTo>
                        <a:pt x="1420676" y="512363"/>
                        <a:pt x="1406323" y="510190"/>
                        <a:pt x="1394497" y="516103"/>
                      </a:cubicBezTo>
                      <a:cubicBezTo>
                        <a:pt x="1389208" y="518747"/>
                        <a:pt x="1393068" y="528751"/>
                        <a:pt x="1388887" y="532932"/>
                      </a:cubicBezTo>
                      <a:cubicBezTo>
                        <a:pt x="1382974" y="538845"/>
                        <a:pt x="1373928" y="540412"/>
                        <a:pt x="1366448" y="544152"/>
                      </a:cubicBezTo>
                      <a:cubicBezTo>
                        <a:pt x="1318764" y="512363"/>
                        <a:pt x="1392625" y="564720"/>
                        <a:pt x="1327179" y="499274"/>
                      </a:cubicBezTo>
                      <a:cubicBezTo>
                        <a:pt x="1321569" y="493664"/>
                        <a:pt x="1316805" y="487055"/>
                        <a:pt x="1310349" y="482444"/>
                      </a:cubicBezTo>
                      <a:cubicBezTo>
                        <a:pt x="1303544" y="477583"/>
                        <a:pt x="1295171" y="475373"/>
                        <a:pt x="1287910" y="471224"/>
                      </a:cubicBezTo>
                      <a:cubicBezTo>
                        <a:pt x="1257463" y="453826"/>
                        <a:pt x="1285106" y="464680"/>
                        <a:pt x="1254251" y="454395"/>
                      </a:cubicBezTo>
                      <a:cubicBezTo>
                        <a:pt x="1248641" y="450655"/>
                        <a:pt x="1240767" y="449029"/>
                        <a:pt x="1237422" y="443175"/>
                      </a:cubicBezTo>
                      <a:cubicBezTo>
                        <a:pt x="1219488" y="411790"/>
                        <a:pt x="1250789" y="409077"/>
                        <a:pt x="1209373" y="381467"/>
                      </a:cubicBezTo>
                      <a:lnTo>
                        <a:pt x="1175714" y="359028"/>
                      </a:lnTo>
                      <a:lnTo>
                        <a:pt x="1158884" y="347809"/>
                      </a:lnTo>
                      <a:cubicBezTo>
                        <a:pt x="1138315" y="349679"/>
                        <a:pt x="1117623" y="350497"/>
                        <a:pt x="1097176" y="353418"/>
                      </a:cubicBezTo>
                      <a:cubicBezTo>
                        <a:pt x="1091322" y="354254"/>
                        <a:pt x="1085267" y="355748"/>
                        <a:pt x="1080347" y="359028"/>
                      </a:cubicBezTo>
                      <a:cubicBezTo>
                        <a:pt x="1038330" y="387040"/>
                        <a:pt x="1086700" y="368131"/>
                        <a:pt x="1046688" y="381467"/>
                      </a:cubicBezTo>
                      <a:cubicBezTo>
                        <a:pt x="1018639" y="379597"/>
                        <a:pt x="989983" y="381956"/>
                        <a:pt x="962541" y="375858"/>
                      </a:cubicBezTo>
                      <a:cubicBezTo>
                        <a:pt x="954796" y="374137"/>
                        <a:pt x="952312" y="363429"/>
                        <a:pt x="945711" y="359028"/>
                      </a:cubicBezTo>
                      <a:cubicBezTo>
                        <a:pt x="940791" y="355748"/>
                        <a:pt x="934749" y="354151"/>
                        <a:pt x="928882" y="353418"/>
                      </a:cubicBezTo>
                      <a:cubicBezTo>
                        <a:pt x="904689" y="350394"/>
                        <a:pt x="880263" y="349679"/>
                        <a:pt x="855954" y="347809"/>
                      </a:cubicBezTo>
                      <a:cubicBezTo>
                        <a:pt x="850344" y="344069"/>
                        <a:pt x="845286" y="339327"/>
                        <a:pt x="839125" y="336589"/>
                      </a:cubicBezTo>
                      <a:cubicBezTo>
                        <a:pt x="804247" y="321087"/>
                        <a:pt x="790842" y="323907"/>
                        <a:pt x="749368" y="319759"/>
                      </a:cubicBezTo>
                      <a:cubicBezTo>
                        <a:pt x="751238" y="314149"/>
                        <a:pt x="752106" y="308099"/>
                        <a:pt x="754978" y="302930"/>
                      </a:cubicBezTo>
                      <a:cubicBezTo>
                        <a:pt x="761527" y="291143"/>
                        <a:pt x="777417" y="269271"/>
                        <a:pt x="777417" y="269271"/>
                      </a:cubicBezTo>
                      <a:cubicBezTo>
                        <a:pt x="775547" y="261791"/>
                        <a:pt x="778345" y="250918"/>
                        <a:pt x="771807" y="246832"/>
                      </a:cubicBezTo>
                      <a:cubicBezTo>
                        <a:pt x="760594" y="239824"/>
                        <a:pt x="745422" y="244195"/>
                        <a:pt x="732538" y="241222"/>
                      </a:cubicBezTo>
                      <a:cubicBezTo>
                        <a:pt x="701909" y="234153"/>
                        <a:pt x="703346" y="232980"/>
                        <a:pt x="682050" y="218783"/>
                      </a:cubicBezTo>
                      <a:cubicBezTo>
                        <a:pt x="671422" y="186900"/>
                        <a:pt x="680621" y="206134"/>
                        <a:pt x="642781" y="168294"/>
                      </a:cubicBezTo>
                      <a:cubicBezTo>
                        <a:pt x="637171" y="162684"/>
                        <a:pt x="632553" y="155866"/>
                        <a:pt x="625952" y="151465"/>
                      </a:cubicBezTo>
                      <a:lnTo>
                        <a:pt x="592293" y="129026"/>
                      </a:lnTo>
                      <a:cubicBezTo>
                        <a:pt x="588553" y="123416"/>
                        <a:pt x="584088" y="118227"/>
                        <a:pt x="581073" y="112196"/>
                      </a:cubicBezTo>
                      <a:cubicBezTo>
                        <a:pt x="571969" y="93988"/>
                        <a:pt x="580968" y="91299"/>
                        <a:pt x="558634" y="78537"/>
                      </a:cubicBezTo>
                      <a:cubicBezTo>
                        <a:pt x="551940" y="74712"/>
                        <a:pt x="543580" y="75143"/>
                        <a:pt x="536195" y="72928"/>
                      </a:cubicBezTo>
                      <a:cubicBezTo>
                        <a:pt x="524867" y="69530"/>
                        <a:pt x="502536" y="61708"/>
                        <a:pt x="502536" y="61708"/>
                      </a:cubicBezTo>
                      <a:cubicBezTo>
                        <a:pt x="488016" y="47188"/>
                        <a:pt x="472177" y="29149"/>
                        <a:pt x="452048" y="22439"/>
                      </a:cubicBezTo>
                      <a:cubicBezTo>
                        <a:pt x="446438" y="20569"/>
                        <a:pt x="440507" y="19474"/>
                        <a:pt x="435218" y="16829"/>
                      </a:cubicBezTo>
                      <a:cubicBezTo>
                        <a:pt x="391718" y="-4920"/>
                        <a:pt x="443863" y="14101"/>
                        <a:pt x="401559" y="0"/>
                      </a:cubicBezTo>
                      <a:lnTo>
                        <a:pt x="367900" y="22439"/>
                      </a:lnTo>
                      <a:lnTo>
                        <a:pt x="351071" y="33659"/>
                      </a:lnTo>
                      <a:cubicBezTo>
                        <a:pt x="349201" y="48618"/>
                        <a:pt x="351060" y="64539"/>
                        <a:pt x="345461" y="78537"/>
                      </a:cubicBezTo>
                      <a:cubicBezTo>
                        <a:pt x="342957" y="84797"/>
                        <a:pt x="334662" y="86742"/>
                        <a:pt x="328632" y="89757"/>
                      </a:cubicBezTo>
                      <a:cubicBezTo>
                        <a:pt x="320585" y="93781"/>
                        <a:pt x="296551" y="99180"/>
                        <a:pt x="289363" y="100977"/>
                      </a:cubicBezTo>
                      <a:cubicBezTo>
                        <a:pt x="256487" y="97324"/>
                        <a:pt x="231623" y="95093"/>
                        <a:pt x="199606" y="89757"/>
                      </a:cubicBezTo>
                      <a:cubicBezTo>
                        <a:pt x="190201" y="88189"/>
                        <a:pt x="180756" y="86656"/>
                        <a:pt x="171557" y="84147"/>
                      </a:cubicBezTo>
                      <a:cubicBezTo>
                        <a:pt x="160147" y="81035"/>
                        <a:pt x="137898" y="72928"/>
                        <a:pt x="137898" y="72928"/>
                      </a:cubicBezTo>
                      <a:cubicBezTo>
                        <a:pt x="81285" y="80004"/>
                        <a:pt x="107321" y="73770"/>
                        <a:pt x="59360" y="89757"/>
                      </a:cubicBezTo>
                      <a:lnTo>
                        <a:pt x="42531" y="95367"/>
                      </a:lnTo>
                      <a:cubicBezTo>
                        <a:pt x="36921" y="100977"/>
                        <a:pt x="32303" y="107795"/>
                        <a:pt x="25702" y="112196"/>
                      </a:cubicBezTo>
                      <a:cubicBezTo>
                        <a:pt x="20782" y="115476"/>
                        <a:pt x="13053" y="113625"/>
                        <a:pt x="8872" y="117806"/>
                      </a:cubicBezTo>
                      <a:cubicBezTo>
                        <a:pt x="2671" y="124007"/>
                        <a:pt x="-4218" y="132765"/>
                        <a:pt x="3262" y="140245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97"/>
                  <a:endParaRPr lang="ru-RU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11" name="Полилиния 210"/>
              <p:cNvSpPr/>
              <p:nvPr/>
            </p:nvSpPr>
            <p:spPr>
              <a:xfrm>
                <a:off x="5824449" y="4320472"/>
                <a:ext cx="935263" cy="2241635"/>
              </a:xfrm>
              <a:custGeom>
                <a:avLst/>
                <a:gdLst>
                  <a:gd name="connsiteX0" fmla="*/ 534249 w 935263"/>
                  <a:gd name="connsiteY0" fmla="*/ 210845 h 2241635"/>
                  <a:gd name="connsiteX1" fmla="*/ 506199 w 935263"/>
                  <a:gd name="connsiteY1" fmla="*/ 194016 h 2241635"/>
                  <a:gd name="connsiteX2" fmla="*/ 489370 w 935263"/>
                  <a:gd name="connsiteY2" fmla="*/ 177186 h 2241635"/>
                  <a:gd name="connsiteX3" fmla="*/ 455711 w 935263"/>
                  <a:gd name="connsiteY3" fmla="*/ 160357 h 2241635"/>
                  <a:gd name="connsiteX4" fmla="*/ 433272 w 935263"/>
                  <a:gd name="connsiteY4" fmla="*/ 165967 h 2241635"/>
                  <a:gd name="connsiteX5" fmla="*/ 438882 w 935263"/>
                  <a:gd name="connsiteY5" fmla="*/ 137918 h 2241635"/>
                  <a:gd name="connsiteX6" fmla="*/ 455711 w 935263"/>
                  <a:gd name="connsiteY6" fmla="*/ 87429 h 2241635"/>
                  <a:gd name="connsiteX7" fmla="*/ 461321 w 935263"/>
                  <a:gd name="connsiteY7" fmla="*/ 70600 h 2241635"/>
                  <a:gd name="connsiteX8" fmla="*/ 466931 w 935263"/>
                  <a:gd name="connsiteY8" fmla="*/ 53770 h 2241635"/>
                  <a:gd name="connsiteX9" fmla="*/ 461321 w 935263"/>
                  <a:gd name="connsiteY9" fmla="*/ 31331 h 2241635"/>
                  <a:gd name="connsiteX10" fmla="*/ 444491 w 935263"/>
                  <a:gd name="connsiteY10" fmla="*/ 25721 h 2241635"/>
                  <a:gd name="connsiteX11" fmla="*/ 365954 w 935263"/>
                  <a:gd name="connsiteY11" fmla="*/ 20112 h 2241635"/>
                  <a:gd name="connsiteX12" fmla="*/ 343515 w 935263"/>
                  <a:gd name="connsiteY12" fmla="*/ 3282 h 2241635"/>
                  <a:gd name="connsiteX13" fmla="*/ 220099 w 935263"/>
                  <a:gd name="connsiteY13" fmla="*/ 14502 h 2241635"/>
                  <a:gd name="connsiteX14" fmla="*/ 203269 w 935263"/>
                  <a:gd name="connsiteY14" fmla="*/ 36941 h 2241635"/>
                  <a:gd name="connsiteX15" fmla="*/ 180830 w 935263"/>
                  <a:gd name="connsiteY15" fmla="*/ 70600 h 2241635"/>
                  <a:gd name="connsiteX16" fmla="*/ 164001 w 935263"/>
                  <a:gd name="connsiteY16" fmla="*/ 76210 h 2241635"/>
                  <a:gd name="connsiteX17" fmla="*/ 164001 w 935263"/>
                  <a:gd name="connsiteY17" fmla="*/ 171577 h 2241635"/>
                  <a:gd name="connsiteX18" fmla="*/ 158391 w 935263"/>
                  <a:gd name="connsiteY18" fmla="*/ 188406 h 2241635"/>
                  <a:gd name="connsiteX19" fmla="*/ 124732 w 935263"/>
                  <a:gd name="connsiteY19" fmla="*/ 199626 h 2241635"/>
                  <a:gd name="connsiteX20" fmla="*/ 107903 w 935263"/>
                  <a:gd name="connsiteY20" fmla="*/ 210845 h 2241635"/>
                  <a:gd name="connsiteX21" fmla="*/ 113512 w 935263"/>
                  <a:gd name="connsiteY21" fmla="*/ 266943 h 2241635"/>
                  <a:gd name="connsiteX22" fmla="*/ 130342 w 935263"/>
                  <a:gd name="connsiteY22" fmla="*/ 317432 h 2241635"/>
                  <a:gd name="connsiteX23" fmla="*/ 135952 w 935263"/>
                  <a:gd name="connsiteY23" fmla="*/ 339871 h 2241635"/>
                  <a:gd name="connsiteX24" fmla="*/ 180830 w 935263"/>
                  <a:gd name="connsiteY24" fmla="*/ 345481 h 2241635"/>
                  <a:gd name="connsiteX25" fmla="*/ 192050 w 935263"/>
                  <a:gd name="connsiteY25" fmla="*/ 362310 h 2241635"/>
                  <a:gd name="connsiteX26" fmla="*/ 197660 w 935263"/>
                  <a:gd name="connsiteY26" fmla="*/ 379140 h 2241635"/>
                  <a:gd name="connsiteX27" fmla="*/ 220099 w 935263"/>
                  <a:gd name="connsiteY27" fmla="*/ 412799 h 2241635"/>
                  <a:gd name="connsiteX28" fmla="*/ 214489 w 935263"/>
                  <a:gd name="connsiteY28" fmla="*/ 446458 h 2241635"/>
                  <a:gd name="connsiteX29" fmla="*/ 180830 w 935263"/>
                  <a:gd name="connsiteY29" fmla="*/ 474507 h 2241635"/>
                  <a:gd name="connsiteX30" fmla="*/ 164001 w 935263"/>
                  <a:gd name="connsiteY30" fmla="*/ 491336 h 2241635"/>
                  <a:gd name="connsiteX31" fmla="*/ 158391 w 935263"/>
                  <a:gd name="connsiteY31" fmla="*/ 508166 h 2241635"/>
                  <a:gd name="connsiteX32" fmla="*/ 164001 w 935263"/>
                  <a:gd name="connsiteY32" fmla="*/ 547434 h 2241635"/>
                  <a:gd name="connsiteX33" fmla="*/ 197660 w 935263"/>
                  <a:gd name="connsiteY33" fmla="*/ 581093 h 2241635"/>
                  <a:gd name="connsiteX34" fmla="*/ 214489 w 935263"/>
                  <a:gd name="connsiteY34" fmla="*/ 586703 h 2241635"/>
                  <a:gd name="connsiteX35" fmla="*/ 220099 w 935263"/>
                  <a:gd name="connsiteY35" fmla="*/ 603532 h 2241635"/>
                  <a:gd name="connsiteX36" fmla="*/ 236928 w 935263"/>
                  <a:gd name="connsiteY36" fmla="*/ 614752 h 2241635"/>
                  <a:gd name="connsiteX37" fmla="*/ 248148 w 935263"/>
                  <a:gd name="connsiteY37" fmla="*/ 648411 h 2241635"/>
                  <a:gd name="connsiteX38" fmla="*/ 253758 w 935263"/>
                  <a:gd name="connsiteY38" fmla="*/ 665240 h 2241635"/>
                  <a:gd name="connsiteX39" fmla="*/ 259368 w 935263"/>
                  <a:gd name="connsiteY39" fmla="*/ 715729 h 2241635"/>
                  <a:gd name="connsiteX40" fmla="*/ 264977 w 935263"/>
                  <a:gd name="connsiteY40" fmla="*/ 732558 h 2241635"/>
                  <a:gd name="connsiteX41" fmla="*/ 270587 w 935263"/>
                  <a:gd name="connsiteY41" fmla="*/ 754997 h 2241635"/>
                  <a:gd name="connsiteX42" fmla="*/ 264977 w 935263"/>
                  <a:gd name="connsiteY42" fmla="*/ 822315 h 2241635"/>
                  <a:gd name="connsiteX43" fmla="*/ 231318 w 935263"/>
                  <a:gd name="connsiteY43" fmla="*/ 833535 h 2241635"/>
                  <a:gd name="connsiteX44" fmla="*/ 220099 w 935263"/>
                  <a:gd name="connsiteY44" fmla="*/ 850364 h 2241635"/>
                  <a:gd name="connsiteX45" fmla="*/ 164001 w 935263"/>
                  <a:gd name="connsiteY45" fmla="*/ 884023 h 2241635"/>
                  <a:gd name="connsiteX46" fmla="*/ 113512 w 935263"/>
                  <a:gd name="connsiteY46" fmla="*/ 928902 h 2241635"/>
                  <a:gd name="connsiteX47" fmla="*/ 96683 w 935263"/>
                  <a:gd name="connsiteY47" fmla="*/ 934512 h 2241635"/>
                  <a:gd name="connsiteX48" fmla="*/ 102293 w 935263"/>
                  <a:gd name="connsiteY48" fmla="*/ 956951 h 2241635"/>
                  <a:gd name="connsiteX49" fmla="*/ 141561 w 935263"/>
                  <a:gd name="connsiteY49" fmla="*/ 979390 h 2241635"/>
                  <a:gd name="connsiteX50" fmla="*/ 158391 w 935263"/>
                  <a:gd name="connsiteY50" fmla="*/ 996220 h 2241635"/>
                  <a:gd name="connsiteX51" fmla="*/ 135952 w 935263"/>
                  <a:gd name="connsiteY51" fmla="*/ 1102806 h 2241635"/>
                  <a:gd name="connsiteX52" fmla="*/ 141561 w 935263"/>
                  <a:gd name="connsiteY52" fmla="*/ 1119635 h 2241635"/>
                  <a:gd name="connsiteX53" fmla="*/ 175220 w 935263"/>
                  <a:gd name="connsiteY53" fmla="*/ 1142075 h 2241635"/>
                  <a:gd name="connsiteX54" fmla="*/ 186440 w 935263"/>
                  <a:gd name="connsiteY54" fmla="*/ 1158904 h 2241635"/>
                  <a:gd name="connsiteX55" fmla="*/ 175220 w 935263"/>
                  <a:gd name="connsiteY55" fmla="*/ 1231832 h 2241635"/>
                  <a:gd name="connsiteX56" fmla="*/ 164001 w 935263"/>
                  <a:gd name="connsiteY56" fmla="*/ 1271101 h 2241635"/>
                  <a:gd name="connsiteX57" fmla="*/ 186440 w 935263"/>
                  <a:gd name="connsiteY57" fmla="*/ 1344028 h 2241635"/>
                  <a:gd name="connsiteX58" fmla="*/ 203269 w 935263"/>
                  <a:gd name="connsiteY58" fmla="*/ 1355248 h 2241635"/>
                  <a:gd name="connsiteX59" fmla="*/ 220099 w 935263"/>
                  <a:gd name="connsiteY59" fmla="*/ 1428175 h 2241635"/>
                  <a:gd name="connsiteX60" fmla="*/ 214489 w 935263"/>
                  <a:gd name="connsiteY60" fmla="*/ 1473054 h 2241635"/>
                  <a:gd name="connsiteX61" fmla="*/ 169611 w 935263"/>
                  <a:gd name="connsiteY61" fmla="*/ 1495493 h 2241635"/>
                  <a:gd name="connsiteX62" fmla="*/ 152781 w 935263"/>
                  <a:gd name="connsiteY62" fmla="*/ 1501103 h 2241635"/>
                  <a:gd name="connsiteX63" fmla="*/ 135952 w 935263"/>
                  <a:gd name="connsiteY63" fmla="*/ 1557201 h 2241635"/>
                  <a:gd name="connsiteX64" fmla="*/ 124732 w 935263"/>
                  <a:gd name="connsiteY64" fmla="*/ 1613299 h 2241635"/>
                  <a:gd name="connsiteX65" fmla="*/ 102293 w 935263"/>
                  <a:gd name="connsiteY65" fmla="*/ 1646958 h 2241635"/>
                  <a:gd name="connsiteX66" fmla="*/ 91073 w 935263"/>
                  <a:gd name="connsiteY66" fmla="*/ 1680617 h 2241635"/>
                  <a:gd name="connsiteX67" fmla="*/ 85463 w 935263"/>
                  <a:gd name="connsiteY67" fmla="*/ 1697447 h 2241635"/>
                  <a:gd name="connsiteX68" fmla="*/ 74244 w 935263"/>
                  <a:gd name="connsiteY68" fmla="*/ 1714276 h 2241635"/>
                  <a:gd name="connsiteX69" fmla="*/ 57414 w 935263"/>
                  <a:gd name="connsiteY69" fmla="*/ 1742325 h 2241635"/>
                  <a:gd name="connsiteX70" fmla="*/ 40585 w 935263"/>
                  <a:gd name="connsiteY70" fmla="*/ 1764764 h 2241635"/>
                  <a:gd name="connsiteX71" fmla="*/ 63024 w 935263"/>
                  <a:gd name="connsiteY71" fmla="*/ 1787204 h 2241635"/>
                  <a:gd name="connsiteX72" fmla="*/ 74244 w 935263"/>
                  <a:gd name="connsiteY72" fmla="*/ 1804033 h 2241635"/>
                  <a:gd name="connsiteX73" fmla="*/ 68634 w 935263"/>
                  <a:gd name="connsiteY73" fmla="*/ 1826472 h 2241635"/>
                  <a:gd name="connsiteX74" fmla="*/ 18145 w 935263"/>
                  <a:gd name="connsiteY74" fmla="*/ 1843302 h 2241635"/>
                  <a:gd name="connsiteX75" fmla="*/ 1316 w 935263"/>
                  <a:gd name="connsiteY75" fmla="*/ 1854521 h 2241635"/>
                  <a:gd name="connsiteX76" fmla="*/ 6926 w 935263"/>
                  <a:gd name="connsiteY76" fmla="*/ 1876961 h 2241635"/>
                  <a:gd name="connsiteX77" fmla="*/ 158391 w 935263"/>
                  <a:gd name="connsiteY77" fmla="*/ 1882570 h 2241635"/>
                  <a:gd name="connsiteX78" fmla="*/ 158391 w 935263"/>
                  <a:gd name="connsiteY78" fmla="*/ 1949888 h 2241635"/>
                  <a:gd name="connsiteX79" fmla="*/ 147171 w 935263"/>
                  <a:gd name="connsiteY79" fmla="*/ 1983547 h 2241635"/>
                  <a:gd name="connsiteX80" fmla="*/ 180830 w 935263"/>
                  <a:gd name="connsiteY80" fmla="*/ 2005986 h 2241635"/>
                  <a:gd name="connsiteX81" fmla="*/ 197660 w 935263"/>
                  <a:gd name="connsiteY81" fmla="*/ 2022816 h 2241635"/>
                  <a:gd name="connsiteX82" fmla="*/ 231318 w 935263"/>
                  <a:gd name="connsiteY82" fmla="*/ 2034035 h 2241635"/>
                  <a:gd name="connsiteX83" fmla="*/ 248148 w 935263"/>
                  <a:gd name="connsiteY83" fmla="*/ 2039645 h 2241635"/>
                  <a:gd name="connsiteX84" fmla="*/ 281807 w 935263"/>
                  <a:gd name="connsiteY84" fmla="*/ 2062085 h 2241635"/>
                  <a:gd name="connsiteX85" fmla="*/ 315466 w 935263"/>
                  <a:gd name="connsiteY85" fmla="*/ 2073304 h 2241635"/>
                  <a:gd name="connsiteX86" fmla="*/ 365954 w 935263"/>
                  <a:gd name="connsiteY86" fmla="*/ 2118183 h 2241635"/>
                  <a:gd name="connsiteX87" fmla="*/ 394003 w 935263"/>
                  <a:gd name="connsiteY87" fmla="*/ 2151842 h 2241635"/>
                  <a:gd name="connsiteX88" fmla="*/ 455711 w 935263"/>
                  <a:gd name="connsiteY88" fmla="*/ 2151842 h 2241635"/>
                  <a:gd name="connsiteX89" fmla="*/ 461321 w 935263"/>
                  <a:gd name="connsiteY89" fmla="*/ 2168671 h 2241635"/>
                  <a:gd name="connsiteX90" fmla="*/ 483760 w 935263"/>
                  <a:gd name="connsiteY90" fmla="*/ 2224769 h 2241635"/>
                  <a:gd name="connsiteX91" fmla="*/ 511809 w 935263"/>
                  <a:gd name="connsiteY91" fmla="*/ 2230379 h 2241635"/>
                  <a:gd name="connsiteX92" fmla="*/ 528639 w 935263"/>
                  <a:gd name="connsiteY92" fmla="*/ 2241599 h 2241635"/>
                  <a:gd name="connsiteX93" fmla="*/ 567907 w 935263"/>
                  <a:gd name="connsiteY93" fmla="*/ 2230379 h 2241635"/>
                  <a:gd name="connsiteX94" fmla="*/ 579127 w 935263"/>
                  <a:gd name="connsiteY94" fmla="*/ 2213550 h 2241635"/>
                  <a:gd name="connsiteX95" fmla="*/ 590347 w 935263"/>
                  <a:gd name="connsiteY95" fmla="*/ 2174281 h 2241635"/>
                  <a:gd name="connsiteX96" fmla="*/ 584737 w 935263"/>
                  <a:gd name="connsiteY96" fmla="*/ 2112573 h 2241635"/>
                  <a:gd name="connsiteX97" fmla="*/ 562298 w 935263"/>
                  <a:gd name="connsiteY97" fmla="*/ 2078914 h 2241635"/>
                  <a:gd name="connsiteX98" fmla="*/ 551078 w 935263"/>
                  <a:gd name="connsiteY98" fmla="*/ 2045255 h 2241635"/>
                  <a:gd name="connsiteX99" fmla="*/ 545468 w 935263"/>
                  <a:gd name="connsiteY99" fmla="*/ 1966718 h 2241635"/>
                  <a:gd name="connsiteX100" fmla="*/ 534249 w 935263"/>
                  <a:gd name="connsiteY100" fmla="*/ 1949888 h 2241635"/>
                  <a:gd name="connsiteX101" fmla="*/ 528639 w 935263"/>
                  <a:gd name="connsiteY101" fmla="*/ 1933059 h 2241635"/>
                  <a:gd name="connsiteX102" fmla="*/ 534249 w 935263"/>
                  <a:gd name="connsiteY102" fmla="*/ 1893790 h 2241635"/>
                  <a:gd name="connsiteX103" fmla="*/ 551078 w 935263"/>
                  <a:gd name="connsiteY103" fmla="*/ 1888180 h 2241635"/>
                  <a:gd name="connsiteX104" fmla="*/ 595957 w 935263"/>
                  <a:gd name="connsiteY104" fmla="*/ 1876961 h 2241635"/>
                  <a:gd name="connsiteX105" fmla="*/ 624006 w 935263"/>
                  <a:gd name="connsiteY105" fmla="*/ 1848912 h 2241635"/>
                  <a:gd name="connsiteX106" fmla="*/ 618396 w 935263"/>
                  <a:gd name="connsiteY106" fmla="*/ 1815253 h 2241635"/>
                  <a:gd name="connsiteX107" fmla="*/ 612786 w 935263"/>
                  <a:gd name="connsiteY107" fmla="*/ 1792813 h 2241635"/>
                  <a:gd name="connsiteX108" fmla="*/ 590347 w 935263"/>
                  <a:gd name="connsiteY108" fmla="*/ 1759154 h 2241635"/>
                  <a:gd name="connsiteX109" fmla="*/ 595957 w 935263"/>
                  <a:gd name="connsiteY109" fmla="*/ 1725496 h 2241635"/>
                  <a:gd name="connsiteX110" fmla="*/ 629615 w 935263"/>
                  <a:gd name="connsiteY110" fmla="*/ 1703056 h 2241635"/>
                  <a:gd name="connsiteX111" fmla="*/ 657665 w 935263"/>
                  <a:gd name="connsiteY111" fmla="*/ 1675007 h 2241635"/>
                  <a:gd name="connsiteX112" fmla="*/ 668884 w 935263"/>
                  <a:gd name="connsiteY112" fmla="*/ 1658178 h 2241635"/>
                  <a:gd name="connsiteX113" fmla="*/ 674494 w 935263"/>
                  <a:gd name="connsiteY113" fmla="*/ 1630129 h 2241635"/>
                  <a:gd name="connsiteX114" fmla="*/ 685714 w 935263"/>
                  <a:gd name="connsiteY114" fmla="*/ 1596470 h 2241635"/>
                  <a:gd name="connsiteX115" fmla="*/ 691323 w 935263"/>
                  <a:gd name="connsiteY115" fmla="*/ 1574031 h 2241635"/>
                  <a:gd name="connsiteX116" fmla="*/ 702543 w 935263"/>
                  <a:gd name="connsiteY116" fmla="*/ 1557201 h 2241635"/>
                  <a:gd name="connsiteX117" fmla="*/ 753031 w 935263"/>
                  <a:gd name="connsiteY117" fmla="*/ 1551591 h 2241635"/>
                  <a:gd name="connsiteX118" fmla="*/ 781080 w 935263"/>
                  <a:gd name="connsiteY118" fmla="*/ 1545981 h 2241635"/>
                  <a:gd name="connsiteX119" fmla="*/ 814739 w 935263"/>
                  <a:gd name="connsiteY119" fmla="*/ 1517932 h 2241635"/>
                  <a:gd name="connsiteX120" fmla="*/ 842788 w 935263"/>
                  <a:gd name="connsiteY120" fmla="*/ 1484274 h 2241635"/>
                  <a:gd name="connsiteX121" fmla="*/ 893277 w 935263"/>
                  <a:gd name="connsiteY121" fmla="*/ 1445005 h 2241635"/>
                  <a:gd name="connsiteX122" fmla="*/ 898887 w 935263"/>
                  <a:gd name="connsiteY122" fmla="*/ 1428175 h 2241635"/>
                  <a:gd name="connsiteX123" fmla="*/ 910106 w 935263"/>
                  <a:gd name="connsiteY123" fmla="*/ 1411346 h 2241635"/>
                  <a:gd name="connsiteX124" fmla="*/ 921326 w 935263"/>
                  <a:gd name="connsiteY124" fmla="*/ 1377687 h 2241635"/>
                  <a:gd name="connsiteX125" fmla="*/ 926936 w 935263"/>
                  <a:gd name="connsiteY125" fmla="*/ 1271101 h 2241635"/>
                  <a:gd name="connsiteX126" fmla="*/ 926936 w 935263"/>
                  <a:gd name="connsiteY126" fmla="*/ 1231832 h 2241635"/>
                  <a:gd name="connsiteX127" fmla="*/ 893277 w 935263"/>
                  <a:gd name="connsiteY127" fmla="*/ 1220612 h 2241635"/>
                  <a:gd name="connsiteX128" fmla="*/ 876447 w 935263"/>
                  <a:gd name="connsiteY128" fmla="*/ 1215002 h 2241635"/>
                  <a:gd name="connsiteX129" fmla="*/ 870838 w 935263"/>
                  <a:gd name="connsiteY129" fmla="*/ 1158904 h 2241635"/>
                  <a:gd name="connsiteX130" fmla="*/ 921326 w 935263"/>
                  <a:gd name="connsiteY130" fmla="*/ 1153294 h 2241635"/>
                  <a:gd name="connsiteX131" fmla="*/ 926936 w 935263"/>
                  <a:gd name="connsiteY131" fmla="*/ 1080367 h 2241635"/>
                  <a:gd name="connsiteX132" fmla="*/ 921326 w 935263"/>
                  <a:gd name="connsiteY132" fmla="*/ 1063537 h 2241635"/>
                  <a:gd name="connsiteX133" fmla="*/ 904496 w 935263"/>
                  <a:gd name="connsiteY133" fmla="*/ 1052318 h 2241635"/>
                  <a:gd name="connsiteX134" fmla="*/ 893277 w 935263"/>
                  <a:gd name="connsiteY134" fmla="*/ 1035488 h 2241635"/>
                  <a:gd name="connsiteX135" fmla="*/ 876447 w 935263"/>
                  <a:gd name="connsiteY135" fmla="*/ 1029878 h 2241635"/>
                  <a:gd name="connsiteX136" fmla="*/ 859618 w 935263"/>
                  <a:gd name="connsiteY136" fmla="*/ 1013049 h 2241635"/>
                  <a:gd name="connsiteX137" fmla="*/ 859618 w 935263"/>
                  <a:gd name="connsiteY137" fmla="*/ 968170 h 2241635"/>
                  <a:gd name="connsiteX138" fmla="*/ 882057 w 935263"/>
                  <a:gd name="connsiteY138" fmla="*/ 934512 h 2241635"/>
                  <a:gd name="connsiteX139" fmla="*/ 876447 w 935263"/>
                  <a:gd name="connsiteY139" fmla="*/ 850364 h 2241635"/>
                  <a:gd name="connsiteX140" fmla="*/ 859618 w 935263"/>
                  <a:gd name="connsiteY140" fmla="*/ 833535 h 2241635"/>
                  <a:gd name="connsiteX141" fmla="*/ 831569 w 935263"/>
                  <a:gd name="connsiteY141" fmla="*/ 783047 h 2241635"/>
                  <a:gd name="connsiteX142" fmla="*/ 814739 w 935263"/>
                  <a:gd name="connsiteY142" fmla="*/ 704509 h 2241635"/>
                  <a:gd name="connsiteX143" fmla="*/ 786690 w 935263"/>
                  <a:gd name="connsiteY143" fmla="*/ 665240 h 2241635"/>
                  <a:gd name="connsiteX144" fmla="*/ 764251 w 935263"/>
                  <a:gd name="connsiteY144" fmla="*/ 631581 h 2241635"/>
                  <a:gd name="connsiteX145" fmla="*/ 753031 w 935263"/>
                  <a:gd name="connsiteY145" fmla="*/ 597923 h 2241635"/>
                  <a:gd name="connsiteX146" fmla="*/ 730592 w 935263"/>
                  <a:gd name="connsiteY146" fmla="*/ 569874 h 2241635"/>
                  <a:gd name="connsiteX147" fmla="*/ 607176 w 935263"/>
                  <a:gd name="connsiteY147" fmla="*/ 564264 h 2241635"/>
                  <a:gd name="connsiteX148" fmla="*/ 556688 w 935263"/>
                  <a:gd name="connsiteY148" fmla="*/ 547434 h 2241635"/>
                  <a:gd name="connsiteX149" fmla="*/ 539858 w 935263"/>
                  <a:gd name="connsiteY149" fmla="*/ 541824 h 2241635"/>
                  <a:gd name="connsiteX150" fmla="*/ 483760 w 935263"/>
                  <a:gd name="connsiteY150" fmla="*/ 536215 h 2241635"/>
                  <a:gd name="connsiteX151" fmla="*/ 489370 w 935263"/>
                  <a:gd name="connsiteY151" fmla="*/ 513775 h 2241635"/>
                  <a:gd name="connsiteX152" fmla="*/ 511809 w 935263"/>
                  <a:gd name="connsiteY152" fmla="*/ 508166 h 2241635"/>
                  <a:gd name="connsiteX153" fmla="*/ 551078 w 935263"/>
                  <a:gd name="connsiteY153" fmla="*/ 502556 h 2241635"/>
                  <a:gd name="connsiteX154" fmla="*/ 579127 w 935263"/>
                  <a:gd name="connsiteY154" fmla="*/ 474507 h 2241635"/>
                  <a:gd name="connsiteX155" fmla="*/ 584737 w 935263"/>
                  <a:gd name="connsiteY155" fmla="*/ 424018 h 2241635"/>
                  <a:gd name="connsiteX156" fmla="*/ 590347 w 935263"/>
                  <a:gd name="connsiteY156" fmla="*/ 407189 h 2241635"/>
                  <a:gd name="connsiteX157" fmla="*/ 584737 w 935263"/>
                  <a:gd name="connsiteY157" fmla="*/ 379140 h 2241635"/>
                  <a:gd name="connsiteX158" fmla="*/ 573517 w 935263"/>
                  <a:gd name="connsiteY158" fmla="*/ 362310 h 2241635"/>
                  <a:gd name="connsiteX159" fmla="*/ 567907 w 935263"/>
                  <a:gd name="connsiteY159" fmla="*/ 334261 h 2241635"/>
                  <a:gd name="connsiteX160" fmla="*/ 545468 w 935263"/>
                  <a:gd name="connsiteY160" fmla="*/ 216455 h 2241635"/>
                  <a:gd name="connsiteX161" fmla="*/ 534249 w 935263"/>
                  <a:gd name="connsiteY161" fmla="*/ 210845 h 2241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</a:cxnLst>
                <a:rect l="l" t="t" r="r" b="b"/>
                <a:pathLst>
                  <a:path w="935263" h="2241635">
                    <a:moveTo>
                      <a:pt x="534249" y="210845"/>
                    </a:moveTo>
                    <a:cubicBezTo>
                      <a:pt x="527704" y="207105"/>
                      <a:pt x="514922" y="200558"/>
                      <a:pt x="506199" y="194016"/>
                    </a:cubicBezTo>
                    <a:cubicBezTo>
                      <a:pt x="499852" y="189256"/>
                      <a:pt x="495465" y="182265"/>
                      <a:pt x="489370" y="177186"/>
                    </a:cubicBezTo>
                    <a:cubicBezTo>
                      <a:pt x="474872" y="165104"/>
                      <a:pt x="472577" y="165979"/>
                      <a:pt x="455711" y="160357"/>
                    </a:cubicBezTo>
                    <a:cubicBezTo>
                      <a:pt x="448231" y="162227"/>
                      <a:pt x="437898" y="172135"/>
                      <a:pt x="433272" y="165967"/>
                    </a:cubicBezTo>
                    <a:cubicBezTo>
                      <a:pt x="427551" y="158339"/>
                      <a:pt x="436373" y="147117"/>
                      <a:pt x="438882" y="137918"/>
                    </a:cubicBezTo>
                    <a:cubicBezTo>
                      <a:pt x="438885" y="137908"/>
                      <a:pt x="452904" y="95848"/>
                      <a:pt x="455711" y="87429"/>
                    </a:cubicBezTo>
                    <a:lnTo>
                      <a:pt x="461321" y="70600"/>
                    </a:lnTo>
                    <a:lnTo>
                      <a:pt x="466931" y="53770"/>
                    </a:lnTo>
                    <a:cubicBezTo>
                      <a:pt x="465061" y="46290"/>
                      <a:pt x="466137" y="37351"/>
                      <a:pt x="461321" y="31331"/>
                    </a:cubicBezTo>
                    <a:cubicBezTo>
                      <a:pt x="457627" y="26713"/>
                      <a:pt x="450364" y="26412"/>
                      <a:pt x="444491" y="25721"/>
                    </a:cubicBezTo>
                    <a:cubicBezTo>
                      <a:pt x="418425" y="22655"/>
                      <a:pt x="392133" y="21982"/>
                      <a:pt x="365954" y="20112"/>
                    </a:cubicBezTo>
                    <a:cubicBezTo>
                      <a:pt x="358474" y="14502"/>
                      <a:pt x="352830" y="4092"/>
                      <a:pt x="343515" y="3282"/>
                    </a:cubicBezTo>
                    <a:cubicBezTo>
                      <a:pt x="268383" y="-3251"/>
                      <a:pt x="264471" y="-290"/>
                      <a:pt x="220099" y="14502"/>
                    </a:cubicBezTo>
                    <a:cubicBezTo>
                      <a:pt x="214489" y="21982"/>
                      <a:pt x="207908" y="28823"/>
                      <a:pt x="203269" y="36941"/>
                    </a:cubicBezTo>
                    <a:cubicBezTo>
                      <a:pt x="190600" y="59111"/>
                      <a:pt x="207948" y="52521"/>
                      <a:pt x="180830" y="70600"/>
                    </a:cubicBezTo>
                    <a:cubicBezTo>
                      <a:pt x="175910" y="73880"/>
                      <a:pt x="169611" y="74340"/>
                      <a:pt x="164001" y="76210"/>
                    </a:cubicBezTo>
                    <a:cubicBezTo>
                      <a:pt x="150516" y="130146"/>
                      <a:pt x="164001" y="66158"/>
                      <a:pt x="164001" y="171577"/>
                    </a:cubicBezTo>
                    <a:cubicBezTo>
                      <a:pt x="164001" y="177490"/>
                      <a:pt x="163203" y="184969"/>
                      <a:pt x="158391" y="188406"/>
                    </a:cubicBezTo>
                    <a:cubicBezTo>
                      <a:pt x="148767" y="195280"/>
                      <a:pt x="134572" y="193066"/>
                      <a:pt x="124732" y="199626"/>
                    </a:cubicBezTo>
                    <a:lnTo>
                      <a:pt x="107903" y="210845"/>
                    </a:lnTo>
                    <a:cubicBezTo>
                      <a:pt x="109773" y="229544"/>
                      <a:pt x="110049" y="248472"/>
                      <a:pt x="113512" y="266943"/>
                    </a:cubicBezTo>
                    <a:cubicBezTo>
                      <a:pt x="117716" y="289367"/>
                      <a:pt x="125435" y="297805"/>
                      <a:pt x="130342" y="317432"/>
                    </a:cubicBezTo>
                    <a:cubicBezTo>
                      <a:pt x="132212" y="324912"/>
                      <a:pt x="129212" y="336127"/>
                      <a:pt x="135952" y="339871"/>
                    </a:cubicBezTo>
                    <a:cubicBezTo>
                      <a:pt x="149131" y="347192"/>
                      <a:pt x="165871" y="343611"/>
                      <a:pt x="180830" y="345481"/>
                    </a:cubicBezTo>
                    <a:cubicBezTo>
                      <a:pt x="184570" y="351091"/>
                      <a:pt x="189035" y="356280"/>
                      <a:pt x="192050" y="362310"/>
                    </a:cubicBezTo>
                    <a:cubicBezTo>
                      <a:pt x="194695" y="367599"/>
                      <a:pt x="194788" y="373971"/>
                      <a:pt x="197660" y="379140"/>
                    </a:cubicBezTo>
                    <a:cubicBezTo>
                      <a:pt x="204208" y="390927"/>
                      <a:pt x="220099" y="412799"/>
                      <a:pt x="220099" y="412799"/>
                    </a:cubicBezTo>
                    <a:cubicBezTo>
                      <a:pt x="218229" y="424019"/>
                      <a:pt x="219109" y="436064"/>
                      <a:pt x="214489" y="446458"/>
                    </a:cubicBezTo>
                    <a:cubicBezTo>
                      <a:pt x="208705" y="459472"/>
                      <a:pt x="190822" y="466180"/>
                      <a:pt x="180830" y="474507"/>
                    </a:cubicBezTo>
                    <a:cubicBezTo>
                      <a:pt x="174735" y="479586"/>
                      <a:pt x="169611" y="485726"/>
                      <a:pt x="164001" y="491336"/>
                    </a:cubicBezTo>
                    <a:cubicBezTo>
                      <a:pt x="162131" y="496946"/>
                      <a:pt x="158391" y="502253"/>
                      <a:pt x="158391" y="508166"/>
                    </a:cubicBezTo>
                    <a:cubicBezTo>
                      <a:pt x="158391" y="521388"/>
                      <a:pt x="159482" y="535008"/>
                      <a:pt x="164001" y="547434"/>
                    </a:cubicBezTo>
                    <a:cubicBezTo>
                      <a:pt x="169206" y="561747"/>
                      <a:pt x="184350" y="574438"/>
                      <a:pt x="197660" y="581093"/>
                    </a:cubicBezTo>
                    <a:cubicBezTo>
                      <a:pt x="202949" y="583737"/>
                      <a:pt x="208879" y="584833"/>
                      <a:pt x="214489" y="586703"/>
                    </a:cubicBezTo>
                    <a:cubicBezTo>
                      <a:pt x="216359" y="592313"/>
                      <a:pt x="216405" y="598915"/>
                      <a:pt x="220099" y="603532"/>
                    </a:cubicBezTo>
                    <a:cubicBezTo>
                      <a:pt x="224311" y="608797"/>
                      <a:pt x="233355" y="609035"/>
                      <a:pt x="236928" y="614752"/>
                    </a:cubicBezTo>
                    <a:cubicBezTo>
                      <a:pt x="243196" y="624781"/>
                      <a:pt x="244408" y="637191"/>
                      <a:pt x="248148" y="648411"/>
                    </a:cubicBezTo>
                    <a:lnTo>
                      <a:pt x="253758" y="665240"/>
                    </a:lnTo>
                    <a:cubicBezTo>
                      <a:pt x="255628" y="682070"/>
                      <a:pt x="256584" y="699026"/>
                      <a:pt x="259368" y="715729"/>
                    </a:cubicBezTo>
                    <a:cubicBezTo>
                      <a:pt x="260340" y="721562"/>
                      <a:pt x="263353" y="726872"/>
                      <a:pt x="264977" y="732558"/>
                    </a:cubicBezTo>
                    <a:cubicBezTo>
                      <a:pt x="267095" y="739971"/>
                      <a:pt x="268717" y="747517"/>
                      <a:pt x="270587" y="754997"/>
                    </a:cubicBezTo>
                    <a:cubicBezTo>
                      <a:pt x="268717" y="777436"/>
                      <a:pt x="275047" y="802175"/>
                      <a:pt x="264977" y="822315"/>
                    </a:cubicBezTo>
                    <a:cubicBezTo>
                      <a:pt x="259688" y="832893"/>
                      <a:pt x="231318" y="833535"/>
                      <a:pt x="231318" y="833535"/>
                    </a:cubicBezTo>
                    <a:cubicBezTo>
                      <a:pt x="227578" y="839145"/>
                      <a:pt x="225278" y="846048"/>
                      <a:pt x="220099" y="850364"/>
                    </a:cubicBezTo>
                    <a:cubicBezTo>
                      <a:pt x="166979" y="894632"/>
                      <a:pt x="234642" y="813382"/>
                      <a:pt x="164001" y="884023"/>
                    </a:cubicBezTo>
                    <a:cubicBezTo>
                      <a:pt x="149131" y="898893"/>
                      <a:pt x="133534" y="918891"/>
                      <a:pt x="113512" y="928902"/>
                    </a:cubicBezTo>
                    <a:cubicBezTo>
                      <a:pt x="108223" y="931547"/>
                      <a:pt x="102293" y="932642"/>
                      <a:pt x="96683" y="934512"/>
                    </a:cubicBezTo>
                    <a:cubicBezTo>
                      <a:pt x="98553" y="941992"/>
                      <a:pt x="97812" y="950677"/>
                      <a:pt x="102293" y="956951"/>
                    </a:cubicBezTo>
                    <a:cubicBezTo>
                      <a:pt x="112906" y="971809"/>
                      <a:pt x="126334" y="974314"/>
                      <a:pt x="141561" y="979390"/>
                    </a:cubicBezTo>
                    <a:cubicBezTo>
                      <a:pt x="147171" y="985000"/>
                      <a:pt x="157639" y="988322"/>
                      <a:pt x="158391" y="996220"/>
                    </a:cubicBezTo>
                    <a:cubicBezTo>
                      <a:pt x="168074" y="1097893"/>
                      <a:pt x="182021" y="1087449"/>
                      <a:pt x="135952" y="1102806"/>
                    </a:cubicBezTo>
                    <a:cubicBezTo>
                      <a:pt x="137822" y="1108416"/>
                      <a:pt x="137380" y="1115454"/>
                      <a:pt x="141561" y="1119635"/>
                    </a:cubicBezTo>
                    <a:cubicBezTo>
                      <a:pt x="151096" y="1129170"/>
                      <a:pt x="175220" y="1142075"/>
                      <a:pt x="175220" y="1142075"/>
                    </a:cubicBezTo>
                    <a:cubicBezTo>
                      <a:pt x="178960" y="1147685"/>
                      <a:pt x="185923" y="1152182"/>
                      <a:pt x="186440" y="1158904"/>
                    </a:cubicBezTo>
                    <a:cubicBezTo>
                      <a:pt x="189995" y="1205113"/>
                      <a:pt x="183704" y="1202137"/>
                      <a:pt x="175220" y="1231832"/>
                    </a:cubicBezTo>
                    <a:cubicBezTo>
                      <a:pt x="161133" y="1281141"/>
                      <a:pt x="177452" y="1230748"/>
                      <a:pt x="164001" y="1271101"/>
                    </a:cubicBezTo>
                    <a:cubicBezTo>
                      <a:pt x="172210" y="1369604"/>
                      <a:pt x="147696" y="1324655"/>
                      <a:pt x="186440" y="1344028"/>
                    </a:cubicBezTo>
                    <a:cubicBezTo>
                      <a:pt x="192470" y="1347043"/>
                      <a:pt x="197659" y="1351508"/>
                      <a:pt x="203269" y="1355248"/>
                    </a:cubicBezTo>
                    <a:cubicBezTo>
                      <a:pt x="222660" y="1384333"/>
                      <a:pt x="220099" y="1374789"/>
                      <a:pt x="220099" y="1428175"/>
                    </a:cubicBezTo>
                    <a:cubicBezTo>
                      <a:pt x="220099" y="1443251"/>
                      <a:pt x="220728" y="1459329"/>
                      <a:pt x="214489" y="1473054"/>
                    </a:cubicBezTo>
                    <a:cubicBezTo>
                      <a:pt x="206838" y="1489886"/>
                      <a:pt x="183839" y="1491428"/>
                      <a:pt x="169611" y="1495493"/>
                    </a:cubicBezTo>
                    <a:cubicBezTo>
                      <a:pt x="163925" y="1497118"/>
                      <a:pt x="158391" y="1499233"/>
                      <a:pt x="152781" y="1501103"/>
                    </a:cubicBezTo>
                    <a:cubicBezTo>
                      <a:pt x="146923" y="1518678"/>
                      <a:pt x="139344" y="1538542"/>
                      <a:pt x="135952" y="1557201"/>
                    </a:cubicBezTo>
                    <a:cubicBezTo>
                      <a:pt x="133993" y="1567976"/>
                      <a:pt x="132517" y="1599286"/>
                      <a:pt x="124732" y="1613299"/>
                    </a:cubicBezTo>
                    <a:cubicBezTo>
                      <a:pt x="118183" y="1625086"/>
                      <a:pt x="106557" y="1634166"/>
                      <a:pt x="102293" y="1646958"/>
                    </a:cubicBezTo>
                    <a:lnTo>
                      <a:pt x="91073" y="1680617"/>
                    </a:lnTo>
                    <a:cubicBezTo>
                      <a:pt x="89203" y="1686227"/>
                      <a:pt x="88743" y="1692527"/>
                      <a:pt x="85463" y="1697447"/>
                    </a:cubicBezTo>
                    <a:cubicBezTo>
                      <a:pt x="81723" y="1703057"/>
                      <a:pt x="77817" y="1708559"/>
                      <a:pt x="74244" y="1714276"/>
                    </a:cubicBezTo>
                    <a:cubicBezTo>
                      <a:pt x="68465" y="1723522"/>
                      <a:pt x="63462" y="1733253"/>
                      <a:pt x="57414" y="1742325"/>
                    </a:cubicBezTo>
                    <a:cubicBezTo>
                      <a:pt x="52228" y="1750104"/>
                      <a:pt x="46195" y="1757284"/>
                      <a:pt x="40585" y="1764764"/>
                    </a:cubicBezTo>
                    <a:cubicBezTo>
                      <a:pt x="52825" y="1801483"/>
                      <a:pt x="35826" y="1765445"/>
                      <a:pt x="63024" y="1787204"/>
                    </a:cubicBezTo>
                    <a:cubicBezTo>
                      <a:pt x="68289" y="1791416"/>
                      <a:pt x="70504" y="1798423"/>
                      <a:pt x="74244" y="1804033"/>
                    </a:cubicBezTo>
                    <a:cubicBezTo>
                      <a:pt x="72374" y="1811513"/>
                      <a:pt x="73570" y="1820549"/>
                      <a:pt x="68634" y="1826472"/>
                    </a:cubicBezTo>
                    <a:cubicBezTo>
                      <a:pt x="59343" y="1837621"/>
                      <a:pt x="29679" y="1840995"/>
                      <a:pt x="18145" y="1843302"/>
                    </a:cubicBezTo>
                    <a:cubicBezTo>
                      <a:pt x="12535" y="1847042"/>
                      <a:pt x="3448" y="1848125"/>
                      <a:pt x="1316" y="1854521"/>
                    </a:cubicBezTo>
                    <a:cubicBezTo>
                      <a:pt x="-1122" y="1861836"/>
                      <a:pt x="-664" y="1875606"/>
                      <a:pt x="6926" y="1876961"/>
                    </a:cubicBezTo>
                    <a:cubicBezTo>
                      <a:pt x="56662" y="1885842"/>
                      <a:pt x="107903" y="1880700"/>
                      <a:pt x="158391" y="1882570"/>
                    </a:cubicBezTo>
                    <a:cubicBezTo>
                      <a:pt x="168262" y="1912183"/>
                      <a:pt x="167786" y="1902917"/>
                      <a:pt x="158391" y="1949888"/>
                    </a:cubicBezTo>
                    <a:cubicBezTo>
                      <a:pt x="156072" y="1961485"/>
                      <a:pt x="147171" y="1983547"/>
                      <a:pt x="147171" y="1983547"/>
                    </a:cubicBezTo>
                    <a:cubicBezTo>
                      <a:pt x="200863" y="2037239"/>
                      <a:pt x="132117" y="1973511"/>
                      <a:pt x="180830" y="2005986"/>
                    </a:cubicBezTo>
                    <a:cubicBezTo>
                      <a:pt x="187431" y="2010387"/>
                      <a:pt x="190725" y="2018963"/>
                      <a:pt x="197660" y="2022816"/>
                    </a:cubicBezTo>
                    <a:cubicBezTo>
                      <a:pt x="207998" y="2028559"/>
                      <a:pt x="220099" y="2030295"/>
                      <a:pt x="231318" y="2034035"/>
                    </a:cubicBezTo>
                    <a:lnTo>
                      <a:pt x="248148" y="2039645"/>
                    </a:lnTo>
                    <a:cubicBezTo>
                      <a:pt x="259368" y="2047125"/>
                      <a:pt x="269014" y="2057821"/>
                      <a:pt x="281807" y="2062085"/>
                    </a:cubicBezTo>
                    <a:lnTo>
                      <a:pt x="315466" y="2073304"/>
                    </a:lnTo>
                    <a:cubicBezTo>
                      <a:pt x="335700" y="2086794"/>
                      <a:pt x="350583" y="2095128"/>
                      <a:pt x="365954" y="2118183"/>
                    </a:cubicBezTo>
                    <a:cubicBezTo>
                      <a:pt x="381575" y="2141613"/>
                      <a:pt x="372407" y="2130244"/>
                      <a:pt x="394003" y="2151842"/>
                    </a:cubicBezTo>
                    <a:cubicBezTo>
                      <a:pt x="414265" y="2147789"/>
                      <a:pt x="435241" y="2140145"/>
                      <a:pt x="455711" y="2151842"/>
                    </a:cubicBezTo>
                    <a:cubicBezTo>
                      <a:pt x="460845" y="2154776"/>
                      <a:pt x="459451" y="2163061"/>
                      <a:pt x="461321" y="2168671"/>
                    </a:cubicBezTo>
                    <a:cubicBezTo>
                      <a:pt x="464697" y="2192299"/>
                      <a:pt x="459595" y="2212687"/>
                      <a:pt x="483760" y="2224769"/>
                    </a:cubicBezTo>
                    <a:cubicBezTo>
                      <a:pt x="492288" y="2229033"/>
                      <a:pt x="502459" y="2228509"/>
                      <a:pt x="511809" y="2230379"/>
                    </a:cubicBezTo>
                    <a:cubicBezTo>
                      <a:pt x="517419" y="2234119"/>
                      <a:pt x="521964" y="2240645"/>
                      <a:pt x="528639" y="2241599"/>
                    </a:cubicBezTo>
                    <a:cubicBezTo>
                      <a:pt x="533570" y="2242303"/>
                      <a:pt x="561591" y="2232484"/>
                      <a:pt x="567907" y="2230379"/>
                    </a:cubicBezTo>
                    <a:cubicBezTo>
                      <a:pt x="571647" y="2224769"/>
                      <a:pt x="576112" y="2219580"/>
                      <a:pt x="579127" y="2213550"/>
                    </a:cubicBezTo>
                    <a:cubicBezTo>
                      <a:pt x="583151" y="2205503"/>
                      <a:pt x="588550" y="2181469"/>
                      <a:pt x="590347" y="2174281"/>
                    </a:cubicBezTo>
                    <a:cubicBezTo>
                      <a:pt x="588477" y="2153712"/>
                      <a:pt x="590565" y="2132388"/>
                      <a:pt x="584737" y="2112573"/>
                    </a:cubicBezTo>
                    <a:cubicBezTo>
                      <a:pt x="580932" y="2099637"/>
                      <a:pt x="566562" y="2091706"/>
                      <a:pt x="562298" y="2078914"/>
                    </a:cubicBezTo>
                    <a:lnTo>
                      <a:pt x="551078" y="2045255"/>
                    </a:lnTo>
                    <a:cubicBezTo>
                      <a:pt x="549208" y="2019076"/>
                      <a:pt x="550029" y="1992564"/>
                      <a:pt x="545468" y="1966718"/>
                    </a:cubicBezTo>
                    <a:cubicBezTo>
                      <a:pt x="544296" y="1960078"/>
                      <a:pt x="537264" y="1955918"/>
                      <a:pt x="534249" y="1949888"/>
                    </a:cubicBezTo>
                    <a:cubicBezTo>
                      <a:pt x="531605" y="1944599"/>
                      <a:pt x="530509" y="1938669"/>
                      <a:pt x="528639" y="1933059"/>
                    </a:cubicBezTo>
                    <a:cubicBezTo>
                      <a:pt x="530509" y="1919969"/>
                      <a:pt x="528336" y="1905617"/>
                      <a:pt x="534249" y="1893790"/>
                    </a:cubicBezTo>
                    <a:cubicBezTo>
                      <a:pt x="536893" y="1888501"/>
                      <a:pt x="545341" y="1889614"/>
                      <a:pt x="551078" y="1888180"/>
                    </a:cubicBezTo>
                    <a:lnTo>
                      <a:pt x="595957" y="1876961"/>
                    </a:lnTo>
                    <a:cubicBezTo>
                      <a:pt x="604932" y="1870978"/>
                      <a:pt x="622510" y="1862374"/>
                      <a:pt x="624006" y="1848912"/>
                    </a:cubicBezTo>
                    <a:cubicBezTo>
                      <a:pt x="625262" y="1837607"/>
                      <a:pt x="620627" y="1826407"/>
                      <a:pt x="618396" y="1815253"/>
                    </a:cubicBezTo>
                    <a:cubicBezTo>
                      <a:pt x="616884" y="1807693"/>
                      <a:pt x="616234" y="1799709"/>
                      <a:pt x="612786" y="1792813"/>
                    </a:cubicBezTo>
                    <a:cubicBezTo>
                      <a:pt x="606756" y="1780752"/>
                      <a:pt x="590347" y="1759154"/>
                      <a:pt x="590347" y="1759154"/>
                    </a:cubicBezTo>
                    <a:cubicBezTo>
                      <a:pt x="592217" y="1747935"/>
                      <a:pt x="589434" y="1734814"/>
                      <a:pt x="595957" y="1725496"/>
                    </a:cubicBezTo>
                    <a:cubicBezTo>
                      <a:pt x="603690" y="1714449"/>
                      <a:pt x="629615" y="1703056"/>
                      <a:pt x="629615" y="1703056"/>
                    </a:cubicBezTo>
                    <a:cubicBezTo>
                      <a:pt x="659537" y="1658176"/>
                      <a:pt x="620263" y="1712409"/>
                      <a:pt x="657665" y="1675007"/>
                    </a:cubicBezTo>
                    <a:cubicBezTo>
                      <a:pt x="662432" y="1670240"/>
                      <a:pt x="665144" y="1663788"/>
                      <a:pt x="668884" y="1658178"/>
                    </a:cubicBezTo>
                    <a:cubicBezTo>
                      <a:pt x="670754" y="1648828"/>
                      <a:pt x="671985" y="1639328"/>
                      <a:pt x="674494" y="1630129"/>
                    </a:cubicBezTo>
                    <a:cubicBezTo>
                      <a:pt x="677606" y="1618719"/>
                      <a:pt x="682846" y="1607944"/>
                      <a:pt x="685714" y="1596470"/>
                    </a:cubicBezTo>
                    <a:cubicBezTo>
                      <a:pt x="687584" y="1588990"/>
                      <a:pt x="688286" y="1581117"/>
                      <a:pt x="691323" y="1574031"/>
                    </a:cubicBezTo>
                    <a:cubicBezTo>
                      <a:pt x="693979" y="1567834"/>
                      <a:pt x="696207" y="1559505"/>
                      <a:pt x="702543" y="1557201"/>
                    </a:cubicBezTo>
                    <a:cubicBezTo>
                      <a:pt x="718456" y="1551414"/>
                      <a:pt x="736268" y="1553986"/>
                      <a:pt x="753031" y="1551591"/>
                    </a:cubicBezTo>
                    <a:cubicBezTo>
                      <a:pt x="762470" y="1550243"/>
                      <a:pt x="771730" y="1547851"/>
                      <a:pt x="781080" y="1545981"/>
                    </a:cubicBezTo>
                    <a:cubicBezTo>
                      <a:pt x="797631" y="1534948"/>
                      <a:pt x="801238" y="1534133"/>
                      <a:pt x="814739" y="1517932"/>
                    </a:cubicBezTo>
                    <a:cubicBezTo>
                      <a:pt x="831796" y="1497464"/>
                      <a:pt x="819502" y="1502386"/>
                      <a:pt x="842788" y="1484274"/>
                    </a:cubicBezTo>
                    <a:cubicBezTo>
                      <a:pt x="903183" y="1437300"/>
                      <a:pt x="855066" y="1483214"/>
                      <a:pt x="893277" y="1445005"/>
                    </a:cubicBezTo>
                    <a:cubicBezTo>
                      <a:pt x="895147" y="1439395"/>
                      <a:pt x="896242" y="1433464"/>
                      <a:pt x="898887" y="1428175"/>
                    </a:cubicBezTo>
                    <a:cubicBezTo>
                      <a:pt x="901902" y="1422145"/>
                      <a:pt x="907368" y="1417507"/>
                      <a:pt x="910106" y="1411346"/>
                    </a:cubicBezTo>
                    <a:cubicBezTo>
                      <a:pt x="914909" y="1400539"/>
                      <a:pt x="921326" y="1377687"/>
                      <a:pt x="921326" y="1377687"/>
                    </a:cubicBezTo>
                    <a:cubicBezTo>
                      <a:pt x="923196" y="1342158"/>
                      <a:pt x="923715" y="1306533"/>
                      <a:pt x="926936" y="1271101"/>
                    </a:cubicBezTo>
                    <a:cubicBezTo>
                      <a:pt x="928122" y="1258056"/>
                      <a:pt x="942924" y="1245536"/>
                      <a:pt x="926936" y="1231832"/>
                    </a:cubicBezTo>
                    <a:cubicBezTo>
                      <a:pt x="917957" y="1224135"/>
                      <a:pt x="904497" y="1224352"/>
                      <a:pt x="893277" y="1220612"/>
                    </a:cubicBezTo>
                    <a:lnTo>
                      <a:pt x="876447" y="1215002"/>
                    </a:lnTo>
                    <a:cubicBezTo>
                      <a:pt x="866914" y="1200703"/>
                      <a:pt x="846583" y="1178309"/>
                      <a:pt x="870838" y="1158904"/>
                    </a:cubicBezTo>
                    <a:cubicBezTo>
                      <a:pt x="884060" y="1148326"/>
                      <a:pt x="904497" y="1155164"/>
                      <a:pt x="921326" y="1153294"/>
                    </a:cubicBezTo>
                    <a:cubicBezTo>
                      <a:pt x="941983" y="1122307"/>
                      <a:pt x="935964" y="1139051"/>
                      <a:pt x="926936" y="1080367"/>
                    </a:cubicBezTo>
                    <a:cubicBezTo>
                      <a:pt x="926037" y="1074522"/>
                      <a:pt x="925020" y="1068155"/>
                      <a:pt x="921326" y="1063537"/>
                    </a:cubicBezTo>
                    <a:cubicBezTo>
                      <a:pt x="917114" y="1058272"/>
                      <a:pt x="910106" y="1056058"/>
                      <a:pt x="904496" y="1052318"/>
                    </a:cubicBezTo>
                    <a:cubicBezTo>
                      <a:pt x="900756" y="1046708"/>
                      <a:pt x="898542" y="1039700"/>
                      <a:pt x="893277" y="1035488"/>
                    </a:cubicBezTo>
                    <a:cubicBezTo>
                      <a:pt x="888659" y="1031794"/>
                      <a:pt x="881367" y="1033158"/>
                      <a:pt x="876447" y="1029878"/>
                    </a:cubicBezTo>
                    <a:cubicBezTo>
                      <a:pt x="869846" y="1025477"/>
                      <a:pt x="865228" y="1018659"/>
                      <a:pt x="859618" y="1013049"/>
                    </a:cubicBezTo>
                    <a:cubicBezTo>
                      <a:pt x="853253" y="993956"/>
                      <a:pt x="849203" y="991083"/>
                      <a:pt x="859618" y="968170"/>
                    </a:cubicBezTo>
                    <a:cubicBezTo>
                      <a:pt x="865198" y="955895"/>
                      <a:pt x="882057" y="934512"/>
                      <a:pt x="882057" y="934512"/>
                    </a:cubicBezTo>
                    <a:cubicBezTo>
                      <a:pt x="880187" y="906463"/>
                      <a:pt x="882545" y="877806"/>
                      <a:pt x="876447" y="850364"/>
                    </a:cubicBezTo>
                    <a:cubicBezTo>
                      <a:pt x="874726" y="842620"/>
                      <a:pt x="864489" y="839797"/>
                      <a:pt x="859618" y="833535"/>
                    </a:cubicBezTo>
                    <a:cubicBezTo>
                      <a:pt x="837114" y="804601"/>
                      <a:pt x="840033" y="808439"/>
                      <a:pt x="831569" y="783047"/>
                    </a:cubicBezTo>
                    <a:cubicBezTo>
                      <a:pt x="829195" y="764055"/>
                      <a:pt x="827037" y="722957"/>
                      <a:pt x="814739" y="704509"/>
                    </a:cubicBezTo>
                    <a:cubicBezTo>
                      <a:pt x="778271" y="649806"/>
                      <a:pt x="835389" y="734810"/>
                      <a:pt x="786690" y="665240"/>
                    </a:cubicBezTo>
                    <a:cubicBezTo>
                      <a:pt x="778957" y="654193"/>
                      <a:pt x="768515" y="644373"/>
                      <a:pt x="764251" y="631581"/>
                    </a:cubicBezTo>
                    <a:lnTo>
                      <a:pt x="753031" y="597923"/>
                    </a:lnTo>
                    <a:cubicBezTo>
                      <a:pt x="748910" y="585558"/>
                      <a:pt x="748216" y="571989"/>
                      <a:pt x="730592" y="569874"/>
                    </a:cubicBezTo>
                    <a:cubicBezTo>
                      <a:pt x="689704" y="564968"/>
                      <a:pt x="648315" y="566134"/>
                      <a:pt x="607176" y="564264"/>
                    </a:cubicBezTo>
                    <a:lnTo>
                      <a:pt x="556688" y="547434"/>
                    </a:lnTo>
                    <a:cubicBezTo>
                      <a:pt x="551078" y="545564"/>
                      <a:pt x="545742" y="542412"/>
                      <a:pt x="539858" y="541824"/>
                    </a:cubicBezTo>
                    <a:lnTo>
                      <a:pt x="483760" y="536215"/>
                    </a:lnTo>
                    <a:cubicBezTo>
                      <a:pt x="485630" y="528735"/>
                      <a:pt x="483918" y="519227"/>
                      <a:pt x="489370" y="513775"/>
                    </a:cubicBezTo>
                    <a:cubicBezTo>
                      <a:pt x="494822" y="508323"/>
                      <a:pt x="504224" y="509545"/>
                      <a:pt x="511809" y="508166"/>
                    </a:cubicBezTo>
                    <a:cubicBezTo>
                      <a:pt x="524818" y="505801"/>
                      <a:pt x="537988" y="504426"/>
                      <a:pt x="551078" y="502556"/>
                    </a:cubicBezTo>
                    <a:cubicBezTo>
                      <a:pt x="562296" y="495077"/>
                      <a:pt x="575387" y="489465"/>
                      <a:pt x="579127" y="474507"/>
                    </a:cubicBezTo>
                    <a:cubicBezTo>
                      <a:pt x="583234" y="458079"/>
                      <a:pt x="581953" y="440721"/>
                      <a:pt x="584737" y="424018"/>
                    </a:cubicBezTo>
                    <a:cubicBezTo>
                      <a:pt x="585709" y="418185"/>
                      <a:pt x="588477" y="412799"/>
                      <a:pt x="590347" y="407189"/>
                    </a:cubicBezTo>
                    <a:cubicBezTo>
                      <a:pt x="588477" y="397839"/>
                      <a:pt x="588085" y="388068"/>
                      <a:pt x="584737" y="379140"/>
                    </a:cubicBezTo>
                    <a:cubicBezTo>
                      <a:pt x="582370" y="372827"/>
                      <a:pt x="575884" y="368623"/>
                      <a:pt x="573517" y="362310"/>
                    </a:cubicBezTo>
                    <a:cubicBezTo>
                      <a:pt x="570169" y="353382"/>
                      <a:pt x="569777" y="343611"/>
                      <a:pt x="567907" y="334261"/>
                    </a:cubicBezTo>
                    <a:cubicBezTo>
                      <a:pt x="564150" y="262877"/>
                      <a:pt x="591482" y="239463"/>
                      <a:pt x="545468" y="216455"/>
                    </a:cubicBezTo>
                    <a:cubicBezTo>
                      <a:pt x="519684" y="203563"/>
                      <a:pt x="540794" y="214585"/>
                      <a:pt x="534249" y="210845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97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9" name="Полилиния 208"/>
            <p:cNvSpPr/>
            <p:nvPr/>
          </p:nvSpPr>
          <p:spPr>
            <a:xfrm>
              <a:off x="532773" y="2715151"/>
              <a:ext cx="1632616" cy="706837"/>
            </a:xfrm>
            <a:custGeom>
              <a:avLst/>
              <a:gdLst>
                <a:gd name="connsiteX0" fmla="*/ 73087 w 1632616"/>
                <a:gd name="connsiteY0" fmla="*/ 235612 h 706837"/>
                <a:gd name="connsiteX1" fmla="*/ 101136 w 1632616"/>
                <a:gd name="connsiteY1" fmla="*/ 213173 h 706837"/>
                <a:gd name="connsiteX2" fmla="*/ 146015 w 1632616"/>
                <a:gd name="connsiteY2" fmla="*/ 173904 h 706837"/>
                <a:gd name="connsiteX3" fmla="*/ 179674 w 1632616"/>
                <a:gd name="connsiteY3" fmla="*/ 162685 h 706837"/>
                <a:gd name="connsiteX4" fmla="*/ 196503 w 1632616"/>
                <a:gd name="connsiteY4" fmla="*/ 151465 h 706837"/>
                <a:gd name="connsiteX5" fmla="*/ 241382 w 1632616"/>
                <a:gd name="connsiteY5" fmla="*/ 100977 h 706837"/>
                <a:gd name="connsiteX6" fmla="*/ 252601 w 1632616"/>
                <a:gd name="connsiteY6" fmla="*/ 67318 h 706837"/>
                <a:gd name="connsiteX7" fmla="*/ 269431 w 1632616"/>
                <a:gd name="connsiteY7" fmla="*/ 33659 h 706837"/>
                <a:gd name="connsiteX8" fmla="*/ 291870 w 1632616"/>
                <a:gd name="connsiteY8" fmla="*/ 28049 h 706837"/>
                <a:gd name="connsiteX9" fmla="*/ 319919 w 1632616"/>
                <a:gd name="connsiteY9" fmla="*/ 22439 h 706837"/>
                <a:gd name="connsiteX10" fmla="*/ 336748 w 1632616"/>
                <a:gd name="connsiteY10" fmla="*/ 16829 h 706837"/>
                <a:gd name="connsiteX11" fmla="*/ 364798 w 1632616"/>
                <a:gd name="connsiteY11" fmla="*/ 11220 h 706837"/>
                <a:gd name="connsiteX12" fmla="*/ 398456 w 1632616"/>
                <a:gd name="connsiteY12" fmla="*/ 0 h 706837"/>
                <a:gd name="connsiteX13" fmla="*/ 454555 w 1632616"/>
                <a:gd name="connsiteY13" fmla="*/ 5610 h 706837"/>
                <a:gd name="connsiteX14" fmla="*/ 471384 w 1632616"/>
                <a:gd name="connsiteY14" fmla="*/ 16829 h 706837"/>
                <a:gd name="connsiteX15" fmla="*/ 505043 w 1632616"/>
                <a:gd name="connsiteY15" fmla="*/ 56098 h 706837"/>
                <a:gd name="connsiteX16" fmla="*/ 521872 w 1632616"/>
                <a:gd name="connsiteY16" fmla="*/ 72928 h 706837"/>
                <a:gd name="connsiteX17" fmla="*/ 555531 w 1632616"/>
                <a:gd name="connsiteY17" fmla="*/ 84147 h 706837"/>
                <a:gd name="connsiteX18" fmla="*/ 572361 w 1632616"/>
                <a:gd name="connsiteY18" fmla="*/ 89757 h 706837"/>
                <a:gd name="connsiteX19" fmla="*/ 622849 w 1632616"/>
                <a:gd name="connsiteY19" fmla="*/ 123416 h 706837"/>
                <a:gd name="connsiteX20" fmla="*/ 639679 w 1632616"/>
                <a:gd name="connsiteY20" fmla="*/ 134636 h 706837"/>
                <a:gd name="connsiteX21" fmla="*/ 678947 w 1632616"/>
                <a:gd name="connsiteY21" fmla="*/ 145855 h 706837"/>
                <a:gd name="connsiteX22" fmla="*/ 695777 w 1632616"/>
                <a:gd name="connsiteY22" fmla="*/ 157075 h 706837"/>
                <a:gd name="connsiteX23" fmla="*/ 735045 w 1632616"/>
                <a:gd name="connsiteY23" fmla="*/ 168294 h 706837"/>
                <a:gd name="connsiteX24" fmla="*/ 785534 w 1632616"/>
                <a:gd name="connsiteY24" fmla="*/ 185124 h 706837"/>
                <a:gd name="connsiteX25" fmla="*/ 802363 w 1632616"/>
                <a:gd name="connsiteY25" fmla="*/ 190734 h 706837"/>
                <a:gd name="connsiteX26" fmla="*/ 852852 w 1632616"/>
                <a:gd name="connsiteY26" fmla="*/ 218783 h 706837"/>
                <a:gd name="connsiteX27" fmla="*/ 875291 w 1632616"/>
                <a:gd name="connsiteY27" fmla="*/ 230002 h 706837"/>
                <a:gd name="connsiteX28" fmla="*/ 920169 w 1632616"/>
                <a:gd name="connsiteY28" fmla="*/ 241222 h 706837"/>
                <a:gd name="connsiteX29" fmla="*/ 953828 w 1632616"/>
                <a:gd name="connsiteY29" fmla="*/ 258051 h 706837"/>
                <a:gd name="connsiteX30" fmla="*/ 970658 w 1632616"/>
                <a:gd name="connsiteY30" fmla="*/ 269271 h 706837"/>
                <a:gd name="connsiteX31" fmla="*/ 993097 w 1632616"/>
                <a:gd name="connsiteY31" fmla="*/ 274881 h 706837"/>
                <a:gd name="connsiteX32" fmla="*/ 1150172 w 1632616"/>
                <a:gd name="connsiteY32" fmla="*/ 286101 h 706837"/>
                <a:gd name="connsiteX33" fmla="*/ 1223099 w 1632616"/>
                <a:gd name="connsiteY33" fmla="*/ 280491 h 706837"/>
                <a:gd name="connsiteX34" fmla="*/ 1234319 w 1632616"/>
                <a:gd name="connsiteY34" fmla="*/ 263661 h 706837"/>
                <a:gd name="connsiteX35" fmla="*/ 1256758 w 1632616"/>
                <a:gd name="connsiteY35" fmla="*/ 258051 h 706837"/>
                <a:gd name="connsiteX36" fmla="*/ 1307247 w 1632616"/>
                <a:gd name="connsiteY36" fmla="*/ 252442 h 706837"/>
                <a:gd name="connsiteX37" fmla="*/ 1340906 w 1632616"/>
                <a:gd name="connsiteY37" fmla="*/ 241222 h 706837"/>
                <a:gd name="connsiteX38" fmla="*/ 1357735 w 1632616"/>
                <a:gd name="connsiteY38" fmla="*/ 230002 h 706837"/>
                <a:gd name="connsiteX39" fmla="*/ 1391394 w 1632616"/>
                <a:gd name="connsiteY39" fmla="*/ 218783 h 706837"/>
                <a:gd name="connsiteX40" fmla="*/ 1441882 w 1632616"/>
                <a:gd name="connsiteY40" fmla="*/ 190734 h 706837"/>
                <a:gd name="connsiteX41" fmla="*/ 1475541 w 1632616"/>
                <a:gd name="connsiteY41" fmla="*/ 173904 h 706837"/>
                <a:gd name="connsiteX42" fmla="*/ 1503590 w 1632616"/>
                <a:gd name="connsiteY42" fmla="*/ 179514 h 706837"/>
                <a:gd name="connsiteX43" fmla="*/ 1520420 w 1632616"/>
                <a:gd name="connsiteY43" fmla="*/ 196343 h 706837"/>
                <a:gd name="connsiteX44" fmla="*/ 1542859 w 1632616"/>
                <a:gd name="connsiteY44" fmla="*/ 230002 h 706837"/>
                <a:gd name="connsiteX45" fmla="*/ 1559688 w 1632616"/>
                <a:gd name="connsiteY45" fmla="*/ 241222 h 706837"/>
                <a:gd name="connsiteX46" fmla="*/ 1598957 w 1632616"/>
                <a:gd name="connsiteY46" fmla="*/ 252442 h 706837"/>
                <a:gd name="connsiteX47" fmla="*/ 1615787 w 1632616"/>
                <a:gd name="connsiteY47" fmla="*/ 263661 h 706837"/>
                <a:gd name="connsiteX48" fmla="*/ 1621396 w 1632616"/>
                <a:gd name="connsiteY48" fmla="*/ 280491 h 706837"/>
                <a:gd name="connsiteX49" fmla="*/ 1632616 w 1632616"/>
                <a:gd name="connsiteY49" fmla="*/ 370248 h 706837"/>
                <a:gd name="connsiteX50" fmla="*/ 1610177 w 1632616"/>
                <a:gd name="connsiteY50" fmla="*/ 431956 h 706837"/>
                <a:gd name="connsiteX51" fmla="*/ 1593347 w 1632616"/>
                <a:gd name="connsiteY51" fmla="*/ 437566 h 706837"/>
                <a:gd name="connsiteX52" fmla="*/ 1587737 w 1632616"/>
                <a:gd name="connsiteY52" fmla="*/ 454395 h 706837"/>
                <a:gd name="connsiteX53" fmla="*/ 1604567 w 1632616"/>
                <a:gd name="connsiteY53" fmla="*/ 471224 h 706837"/>
                <a:gd name="connsiteX54" fmla="*/ 1615787 w 1632616"/>
                <a:gd name="connsiteY54" fmla="*/ 488054 h 706837"/>
                <a:gd name="connsiteX55" fmla="*/ 1610177 w 1632616"/>
                <a:gd name="connsiteY55" fmla="*/ 532932 h 706837"/>
                <a:gd name="connsiteX56" fmla="*/ 1593347 w 1632616"/>
                <a:gd name="connsiteY56" fmla="*/ 538542 h 706837"/>
                <a:gd name="connsiteX57" fmla="*/ 1570908 w 1632616"/>
                <a:gd name="connsiteY57" fmla="*/ 572201 h 706837"/>
                <a:gd name="connsiteX58" fmla="*/ 1559688 w 1632616"/>
                <a:gd name="connsiteY58" fmla="*/ 589031 h 706837"/>
                <a:gd name="connsiteX59" fmla="*/ 1554079 w 1632616"/>
                <a:gd name="connsiteY59" fmla="*/ 605860 h 706837"/>
                <a:gd name="connsiteX60" fmla="*/ 1548469 w 1632616"/>
                <a:gd name="connsiteY60" fmla="*/ 639519 h 706837"/>
                <a:gd name="connsiteX61" fmla="*/ 1514810 w 1632616"/>
                <a:gd name="connsiteY61" fmla="*/ 656348 h 706837"/>
                <a:gd name="connsiteX62" fmla="*/ 1391394 w 1632616"/>
                <a:gd name="connsiteY62" fmla="*/ 650739 h 706837"/>
                <a:gd name="connsiteX63" fmla="*/ 1374564 w 1632616"/>
                <a:gd name="connsiteY63" fmla="*/ 639519 h 706837"/>
                <a:gd name="connsiteX64" fmla="*/ 1340906 w 1632616"/>
                <a:gd name="connsiteY64" fmla="*/ 622689 h 706837"/>
                <a:gd name="connsiteX65" fmla="*/ 1335296 w 1632616"/>
                <a:gd name="connsiteY65" fmla="*/ 583421 h 706837"/>
                <a:gd name="connsiteX66" fmla="*/ 1318466 w 1632616"/>
                <a:gd name="connsiteY66" fmla="*/ 577811 h 706837"/>
                <a:gd name="connsiteX67" fmla="*/ 1290417 w 1632616"/>
                <a:gd name="connsiteY67" fmla="*/ 572201 h 706837"/>
                <a:gd name="connsiteX68" fmla="*/ 1211880 w 1632616"/>
                <a:gd name="connsiteY68" fmla="*/ 544152 h 706837"/>
                <a:gd name="connsiteX69" fmla="*/ 1178221 w 1632616"/>
                <a:gd name="connsiteY69" fmla="*/ 566591 h 706837"/>
                <a:gd name="connsiteX70" fmla="*/ 1060415 w 1632616"/>
                <a:gd name="connsiteY70" fmla="*/ 583421 h 706837"/>
                <a:gd name="connsiteX71" fmla="*/ 1043585 w 1632616"/>
                <a:gd name="connsiteY71" fmla="*/ 594640 h 706837"/>
                <a:gd name="connsiteX72" fmla="*/ 970658 w 1632616"/>
                <a:gd name="connsiteY72" fmla="*/ 611470 h 706837"/>
                <a:gd name="connsiteX73" fmla="*/ 931389 w 1632616"/>
                <a:gd name="connsiteY73" fmla="*/ 656348 h 706837"/>
                <a:gd name="connsiteX74" fmla="*/ 914560 w 1632616"/>
                <a:gd name="connsiteY74" fmla="*/ 673178 h 706837"/>
                <a:gd name="connsiteX75" fmla="*/ 903340 w 1632616"/>
                <a:gd name="connsiteY75" fmla="*/ 690007 h 706837"/>
                <a:gd name="connsiteX76" fmla="*/ 869681 w 1632616"/>
                <a:gd name="connsiteY76" fmla="*/ 706837 h 706837"/>
                <a:gd name="connsiteX77" fmla="*/ 841632 w 1632616"/>
                <a:gd name="connsiteY77" fmla="*/ 701227 h 706837"/>
                <a:gd name="connsiteX78" fmla="*/ 824802 w 1632616"/>
                <a:gd name="connsiteY78" fmla="*/ 695617 h 706837"/>
                <a:gd name="connsiteX79" fmla="*/ 791144 w 1632616"/>
                <a:gd name="connsiteY79" fmla="*/ 690007 h 706837"/>
                <a:gd name="connsiteX80" fmla="*/ 735045 w 1632616"/>
                <a:gd name="connsiteY80" fmla="*/ 673178 h 706837"/>
                <a:gd name="connsiteX81" fmla="*/ 645288 w 1632616"/>
                <a:gd name="connsiteY81" fmla="*/ 667568 h 706837"/>
                <a:gd name="connsiteX82" fmla="*/ 628459 w 1632616"/>
                <a:gd name="connsiteY82" fmla="*/ 656348 h 706837"/>
                <a:gd name="connsiteX83" fmla="*/ 594800 w 1632616"/>
                <a:gd name="connsiteY83" fmla="*/ 628299 h 706837"/>
                <a:gd name="connsiteX84" fmla="*/ 572361 w 1632616"/>
                <a:gd name="connsiteY84" fmla="*/ 622689 h 706837"/>
                <a:gd name="connsiteX85" fmla="*/ 555531 w 1632616"/>
                <a:gd name="connsiteY85" fmla="*/ 617080 h 706837"/>
                <a:gd name="connsiteX86" fmla="*/ 516263 w 1632616"/>
                <a:gd name="connsiteY86" fmla="*/ 605860 h 706837"/>
                <a:gd name="connsiteX87" fmla="*/ 454555 w 1632616"/>
                <a:gd name="connsiteY87" fmla="*/ 611470 h 706837"/>
                <a:gd name="connsiteX88" fmla="*/ 432115 w 1632616"/>
                <a:gd name="connsiteY88" fmla="*/ 617080 h 706837"/>
                <a:gd name="connsiteX89" fmla="*/ 353578 w 1632616"/>
                <a:gd name="connsiteY89" fmla="*/ 611470 h 706837"/>
                <a:gd name="connsiteX90" fmla="*/ 325529 w 1632616"/>
                <a:gd name="connsiteY90" fmla="*/ 605860 h 706837"/>
                <a:gd name="connsiteX91" fmla="*/ 291870 w 1632616"/>
                <a:gd name="connsiteY91" fmla="*/ 594640 h 706837"/>
                <a:gd name="connsiteX92" fmla="*/ 117966 w 1632616"/>
                <a:gd name="connsiteY92" fmla="*/ 589031 h 706837"/>
                <a:gd name="connsiteX93" fmla="*/ 78697 w 1632616"/>
                <a:gd name="connsiteY93" fmla="*/ 566591 h 706837"/>
                <a:gd name="connsiteX94" fmla="*/ 45038 w 1632616"/>
                <a:gd name="connsiteY94" fmla="*/ 538542 h 706837"/>
                <a:gd name="connsiteX95" fmla="*/ 11379 w 1632616"/>
                <a:gd name="connsiteY95" fmla="*/ 532932 h 706837"/>
                <a:gd name="connsiteX96" fmla="*/ 160 w 1632616"/>
                <a:gd name="connsiteY96" fmla="*/ 516103 h 706837"/>
                <a:gd name="connsiteX97" fmla="*/ 11379 w 1632616"/>
                <a:gd name="connsiteY97" fmla="*/ 454395 h 706837"/>
                <a:gd name="connsiteX98" fmla="*/ 16989 w 1632616"/>
                <a:gd name="connsiteY98" fmla="*/ 398297 h 706837"/>
                <a:gd name="connsiteX99" fmla="*/ 39428 w 1632616"/>
                <a:gd name="connsiteY99" fmla="*/ 409516 h 706837"/>
                <a:gd name="connsiteX100" fmla="*/ 73087 w 1632616"/>
                <a:gd name="connsiteY100" fmla="*/ 420736 h 706837"/>
                <a:gd name="connsiteX101" fmla="*/ 129185 w 1632616"/>
                <a:gd name="connsiteY101" fmla="*/ 415126 h 706837"/>
                <a:gd name="connsiteX102" fmla="*/ 146015 w 1632616"/>
                <a:gd name="connsiteY102" fmla="*/ 403907 h 706837"/>
                <a:gd name="connsiteX103" fmla="*/ 185283 w 1632616"/>
                <a:gd name="connsiteY103" fmla="*/ 392687 h 706837"/>
                <a:gd name="connsiteX104" fmla="*/ 263821 w 1632616"/>
                <a:gd name="connsiteY104" fmla="*/ 387077 h 706837"/>
                <a:gd name="connsiteX105" fmla="*/ 275040 w 1632616"/>
                <a:gd name="connsiteY105" fmla="*/ 370248 h 706837"/>
                <a:gd name="connsiteX106" fmla="*/ 291870 w 1632616"/>
                <a:gd name="connsiteY106" fmla="*/ 364638 h 706837"/>
                <a:gd name="connsiteX107" fmla="*/ 387237 w 1632616"/>
                <a:gd name="connsiteY107" fmla="*/ 370248 h 706837"/>
                <a:gd name="connsiteX108" fmla="*/ 465774 w 1632616"/>
                <a:gd name="connsiteY108" fmla="*/ 370248 h 706837"/>
                <a:gd name="connsiteX109" fmla="*/ 482604 w 1632616"/>
                <a:gd name="connsiteY109" fmla="*/ 353418 h 706837"/>
                <a:gd name="connsiteX110" fmla="*/ 516263 w 1632616"/>
                <a:gd name="connsiteY110" fmla="*/ 342199 h 706837"/>
                <a:gd name="connsiteX111" fmla="*/ 577971 w 1632616"/>
                <a:gd name="connsiteY111" fmla="*/ 330979 h 706837"/>
                <a:gd name="connsiteX112" fmla="*/ 594800 w 1632616"/>
                <a:gd name="connsiteY112" fmla="*/ 325369 h 706837"/>
                <a:gd name="connsiteX113" fmla="*/ 611629 w 1632616"/>
                <a:gd name="connsiteY113" fmla="*/ 258051 h 706837"/>
                <a:gd name="connsiteX114" fmla="*/ 370407 w 1632616"/>
                <a:gd name="connsiteY114" fmla="*/ 246832 h 706837"/>
                <a:gd name="connsiteX115" fmla="*/ 331139 w 1632616"/>
                <a:gd name="connsiteY115" fmla="*/ 252442 h 706837"/>
                <a:gd name="connsiteX116" fmla="*/ 314309 w 1632616"/>
                <a:gd name="connsiteY116" fmla="*/ 258051 h 706837"/>
                <a:gd name="connsiteX117" fmla="*/ 291870 w 1632616"/>
                <a:gd name="connsiteY117" fmla="*/ 230002 h 706837"/>
                <a:gd name="connsiteX118" fmla="*/ 286260 w 1632616"/>
                <a:gd name="connsiteY118" fmla="*/ 179514 h 706837"/>
                <a:gd name="connsiteX119" fmla="*/ 280650 w 1632616"/>
                <a:gd name="connsiteY119" fmla="*/ 157075 h 706837"/>
                <a:gd name="connsiteX120" fmla="*/ 297480 w 1632616"/>
                <a:gd name="connsiteY120" fmla="*/ 145855 h 706837"/>
                <a:gd name="connsiteX121" fmla="*/ 319919 w 1632616"/>
                <a:gd name="connsiteY121" fmla="*/ 151465 h 706837"/>
                <a:gd name="connsiteX122" fmla="*/ 353578 w 1632616"/>
                <a:gd name="connsiteY122" fmla="*/ 173904 h 706837"/>
                <a:gd name="connsiteX123" fmla="*/ 392847 w 1632616"/>
                <a:gd name="connsiteY123" fmla="*/ 168294 h 706837"/>
                <a:gd name="connsiteX124" fmla="*/ 398456 w 1632616"/>
                <a:gd name="connsiteY124" fmla="*/ 112196 h 706837"/>
                <a:gd name="connsiteX125" fmla="*/ 381627 w 1632616"/>
                <a:gd name="connsiteY125" fmla="*/ 106586 h 706837"/>
                <a:gd name="connsiteX126" fmla="*/ 336748 w 1632616"/>
                <a:gd name="connsiteY126" fmla="*/ 100977 h 706837"/>
                <a:gd name="connsiteX127" fmla="*/ 325529 w 1632616"/>
                <a:gd name="connsiteY127" fmla="*/ 84147 h 706837"/>
                <a:gd name="connsiteX128" fmla="*/ 280650 w 1632616"/>
                <a:gd name="connsiteY128" fmla="*/ 84147 h 706837"/>
                <a:gd name="connsiteX129" fmla="*/ 241382 w 1632616"/>
                <a:gd name="connsiteY129" fmla="*/ 112196 h 706837"/>
                <a:gd name="connsiteX130" fmla="*/ 218942 w 1632616"/>
                <a:gd name="connsiteY130" fmla="*/ 123416 h 706837"/>
                <a:gd name="connsiteX131" fmla="*/ 168454 w 1632616"/>
                <a:gd name="connsiteY131" fmla="*/ 157075 h 706837"/>
                <a:gd name="connsiteX132" fmla="*/ 151625 w 1632616"/>
                <a:gd name="connsiteY132" fmla="*/ 168294 h 706837"/>
                <a:gd name="connsiteX133" fmla="*/ 101136 w 1632616"/>
                <a:gd name="connsiteY133" fmla="*/ 207563 h 706837"/>
                <a:gd name="connsiteX134" fmla="*/ 73087 w 1632616"/>
                <a:gd name="connsiteY134" fmla="*/ 235612 h 70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1632616" h="706837">
                  <a:moveTo>
                    <a:pt x="73087" y="235612"/>
                  </a:moveTo>
                  <a:cubicBezTo>
                    <a:pt x="73087" y="236547"/>
                    <a:pt x="92670" y="221639"/>
                    <a:pt x="101136" y="213173"/>
                  </a:cubicBezTo>
                  <a:cubicBezTo>
                    <a:pt x="124043" y="190266"/>
                    <a:pt x="98333" y="189797"/>
                    <a:pt x="146015" y="173904"/>
                  </a:cubicBezTo>
                  <a:lnTo>
                    <a:pt x="179674" y="162685"/>
                  </a:lnTo>
                  <a:cubicBezTo>
                    <a:pt x="185284" y="158945"/>
                    <a:pt x="191464" y="155944"/>
                    <a:pt x="196503" y="151465"/>
                  </a:cubicBezTo>
                  <a:cubicBezTo>
                    <a:pt x="227943" y="123518"/>
                    <a:pt x="224329" y="126555"/>
                    <a:pt x="241382" y="100977"/>
                  </a:cubicBezTo>
                  <a:lnTo>
                    <a:pt x="252601" y="67318"/>
                  </a:lnTo>
                  <a:cubicBezTo>
                    <a:pt x="255801" y="57717"/>
                    <a:pt x="260109" y="39874"/>
                    <a:pt x="269431" y="33659"/>
                  </a:cubicBezTo>
                  <a:cubicBezTo>
                    <a:pt x="275846" y="29382"/>
                    <a:pt x="284344" y="29722"/>
                    <a:pt x="291870" y="28049"/>
                  </a:cubicBezTo>
                  <a:cubicBezTo>
                    <a:pt x="301178" y="25981"/>
                    <a:pt x="310669" y="24752"/>
                    <a:pt x="319919" y="22439"/>
                  </a:cubicBezTo>
                  <a:cubicBezTo>
                    <a:pt x="325656" y="21005"/>
                    <a:pt x="331011" y="18263"/>
                    <a:pt x="336748" y="16829"/>
                  </a:cubicBezTo>
                  <a:cubicBezTo>
                    <a:pt x="345998" y="14517"/>
                    <a:pt x="355599" y="13729"/>
                    <a:pt x="364798" y="11220"/>
                  </a:cubicBezTo>
                  <a:cubicBezTo>
                    <a:pt x="376208" y="8108"/>
                    <a:pt x="398456" y="0"/>
                    <a:pt x="398456" y="0"/>
                  </a:cubicBezTo>
                  <a:cubicBezTo>
                    <a:pt x="417156" y="1870"/>
                    <a:pt x="436243" y="1384"/>
                    <a:pt x="454555" y="5610"/>
                  </a:cubicBezTo>
                  <a:cubicBezTo>
                    <a:pt x="461124" y="7126"/>
                    <a:pt x="466205" y="12513"/>
                    <a:pt x="471384" y="16829"/>
                  </a:cubicBezTo>
                  <a:cubicBezTo>
                    <a:pt x="492263" y="34228"/>
                    <a:pt x="486473" y="34432"/>
                    <a:pt x="505043" y="56098"/>
                  </a:cubicBezTo>
                  <a:cubicBezTo>
                    <a:pt x="510206" y="62122"/>
                    <a:pt x="514937" y="69075"/>
                    <a:pt x="521872" y="72928"/>
                  </a:cubicBezTo>
                  <a:cubicBezTo>
                    <a:pt x="532210" y="78671"/>
                    <a:pt x="544311" y="80407"/>
                    <a:pt x="555531" y="84147"/>
                  </a:cubicBezTo>
                  <a:lnTo>
                    <a:pt x="572361" y="89757"/>
                  </a:lnTo>
                  <a:lnTo>
                    <a:pt x="622849" y="123416"/>
                  </a:lnTo>
                  <a:cubicBezTo>
                    <a:pt x="628459" y="127156"/>
                    <a:pt x="633138" y="133001"/>
                    <a:pt x="639679" y="134636"/>
                  </a:cubicBezTo>
                  <a:cubicBezTo>
                    <a:pt x="646873" y="136434"/>
                    <a:pt x="670896" y="141829"/>
                    <a:pt x="678947" y="145855"/>
                  </a:cubicBezTo>
                  <a:cubicBezTo>
                    <a:pt x="684978" y="148870"/>
                    <a:pt x="689746" y="154060"/>
                    <a:pt x="695777" y="157075"/>
                  </a:cubicBezTo>
                  <a:cubicBezTo>
                    <a:pt x="705208" y="161791"/>
                    <a:pt x="726051" y="165596"/>
                    <a:pt x="735045" y="168294"/>
                  </a:cubicBezTo>
                  <a:cubicBezTo>
                    <a:pt x="752037" y="173391"/>
                    <a:pt x="768704" y="179514"/>
                    <a:pt x="785534" y="185124"/>
                  </a:cubicBezTo>
                  <a:cubicBezTo>
                    <a:pt x="791144" y="186994"/>
                    <a:pt x="797443" y="187454"/>
                    <a:pt x="802363" y="190734"/>
                  </a:cubicBezTo>
                  <a:cubicBezTo>
                    <a:pt x="867956" y="234462"/>
                    <a:pt x="811383" y="201011"/>
                    <a:pt x="852852" y="218783"/>
                  </a:cubicBezTo>
                  <a:cubicBezTo>
                    <a:pt x="860538" y="222077"/>
                    <a:pt x="867358" y="227358"/>
                    <a:pt x="875291" y="230002"/>
                  </a:cubicBezTo>
                  <a:cubicBezTo>
                    <a:pt x="894494" y="236403"/>
                    <a:pt x="903376" y="232825"/>
                    <a:pt x="920169" y="241222"/>
                  </a:cubicBezTo>
                  <a:cubicBezTo>
                    <a:pt x="963660" y="262968"/>
                    <a:pt x="911536" y="243955"/>
                    <a:pt x="953828" y="258051"/>
                  </a:cubicBezTo>
                  <a:cubicBezTo>
                    <a:pt x="959438" y="261791"/>
                    <a:pt x="964461" y="266615"/>
                    <a:pt x="970658" y="269271"/>
                  </a:cubicBezTo>
                  <a:cubicBezTo>
                    <a:pt x="977744" y="272308"/>
                    <a:pt x="985571" y="273208"/>
                    <a:pt x="993097" y="274881"/>
                  </a:cubicBezTo>
                  <a:cubicBezTo>
                    <a:pt x="1054624" y="288554"/>
                    <a:pt x="1051061" y="281792"/>
                    <a:pt x="1150172" y="286101"/>
                  </a:cubicBezTo>
                  <a:cubicBezTo>
                    <a:pt x="1174481" y="284231"/>
                    <a:pt x="1199541" y="286773"/>
                    <a:pt x="1223099" y="280491"/>
                  </a:cubicBezTo>
                  <a:cubicBezTo>
                    <a:pt x="1229614" y="278754"/>
                    <a:pt x="1228709" y="267401"/>
                    <a:pt x="1234319" y="263661"/>
                  </a:cubicBezTo>
                  <a:cubicBezTo>
                    <a:pt x="1240734" y="259384"/>
                    <a:pt x="1249138" y="259223"/>
                    <a:pt x="1256758" y="258051"/>
                  </a:cubicBezTo>
                  <a:cubicBezTo>
                    <a:pt x="1273494" y="255476"/>
                    <a:pt x="1290417" y="254312"/>
                    <a:pt x="1307247" y="252442"/>
                  </a:cubicBezTo>
                  <a:cubicBezTo>
                    <a:pt x="1318467" y="248702"/>
                    <a:pt x="1331066" y="247782"/>
                    <a:pt x="1340906" y="241222"/>
                  </a:cubicBezTo>
                  <a:cubicBezTo>
                    <a:pt x="1346516" y="237482"/>
                    <a:pt x="1351574" y="232740"/>
                    <a:pt x="1357735" y="230002"/>
                  </a:cubicBezTo>
                  <a:cubicBezTo>
                    <a:pt x="1368542" y="225199"/>
                    <a:pt x="1391394" y="218783"/>
                    <a:pt x="1391394" y="218783"/>
                  </a:cubicBezTo>
                  <a:cubicBezTo>
                    <a:pt x="1429973" y="193063"/>
                    <a:pt x="1412260" y="200607"/>
                    <a:pt x="1441882" y="190734"/>
                  </a:cubicBezTo>
                  <a:cubicBezTo>
                    <a:pt x="1450390" y="185062"/>
                    <a:pt x="1463929" y="173904"/>
                    <a:pt x="1475541" y="173904"/>
                  </a:cubicBezTo>
                  <a:cubicBezTo>
                    <a:pt x="1485076" y="173904"/>
                    <a:pt x="1494240" y="177644"/>
                    <a:pt x="1503590" y="179514"/>
                  </a:cubicBezTo>
                  <a:cubicBezTo>
                    <a:pt x="1509200" y="185124"/>
                    <a:pt x="1515549" y="190081"/>
                    <a:pt x="1520420" y="196343"/>
                  </a:cubicBezTo>
                  <a:cubicBezTo>
                    <a:pt x="1528699" y="206987"/>
                    <a:pt x="1531640" y="222522"/>
                    <a:pt x="1542859" y="230002"/>
                  </a:cubicBezTo>
                  <a:cubicBezTo>
                    <a:pt x="1548469" y="233742"/>
                    <a:pt x="1553658" y="238207"/>
                    <a:pt x="1559688" y="241222"/>
                  </a:cubicBezTo>
                  <a:cubicBezTo>
                    <a:pt x="1567735" y="245246"/>
                    <a:pt x="1591769" y="250645"/>
                    <a:pt x="1598957" y="252442"/>
                  </a:cubicBezTo>
                  <a:cubicBezTo>
                    <a:pt x="1604567" y="256182"/>
                    <a:pt x="1611575" y="258396"/>
                    <a:pt x="1615787" y="263661"/>
                  </a:cubicBezTo>
                  <a:cubicBezTo>
                    <a:pt x="1619481" y="268279"/>
                    <a:pt x="1620663" y="274623"/>
                    <a:pt x="1621396" y="280491"/>
                  </a:cubicBezTo>
                  <a:cubicBezTo>
                    <a:pt x="1633521" y="377500"/>
                    <a:pt x="1617826" y="325878"/>
                    <a:pt x="1632616" y="370248"/>
                  </a:cubicBezTo>
                  <a:cubicBezTo>
                    <a:pt x="1627784" y="413732"/>
                    <a:pt x="1640488" y="416800"/>
                    <a:pt x="1610177" y="431956"/>
                  </a:cubicBezTo>
                  <a:cubicBezTo>
                    <a:pt x="1604888" y="434601"/>
                    <a:pt x="1598957" y="435696"/>
                    <a:pt x="1593347" y="437566"/>
                  </a:cubicBezTo>
                  <a:cubicBezTo>
                    <a:pt x="1591477" y="443176"/>
                    <a:pt x="1585867" y="448785"/>
                    <a:pt x="1587737" y="454395"/>
                  </a:cubicBezTo>
                  <a:cubicBezTo>
                    <a:pt x="1590246" y="461921"/>
                    <a:pt x="1599488" y="465129"/>
                    <a:pt x="1604567" y="471224"/>
                  </a:cubicBezTo>
                  <a:cubicBezTo>
                    <a:pt x="1608883" y="476404"/>
                    <a:pt x="1612047" y="482444"/>
                    <a:pt x="1615787" y="488054"/>
                  </a:cubicBezTo>
                  <a:cubicBezTo>
                    <a:pt x="1613917" y="503013"/>
                    <a:pt x="1616300" y="519156"/>
                    <a:pt x="1610177" y="532932"/>
                  </a:cubicBezTo>
                  <a:cubicBezTo>
                    <a:pt x="1607775" y="538336"/>
                    <a:pt x="1597528" y="534361"/>
                    <a:pt x="1593347" y="538542"/>
                  </a:cubicBezTo>
                  <a:cubicBezTo>
                    <a:pt x="1583812" y="548077"/>
                    <a:pt x="1578388" y="560981"/>
                    <a:pt x="1570908" y="572201"/>
                  </a:cubicBezTo>
                  <a:lnTo>
                    <a:pt x="1559688" y="589031"/>
                  </a:lnTo>
                  <a:cubicBezTo>
                    <a:pt x="1557818" y="594641"/>
                    <a:pt x="1555362" y="600088"/>
                    <a:pt x="1554079" y="605860"/>
                  </a:cubicBezTo>
                  <a:cubicBezTo>
                    <a:pt x="1551612" y="616964"/>
                    <a:pt x="1553556" y="629345"/>
                    <a:pt x="1548469" y="639519"/>
                  </a:cubicBezTo>
                  <a:cubicBezTo>
                    <a:pt x="1544118" y="648220"/>
                    <a:pt x="1522776" y="653693"/>
                    <a:pt x="1514810" y="656348"/>
                  </a:cubicBezTo>
                  <a:cubicBezTo>
                    <a:pt x="1473671" y="654478"/>
                    <a:pt x="1432282" y="655645"/>
                    <a:pt x="1391394" y="650739"/>
                  </a:cubicBezTo>
                  <a:cubicBezTo>
                    <a:pt x="1384700" y="649936"/>
                    <a:pt x="1380595" y="642534"/>
                    <a:pt x="1374564" y="639519"/>
                  </a:cubicBezTo>
                  <a:cubicBezTo>
                    <a:pt x="1328118" y="616295"/>
                    <a:pt x="1389131" y="654841"/>
                    <a:pt x="1340906" y="622689"/>
                  </a:cubicBezTo>
                  <a:cubicBezTo>
                    <a:pt x="1339036" y="609600"/>
                    <a:pt x="1341209" y="595247"/>
                    <a:pt x="1335296" y="583421"/>
                  </a:cubicBezTo>
                  <a:cubicBezTo>
                    <a:pt x="1332651" y="578132"/>
                    <a:pt x="1324203" y="579245"/>
                    <a:pt x="1318466" y="577811"/>
                  </a:cubicBezTo>
                  <a:cubicBezTo>
                    <a:pt x="1309216" y="575498"/>
                    <a:pt x="1299767" y="574071"/>
                    <a:pt x="1290417" y="572201"/>
                  </a:cubicBezTo>
                  <a:cubicBezTo>
                    <a:pt x="1257554" y="522906"/>
                    <a:pt x="1281395" y="537200"/>
                    <a:pt x="1211880" y="544152"/>
                  </a:cubicBezTo>
                  <a:lnTo>
                    <a:pt x="1178221" y="566591"/>
                  </a:lnTo>
                  <a:cubicBezTo>
                    <a:pt x="1133342" y="596510"/>
                    <a:pt x="1168125" y="577437"/>
                    <a:pt x="1060415" y="583421"/>
                  </a:cubicBezTo>
                  <a:cubicBezTo>
                    <a:pt x="1054805" y="587161"/>
                    <a:pt x="1049746" y="591902"/>
                    <a:pt x="1043585" y="594640"/>
                  </a:cubicBezTo>
                  <a:cubicBezTo>
                    <a:pt x="1014402" y="607610"/>
                    <a:pt x="1002605" y="606906"/>
                    <a:pt x="970658" y="611470"/>
                  </a:cubicBezTo>
                  <a:cubicBezTo>
                    <a:pt x="922982" y="643251"/>
                    <a:pt x="996819" y="590914"/>
                    <a:pt x="931389" y="656348"/>
                  </a:cubicBezTo>
                  <a:cubicBezTo>
                    <a:pt x="925779" y="661958"/>
                    <a:pt x="919639" y="667083"/>
                    <a:pt x="914560" y="673178"/>
                  </a:cubicBezTo>
                  <a:cubicBezTo>
                    <a:pt x="910244" y="678357"/>
                    <a:pt x="908107" y="685240"/>
                    <a:pt x="903340" y="690007"/>
                  </a:cubicBezTo>
                  <a:cubicBezTo>
                    <a:pt x="892465" y="700882"/>
                    <a:pt x="883369" y="702274"/>
                    <a:pt x="869681" y="706837"/>
                  </a:cubicBezTo>
                  <a:cubicBezTo>
                    <a:pt x="860331" y="704967"/>
                    <a:pt x="850882" y="703540"/>
                    <a:pt x="841632" y="701227"/>
                  </a:cubicBezTo>
                  <a:cubicBezTo>
                    <a:pt x="835895" y="699793"/>
                    <a:pt x="830575" y="696900"/>
                    <a:pt x="824802" y="695617"/>
                  </a:cubicBezTo>
                  <a:cubicBezTo>
                    <a:pt x="813699" y="693150"/>
                    <a:pt x="802179" y="692766"/>
                    <a:pt x="791144" y="690007"/>
                  </a:cubicBezTo>
                  <a:cubicBezTo>
                    <a:pt x="779431" y="687079"/>
                    <a:pt x="749882" y="674662"/>
                    <a:pt x="735045" y="673178"/>
                  </a:cubicBezTo>
                  <a:cubicBezTo>
                    <a:pt x="705216" y="670195"/>
                    <a:pt x="675207" y="669438"/>
                    <a:pt x="645288" y="667568"/>
                  </a:cubicBezTo>
                  <a:cubicBezTo>
                    <a:pt x="639678" y="663828"/>
                    <a:pt x="633638" y="660664"/>
                    <a:pt x="628459" y="656348"/>
                  </a:cubicBezTo>
                  <a:cubicBezTo>
                    <a:pt x="614191" y="644458"/>
                    <a:pt x="612001" y="635671"/>
                    <a:pt x="594800" y="628299"/>
                  </a:cubicBezTo>
                  <a:cubicBezTo>
                    <a:pt x="587714" y="625262"/>
                    <a:pt x="579774" y="624807"/>
                    <a:pt x="572361" y="622689"/>
                  </a:cubicBezTo>
                  <a:cubicBezTo>
                    <a:pt x="566675" y="621065"/>
                    <a:pt x="561217" y="618704"/>
                    <a:pt x="555531" y="617080"/>
                  </a:cubicBezTo>
                  <a:cubicBezTo>
                    <a:pt x="506258" y="603003"/>
                    <a:pt x="556587" y="619302"/>
                    <a:pt x="516263" y="605860"/>
                  </a:cubicBezTo>
                  <a:cubicBezTo>
                    <a:pt x="495694" y="607730"/>
                    <a:pt x="475028" y="608740"/>
                    <a:pt x="454555" y="611470"/>
                  </a:cubicBezTo>
                  <a:cubicBezTo>
                    <a:pt x="446912" y="612489"/>
                    <a:pt x="439825" y="617080"/>
                    <a:pt x="432115" y="617080"/>
                  </a:cubicBezTo>
                  <a:cubicBezTo>
                    <a:pt x="405869" y="617080"/>
                    <a:pt x="379757" y="613340"/>
                    <a:pt x="353578" y="611470"/>
                  </a:cubicBezTo>
                  <a:cubicBezTo>
                    <a:pt x="344228" y="609600"/>
                    <a:pt x="334728" y="608369"/>
                    <a:pt x="325529" y="605860"/>
                  </a:cubicBezTo>
                  <a:cubicBezTo>
                    <a:pt x="314119" y="602748"/>
                    <a:pt x="303690" y="595021"/>
                    <a:pt x="291870" y="594640"/>
                  </a:cubicBezTo>
                  <a:lnTo>
                    <a:pt x="117966" y="589031"/>
                  </a:lnTo>
                  <a:cubicBezTo>
                    <a:pt x="95780" y="581636"/>
                    <a:pt x="100311" y="585117"/>
                    <a:pt x="78697" y="566591"/>
                  </a:cubicBezTo>
                  <a:cubicBezTo>
                    <a:pt x="68758" y="558072"/>
                    <a:pt x="58560" y="543050"/>
                    <a:pt x="45038" y="538542"/>
                  </a:cubicBezTo>
                  <a:cubicBezTo>
                    <a:pt x="34247" y="534945"/>
                    <a:pt x="22599" y="534802"/>
                    <a:pt x="11379" y="532932"/>
                  </a:cubicBezTo>
                  <a:cubicBezTo>
                    <a:pt x="7639" y="527322"/>
                    <a:pt x="831" y="522811"/>
                    <a:pt x="160" y="516103"/>
                  </a:cubicBezTo>
                  <a:cubicBezTo>
                    <a:pt x="-1276" y="501742"/>
                    <a:pt x="7306" y="470688"/>
                    <a:pt x="11379" y="454395"/>
                  </a:cubicBezTo>
                  <a:cubicBezTo>
                    <a:pt x="13249" y="435696"/>
                    <a:pt x="7029" y="414233"/>
                    <a:pt x="16989" y="398297"/>
                  </a:cubicBezTo>
                  <a:cubicBezTo>
                    <a:pt x="21421" y="391206"/>
                    <a:pt x="31664" y="406410"/>
                    <a:pt x="39428" y="409516"/>
                  </a:cubicBezTo>
                  <a:cubicBezTo>
                    <a:pt x="50409" y="413908"/>
                    <a:pt x="73087" y="420736"/>
                    <a:pt x="73087" y="420736"/>
                  </a:cubicBezTo>
                  <a:cubicBezTo>
                    <a:pt x="91786" y="418866"/>
                    <a:pt x="110874" y="419352"/>
                    <a:pt x="129185" y="415126"/>
                  </a:cubicBezTo>
                  <a:cubicBezTo>
                    <a:pt x="135755" y="413610"/>
                    <a:pt x="139985" y="406922"/>
                    <a:pt x="146015" y="403907"/>
                  </a:cubicBezTo>
                  <a:cubicBezTo>
                    <a:pt x="152094" y="400867"/>
                    <a:pt x="180660" y="393201"/>
                    <a:pt x="185283" y="392687"/>
                  </a:cubicBezTo>
                  <a:cubicBezTo>
                    <a:pt x="211368" y="389789"/>
                    <a:pt x="237642" y="388947"/>
                    <a:pt x="263821" y="387077"/>
                  </a:cubicBezTo>
                  <a:cubicBezTo>
                    <a:pt x="267561" y="381467"/>
                    <a:pt x="269775" y="374460"/>
                    <a:pt x="275040" y="370248"/>
                  </a:cubicBezTo>
                  <a:cubicBezTo>
                    <a:pt x="279658" y="366554"/>
                    <a:pt x="285957" y="364638"/>
                    <a:pt x="291870" y="364638"/>
                  </a:cubicBezTo>
                  <a:cubicBezTo>
                    <a:pt x="323714" y="364638"/>
                    <a:pt x="355448" y="368378"/>
                    <a:pt x="387237" y="370248"/>
                  </a:cubicBezTo>
                  <a:cubicBezTo>
                    <a:pt x="418164" y="377980"/>
                    <a:pt x="425753" y="382563"/>
                    <a:pt x="465774" y="370248"/>
                  </a:cubicBezTo>
                  <a:cubicBezTo>
                    <a:pt x="473357" y="367915"/>
                    <a:pt x="475669" y="357271"/>
                    <a:pt x="482604" y="353418"/>
                  </a:cubicBezTo>
                  <a:cubicBezTo>
                    <a:pt x="492942" y="347675"/>
                    <a:pt x="505043" y="345939"/>
                    <a:pt x="516263" y="342199"/>
                  </a:cubicBezTo>
                  <a:cubicBezTo>
                    <a:pt x="547398" y="331821"/>
                    <a:pt x="527214" y="337324"/>
                    <a:pt x="577971" y="330979"/>
                  </a:cubicBezTo>
                  <a:cubicBezTo>
                    <a:pt x="583581" y="329109"/>
                    <a:pt x="592322" y="330738"/>
                    <a:pt x="594800" y="325369"/>
                  </a:cubicBezTo>
                  <a:cubicBezTo>
                    <a:pt x="604493" y="304368"/>
                    <a:pt x="611629" y="258051"/>
                    <a:pt x="611629" y="258051"/>
                  </a:cubicBezTo>
                  <a:cubicBezTo>
                    <a:pt x="581281" y="166998"/>
                    <a:pt x="610581" y="237029"/>
                    <a:pt x="370407" y="246832"/>
                  </a:cubicBezTo>
                  <a:cubicBezTo>
                    <a:pt x="357196" y="247371"/>
                    <a:pt x="344228" y="250572"/>
                    <a:pt x="331139" y="252442"/>
                  </a:cubicBezTo>
                  <a:cubicBezTo>
                    <a:pt x="325529" y="254312"/>
                    <a:pt x="320142" y="259023"/>
                    <a:pt x="314309" y="258051"/>
                  </a:cubicBezTo>
                  <a:cubicBezTo>
                    <a:pt x="296398" y="255066"/>
                    <a:pt x="296246" y="243129"/>
                    <a:pt x="291870" y="230002"/>
                  </a:cubicBezTo>
                  <a:cubicBezTo>
                    <a:pt x="290000" y="213173"/>
                    <a:pt x="288835" y="196250"/>
                    <a:pt x="286260" y="179514"/>
                  </a:cubicBezTo>
                  <a:cubicBezTo>
                    <a:pt x="285088" y="171894"/>
                    <a:pt x="278212" y="164389"/>
                    <a:pt x="280650" y="157075"/>
                  </a:cubicBezTo>
                  <a:cubicBezTo>
                    <a:pt x="282782" y="150679"/>
                    <a:pt x="291870" y="149595"/>
                    <a:pt x="297480" y="145855"/>
                  </a:cubicBezTo>
                  <a:cubicBezTo>
                    <a:pt x="304960" y="147725"/>
                    <a:pt x="313225" y="147640"/>
                    <a:pt x="319919" y="151465"/>
                  </a:cubicBezTo>
                  <a:cubicBezTo>
                    <a:pt x="378747" y="185081"/>
                    <a:pt x="301032" y="156389"/>
                    <a:pt x="353578" y="173904"/>
                  </a:cubicBezTo>
                  <a:cubicBezTo>
                    <a:pt x="366668" y="172034"/>
                    <a:pt x="380764" y="173664"/>
                    <a:pt x="392847" y="168294"/>
                  </a:cubicBezTo>
                  <a:cubicBezTo>
                    <a:pt x="412567" y="159529"/>
                    <a:pt x="402731" y="120745"/>
                    <a:pt x="398456" y="112196"/>
                  </a:cubicBezTo>
                  <a:cubicBezTo>
                    <a:pt x="395812" y="106907"/>
                    <a:pt x="387445" y="107644"/>
                    <a:pt x="381627" y="106586"/>
                  </a:cubicBezTo>
                  <a:cubicBezTo>
                    <a:pt x="366794" y="103889"/>
                    <a:pt x="351708" y="102847"/>
                    <a:pt x="336748" y="100977"/>
                  </a:cubicBezTo>
                  <a:cubicBezTo>
                    <a:pt x="333008" y="95367"/>
                    <a:pt x="330794" y="88359"/>
                    <a:pt x="325529" y="84147"/>
                  </a:cubicBezTo>
                  <a:cubicBezTo>
                    <a:pt x="311729" y="73107"/>
                    <a:pt x="295027" y="81271"/>
                    <a:pt x="280650" y="84147"/>
                  </a:cubicBezTo>
                  <a:cubicBezTo>
                    <a:pt x="219146" y="114900"/>
                    <a:pt x="294452" y="74289"/>
                    <a:pt x="241382" y="112196"/>
                  </a:cubicBezTo>
                  <a:cubicBezTo>
                    <a:pt x="234577" y="117057"/>
                    <a:pt x="226113" y="119113"/>
                    <a:pt x="218942" y="123416"/>
                  </a:cubicBezTo>
                  <a:cubicBezTo>
                    <a:pt x="218905" y="123438"/>
                    <a:pt x="176886" y="151453"/>
                    <a:pt x="168454" y="157075"/>
                  </a:cubicBezTo>
                  <a:cubicBezTo>
                    <a:pt x="162844" y="160815"/>
                    <a:pt x="156392" y="163527"/>
                    <a:pt x="151625" y="168294"/>
                  </a:cubicBezTo>
                  <a:cubicBezTo>
                    <a:pt x="123290" y="196629"/>
                    <a:pt x="129476" y="200478"/>
                    <a:pt x="101136" y="207563"/>
                  </a:cubicBezTo>
                  <a:cubicBezTo>
                    <a:pt x="99322" y="208017"/>
                    <a:pt x="73087" y="234677"/>
                    <a:pt x="73087" y="235612"/>
                  </a:cubicBezTo>
                  <a:close/>
                </a:path>
              </a:pathLst>
            </a:cu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97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5"/>
            <a:ext cx="12192000" cy="629260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86" tIns="33594" rIns="67186" bIns="33594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ПО ОСАДКАМ И ПОРЫВАМ ВЕТРА НА ТЕРРИТОРИИ</a:t>
            </a:r>
          </a:p>
          <a:p>
            <a:r>
              <a:rPr lang="ru-RU" dirty="0"/>
              <a:t>КРАСНОДАРСКОГО КРАЯ (РИСК НАРУШЕНИЯ ЭЛЕКТРОСНАБЖЕНИЯ НА </a:t>
            </a:r>
            <a:r>
              <a:rPr lang="ru-RU" dirty="0" smtClean="0"/>
              <a:t>24.11.2020 </a:t>
            </a:r>
            <a:r>
              <a:rPr lang="ru-RU" dirty="0"/>
              <a:t>г.)</a:t>
            </a:r>
          </a:p>
        </p:txBody>
      </p:sp>
      <p:sp>
        <p:nvSpPr>
          <p:cNvPr id="123" name="Rectangle 93"/>
          <p:cNvSpPr>
            <a:spLocks noChangeArrowheads="1"/>
          </p:cNvSpPr>
          <p:nvPr/>
        </p:nvSpPr>
        <p:spPr bwMode="auto">
          <a:xfrm>
            <a:off x="19351" y="4719458"/>
            <a:ext cx="3484401" cy="21716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397">
              <a:defRPr/>
            </a:pPr>
            <a:endParaRPr lang="ru-RU" altLang="ru-RU" sz="8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 Box 97"/>
          <p:cNvSpPr txBox="1">
            <a:spLocks noChangeArrowheads="1"/>
          </p:cNvSpPr>
          <p:nvPr/>
        </p:nvSpPr>
        <p:spPr bwMode="auto">
          <a:xfrm>
            <a:off x="653944" y="4870081"/>
            <a:ext cx="2958701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прогноз нарушения ЛЭП</a:t>
            </a:r>
          </a:p>
        </p:txBody>
      </p:sp>
      <p:sp>
        <p:nvSpPr>
          <p:cNvPr id="125" name="Text Box 97"/>
          <p:cNvSpPr txBox="1">
            <a:spLocks noChangeArrowheads="1"/>
          </p:cNvSpPr>
          <p:nvPr/>
        </p:nvSpPr>
        <p:spPr bwMode="auto">
          <a:xfrm>
            <a:off x="412079" y="4725181"/>
            <a:ext cx="2591635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345993" y="5976781"/>
            <a:ext cx="2597225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8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27" name="TextBox 10"/>
          <p:cNvSpPr txBox="1"/>
          <p:nvPr/>
        </p:nvSpPr>
        <p:spPr>
          <a:xfrm>
            <a:off x="102547" y="6619572"/>
            <a:ext cx="1241051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7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>
              <a:defRPr/>
            </a:pPr>
            <a:r>
              <a:rPr lang="ru-RU" sz="800" dirty="0">
                <a:solidFill>
                  <a:prstClr val="black"/>
                </a:solidFill>
              </a:rPr>
              <a:t>Славянский</a:t>
            </a:r>
          </a:p>
        </p:txBody>
      </p:sp>
      <p:sp>
        <p:nvSpPr>
          <p:cNvPr id="128" name="Text Box 97"/>
          <p:cNvSpPr txBox="1">
            <a:spLocks noChangeArrowheads="1"/>
          </p:cNvSpPr>
          <p:nvPr/>
        </p:nvSpPr>
        <p:spPr bwMode="auto">
          <a:xfrm>
            <a:off x="490589" y="5381935"/>
            <a:ext cx="2559783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 в мм за 24 ч</a:t>
            </a:r>
          </a:p>
        </p:txBody>
      </p:sp>
      <p:sp>
        <p:nvSpPr>
          <p:cNvPr id="129" name="TextBox 23"/>
          <p:cNvSpPr txBox="1"/>
          <p:nvPr/>
        </p:nvSpPr>
        <p:spPr>
          <a:xfrm>
            <a:off x="280731" y="5402995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>
              <a:defRPr/>
            </a:pPr>
            <a:r>
              <a:rPr lang="ru-RU" sz="80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130" name="Полилиния 129"/>
          <p:cNvSpPr/>
          <p:nvPr/>
        </p:nvSpPr>
        <p:spPr>
          <a:xfrm>
            <a:off x="326548" y="4970175"/>
            <a:ext cx="524181" cy="311039"/>
          </a:xfrm>
          <a:custGeom>
            <a:avLst/>
            <a:gdLst>
              <a:gd name="connsiteX0" fmla="*/ 42863 w 324905"/>
              <a:gd name="connsiteY0" fmla="*/ 28575 h 204788"/>
              <a:gd name="connsiteX1" fmla="*/ 47625 w 324905"/>
              <a:gd name="connsiteY1" fmla="*/ 4763 h 204788"/>
              <a:gd name="connsiteX2" fmla="*/ 61913 w 324905"/>
              <a:gd name="connsiteY2" fmla="*/ 0 h 204788"/>
              <a:gd name="connsiteX3" fmla="*/ 95250 w 324905"/>
              <a:gd name="connsiteY3" fmla="*/ 4763 h 204788"/>
              <a:gd name="connsiteX4" fmla="*/ 200025 w 324905"/>
              <a:gd name="connsiteY4" fmla="*/ 9525 h 204788"/>
              <a:gd name="connsiteX5" fmla="*/ 252413 w 324905"/>
              <a:gd name="connsiteY5" fmla="*/ 14288 h 204788"/>
              <a:gd name="connsiteX6" fmla="*/ 280988 w 324905"/>
              <a:gd name="connsiteY6" fmla="*/ 23813 h 204788"/>
              <a:gd name="connsiteX7" fmla="*/ 285750 w 324905"/>
              <a:gd name="connsiteY7" fmla="*/ 52388 h 204788"/>
              <a:gd name="connsiteX8" fmla="*/ 300038 w 324905"/>
              <a:gd name="connsiteY8" fmla="*/ 57150 h 204788"/>
              <a:gd name="connsiteX9" fmla="*/ 314325 w 324905"/>
              <a:gd name="connsiteY9" fmla="*/ 66675 h 204788"/>
              <a:gd name="connsiteX10" fmla="*/ 323850 w 324905"/>
              <a:gd name="connsiteY10" fmla="*/ 80963 h 204788"/>
              <a:gd name="connsiteX11" fmla="*/ 319088 w 324905"/>
              <a:gd name="connsiteY11" fmla="*/ 180975 h 204788"/>
              <a:gd name="connsiteX12" fmla="*/ 300038 w 324905"/>
              <a:gd name="connsiteY12" fmla="*/ 185738 h 204788"/>
              <a:gd name="connsiteX13" fmla="*/ 228600 w 324905"/>
              <a:gd name="connsiteY13" fmla="*/ 190500 h 204788"/>
              <a:gd name="connsiteX14" fmla="*/ 209550 w 324905"/>
              <a:gd name="connsiteY14" fmla="*/ 195263 h 204788"/>
              <a:gd name="connsiteX15" fmla="*/ 185738 w 324905"/>
              <a:gd name="connsiteY15" fmla="*/ 200025 h 204788"/>
              <a:gd name="connsiteX16" fmla="*/ 171450 w 324905"/>
              <a:gd name="connsiteY16" fmla="*/ 204788 h 204788"/>
              <a:gd name="connsiteX17" fmla="*/ 152400 w 324905"/>
              <a:gd name="connsiteY17" fmla="*/ 190500 h 204788"/>
              <a:gd name="connsiteX18" fmla="*/ 138113 w 324905"/>
              <a:gd name="connsiteY18" fmla="*/ 180975 h 204788"/>
              <a:gd name="connsiteX19" fmla="*/ 123825 w 324905"/>
              <a:gd name="connsiteY19" fmla="*/ 166688 h 204788"/>
              <a:gd name="connsiteX20" fmla="*/ 95250 w 324905"/>
              <a:gd name="connsiteY20" fmla="*/ 152400 h 204788"/>
              <a:gd name="connsiteX21" fmla="*/ 42863 w 324905"/>
              <a:gd name="connsiteY21" fmla="*/ 147638 h 204788"/>
              <a:gd name="connsiteX22" fmla="*/ 14288 w 324905"/>
              <a:gd name="connsiteY22" fmla="*/ 133350 h 204788"/>
              <a:gd name="connsiteX23" fmla="*/ 4763 w 324905"/>
              <a:gd name="connsiteY23" fmla="*/ 119063 h 204788"/>
              <a:gd name="connsiteX24" fmla="*/ 0 w 324905"/>
              <a:gd name="connsiteY24" fmla="*/ 104775 h 204788"/>
              <a:gd name="connsiteX25" fmla="*/ 19050 w 324905"/>
              <a:gd name="connsiteY25" fmla="*/ 42863 h 204788"/>
              <a:gd name="connsiteX26" fmla="*/ 42863 w 324905"/>
              <a:gd name="connsiteY26" fmla="*/ 28575 h 20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24905" h="204788">
                <a:moveTo>
                  <a:pt x="42863" y="28575"/>
                </a:moveTo>
                <a:cubicBezTo>
                  <a:pt x="44450" y="20638"/>
                  <a:pt x="43135" y="11498"/>
                  <a:pt x="47625" y="4763"/>
                </a:cubicBezTo>
                <a:cubicBezTo>
                  <a:pt x="50410" y="586"/>
                  <a:pt x="56893" y="0"/>
                  <a:pt x="61913" y="0"/>
                </a:cubicBezTo>
                <a:cubicBezTo>
                  <a:pt x="73138" y="0"/>
                  <a:pt x="84138" y="3175"/>
                  <a:pt x="95250" y="4763"/>
                </a:cubicBezTo>
                <a:cubicBezTo>
                  <a:pt x="147969" y="22336"/>
                  <a:pt x="113804" y="14914"/>
                  <a:pt x="200025" y="9525"/>
                </a:cubicBezTo>
                <a:cubicBezTo>
                  <a:pt x="217488" y="11113"/>
                  <a:pt x="235145" y="11241"/>
                  <a:pt x="252413" y="14288"/>
                </a:cubicBezTo>
                <a:cubicBezTo>
                  <a:pt x="262300" y="16033"/>
                  <a:pt x="280988" y="23813"/>
                  <a:pt x="280988" y="23813"/>
                </a:cubicBezTo>
                <a:cubicBezTo>
                  <a:pt x="282575" y="33338"/>
                  <a:pt x="280959" y="44004"/>
                  <a:pt x="285750" y="52388"/>
                </a:cubicBezTo>
                <a:cubicBezTo>
                  <a:pt x="288241" y="56747"/>
                  <a:pt x="295548" y="54905"/>
                  <a:pt x="300038" y="57150"/>
                </a:cubicBezTo>
                <a:cubicBezTo>
                  <a:pt x="305157" y="59710"/>
                  <a:pt x="309563" y="63500"/>
                  <a:pt x="314325" y="66675"/>
                </a:cubicBezTo>
                <a:cubicBezTo>
                  <a:pt x="317500" y="71438"/>
                  <a:pt x="323612" y="75244"/>
                  <a:pt x="323850" y="80963"/>
                </a:cubicBezTo>
                <a:cubicBezTo>
                  <a:pt x="325240" y="114309"/>
                  <a:pt x="326484" y="148430"/>
                  <a:pt x="319088" y="180975"/>
                </a:cubicBezTo>
                <a:cubicBezTo>
                  <a:pt x="317637" y="187358"/>
                  <a:pt x="306548" y="185053"/>
                  <a:pt x="300038" y="185738"/>
                </a:cubicBezTo>
                <a:cubicBezTo>
                  <a:pt x="276304" y="188236"/>
                  <a:pt x="252413" y="188913"/>
                  <a:pt x="228600" y="190500"/>
                </a:cubicBezTo>
                <a:cubicBezTo>
                  <a:pt x="222250" y="192088"/>
                  <a:pt x="215940" y="193843"/>
                  <a:pt x="209550" y="195263"/>
                </a:cubicBezTo>
                <a:cubicBezTo>
                  <a:pt x="201648" y="197019"/>
                  <a:pt x="193591" y="198062"/>
                  <a:pt x="185738" y="200025"/>
                </a:cubicBezTo>
                <a:cubicBezTo>
                  <a:pt x="180868" y="201243"/>
                  <a:pt x="176213" y="203200"/>
                  <a:pt x="171450" y="204788"/>
                </a:cubicBezTo>
                <a:cubicBezTo>
                  <a:pt x="165100" y="200025"/>
                  <a:pt x="158859" y="195114"/>
                  <a:pt x="152400" y="190500"/>
                </a:cubicBezTo>
                <a:cubicBezTo>
                  <a:pt x="147743" y="187173"/>
                  <a:pt x="142510" y="184639"/>
                  <a:pt x="138113" y="180975"/>
                </a:cubicBezTo>
                <a:cubicBezTo>
                  <a:pt x="132939" y="176663"/>
                  <a:pt x="128999" y="171000"/>
                  <a:pt x="123825" y="166688"/>
                </a:cubicBezTo>
                <a:cubicBezTo>
                  <a:pt x="116019" y="160183"/>
                  <a:pt x="105619" y="153881"/>
                  <a:pt x="95250" y="152400"/>
                </a:cubicBezTo>
                <a:cubicBezTo>
                  <a:pt x="77892" y="149920"/>
                  <a:pt x="60325" y="149225"/>
                  <a:pt x="42863" y="147638"/>
                </a:cubicBezTo>
                <a:cubicBezTo>
                  <a:pt x="31242" y="143764"/>
                  <a:pt x="23520" y="142582"/>
                  <a:pt x="14288" y="133350"/>
                </a:cubicBezTo>
                <a:cubicBezTo>
                  <a:pt x="10241" y="129303"/>
                  <a:pt x="7323" y="124182"/>
                  <a:pt x="4763" y="119063"/>
                </a:cubicBezTo>
                <a:cubicBezTo>
                  <a:pt x="2518" y="114573"/>
                  <a:pt x="1588" y="109538"/>
                  <a:pt x="0" y="104775"/>
                </a:cubicBezTo>
                <a:cubicBezTo>
                  <a:pt x="5433" y="50448"/>
                  <a:pt x="-6518" y="68431"/>
                  <a:pt x="19050" y="42863"/>
                </a:cubicBezTo>
                <a:lnTo>
                  <a:pt x="42863" y="28575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>
              <a:defRPr/>
            </a:pPr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131" name="TextBox 23"/>
          <p:cNvSpPr txBox="1"/>
          <p:nvPr/>
        </p:nvSpPr>
        <p:spPr>
          <a:xfrm>
            <a:off x="249773" y="5601515"/>
            <a:ext cx="661713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>
              <a:defRPr/>
            </a:pPr>
            <a:r>
              <a:rPr lang="ru-RU" sz="800" dirty="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231718" y="5865350"/>
            <a:ext cx="850593" cy="20985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>
              <a:defRPr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321/20</a:t>
            </a:r>
          </a:p>
        </p:txBody>
      </p: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1141385" y="6515081"/>
            <a:ext cx="2517811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муниципальное образование</a:t>
            </a:r>
          </a:p>
        </p:txBody>
      </p:sp>
      <p:sp>
        <p:nvSpPr>
          <p:cNvPr id="134" name="Text Box 97"/>
          <p:cNvSpPr txBox="1">
            <a:spLocks noChangeArrowheads="1"/>
          </p:cNvSpPr>
          <p:nvPr/>
        </p:nvSpPr>
        <p:spPr bwMode="auto">
          <a:xfrm>
            <a:off x="837604" y="5572933"/>
            <a:ext cx="2954141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135" name="Text Box 97"/>
          <p:cNvSpPr txBox="1">
            <a:spLocks noChangeArrowheads="1"/>
          </p:cNvSpPr>
          <p:nvPr/>
        </p:nvSpPr>
        <p:spPr bwMode="auto">
          <a:xfrm>
            <a:off x="636079" y="5141297"/>
            <a:ext cx="3059676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линии электропередач 110 кВт</a:t>
            </a:r>
          </a:p>
        </p:txBody>
      </p:sp>
      <p:cxnSp>
        <p:nvCxnSpPr>
          <p:cNvPr id="136" name="Прямая соединительная линия 135"/>
          <p:cNvCxnSpPr/>
          <p:nvPr/>
        </p:nvCxnSpPr>
        <p:spPr>
          <a:xfrm>
            <a:off x="366365" y="5356908"/>
            <a:ext cx="445276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 Box 97"/>
          <p:cNvSpPr txBox="1">
            <a:spLocks noChangeArrowheads="1"/>
          </p:cNvSpPr>
          <p:nvPr/>
        </p:nvSpPr>
        <p:spPr bwMode="auto">
          <a:xfrm>
            <a:off x="809602" y="5752078"/>
            <a:ext cx="2291563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sz="800" kern="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alt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протяженность ЛЭП/ТП (шт.)</a:t>
            </a:r>
          </a:p>
        </p:txBody>
      </p:sp>
      <p:sp>
        <p:nvSpPr>
          <p:cNvPr id="138" name="Скругленный прямоугольник 137"/>
          <p:cNvSpPr/>
          <p:nvPr/>
        </p:nvSpPr>
        <p:spPr>
          <a:xfrm>
            <a:off x="420218" y="6388557"/>
            <a:ext cx="429999" cy="2516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97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39" name="Text Box 97"/>
          <p:cNvSpPr txBox="1">
            <a:spLocks noChangeArrowheads="1"/>
          </p:cNvSpPr>
          <p:nvPr/>
        </p:nvSpPr>
        <p:spPr bwMode="auto">
          <a:xfrm>
            <a:off x="917585" y="6329642"/>
            <a:ext cx="2620539" cy="2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2590" tIns="71297" rIns="142590" bIns="7129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425459"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износ электроэнергетических систем 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198786" y="6152038"/>
            <a:ext cx="1093617" cy="195791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21914" tIns="60957" rIns="121914" bIns="60957" anchor="ctr"/>
          <a:lstStyle/>
          <a:p>
            <a:pPr algn="ctr" defTabSz="914397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1599/10330</a:t>
            </a:r>
          </a:p>
        </p:txBody>
      </p:sp>
      <p:sp>
        <p:nvSpPr>
          <p:cNvPr id="141" name="Text Box 97"/>
          <p:cNvSpPr txBox="1">
            <a:spLocks noChangeArrowheads="1"/>
          </p:cNvSpPr>
          <p:nvPr/>
        </p:nvSpPr>
        <p:spPr bwMode="auto">
          <a:xfrm>
            <a:off x="1397230" y="6054083"/>
            <a:ext cx="2127893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кол-во домов /населения</a:t>
            </a:r>
          </a:p>
        </p:txBody>
      </p:sp>
      <p:sp>
        <p:nvSpPr>
          <p:cNvPr id="297" name="TextBox 10"/>
          <p:cNvSpPr txBox="1"/>
          <p:nvPr/>
        </p:nvSpPr>
        <p:spPr>
          <a:xfrm>
            <a:off x="2863614" y="1249705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Ейский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298" name="TextBox 23"/>
          <p:cNvSpPr txBox="1"/>
          <p:nvPr/>
        </p:nvSpPr>
        <p:spPr>
          <a:xfrm>
            <a:off x="3435746" y="1403488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299" name="Прямоугольник 298"/>
          <p:cNvSpPr/>
          <p:nvPr/>
        </p:nvSpPr>
        <p:spPr>
          <a:xfrm>
            <a:off x="3073663" y="1633148"/>
            <a:ext cx="1091332" cy="1847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1867/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300" name="TextBox 23"/>
          <p:cNvSpPr txBox="1"/>
          <p:nvPr/>
        </p:nvSpPr>
        <p:spPr>
          <a:xfrm>
            <a:off x="3061932" y="1412776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01" name="TextBox 10"/>
          <p:cNvSpPr txBox="1"/>
          <p:nvPr/>
        </p:nvSpPr>
        <p:spPr>
          <a:xfrm>
            <a:off x="4033380" y="895490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Щербиновский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02" name="TextBox 23"/>
          <p:cNvSpPr txBox="1"/>
          <p:nvPr/>
        </p:nvSpPr>
        <p:spPr>
          <a:xfrm>
            <a:off x="4605518" y="1049272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03" name="Прямоугольник 302"/>
          <p:cNvSpPr/>
          <p:nvPr/>
        </p:nvSpPr>
        <p:spPr>
          <a:xfrm>
            <a:off x="4334743" y="1265029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720/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04" name="TextBox 23"/>
          <p:cNvSpPr txBox="1"/>
          <p:nvPr/>
        </p:nvSpPr>
        <p:spPr>
          <a:xfrm>
            <a:off x="4206330" y="1038515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05" name="TextBox 10"/>
          <p:cNvSpPr txBox="1"/>
          <p:nvPr/>
        </p:nvSpPr>
        <p:spPr>
          <a:xfrm>
            <a:off x="6110868" y="896989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Кущевский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06" name="TextBox 23"/>
          <p:cNvSpPr txBox="1"/>
          <p:nvPr/>
        </p:nvSpPr>
        <p:spPr>
          <a:xfrm>
            <a:off x="6682987" y="1050773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07" name="Прямоугольник 306"/>
          <p:cNvSpPr/>
          <p:nvPr/>
        </p:nvSpPr>
        <p:spPr>
          <a:xfrm>
            <a:off x="6295762" y="1249721"/>
            <a:ext cx="944724" cy="1773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2590/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08" name="TextBox 23"/>
          <p:cNvSpPr txBox="1"/>
          <p:nvPr/>
        </p:nvSpPr>
        <p:spPr>
          <a:xfrm>
            <a:off x="6305469" y="1040017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09" name="TextBox 10"/>
          <p:cNvSpPr txBox="1"/>
          <p:nvPr/>
        </p:nvSpPr>
        <p:spPr>
          <a:xfrm>
            <a:off x="7079938" y="1349732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Крыловский р-н</a:t>
            </a:r>
          </a:p>
        </p:txBody>
      </p:sp>
      <p:sp>
        <p:nvSpPr>
          <p:cNvPr id="310" name="TextBox 23"/>
          <p:cNvSpPr txBox="1"/>
          <p:nvPr/>
        </p:nvSpPr>
        <p:spPr>
          <a:xfrm>
            <a:off x="7652081" y="1503515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11" name="Прямоугольник 310"/>
          <p:cNvSpPr/>
          <p:nvPr/>
        </p:nvSpPr>
        <p:spPr>
          <a:xfrm>
            <a:off x="7381301" y="1719273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684/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2" name="TextBox 23"/>
          <p:cNvSpPr txBox="1"/>
          <p:nvPr/>
        </p:nvSpPr>
        <p:spPr>
          <a:xfrm>
            <a:off x="7274535" y="1492757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13" name="TextBox 10"/>
          <p:cNvSpPr txBox="1"/>
          <p:nvPr/>
        </p:nvSpPr>
        <p:spPr>
          <a:xfrm>
            <a:off x="8922308" y="1970955"/>
            <a:ext cx="1486221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Белоглинский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14" name="TextBox 23"/>
          <p:cNvSpPr txBox="1"/>
          <p:nvPr/>
        </p:nvSpPr>
        <p:spPr>
          <a:xfrm>
            <a:off x="9565790" y="2124739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15" name="Прямоугольник 314"/>
          <p:cNvSpPr/>
          <p:nvPr/>
        </p:nvSpPr>
        <p:spPr>
          <a:xfrm>
            <a:off x="9295020" y="2340499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282/1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6" name="TextBox 23"/>
          <p:cNvSpPr txBox="1"/>
          <p:nvPr/>
        </p:nvSpPr>
        <p:spPr>
          <a:xfrm>
            <a:off x="9188253" y="2113981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17" name="TextBox 10"/>
          <p:cNvSpPr txBox="1"/>
          <p:nvPr/>
        </p:nvSpPr>
        <p:spPr>
          <a:xfrm>
            <a:off x="9936461" y="4919177"/>
            <a:ext cx="1506145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Отрадненский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18" name="TextBox 23"/>
          <p:cNvSpPr txBox="1"/>
          <p:nvPr/>
        </p:nvSpPr>
        <p:spPr>
          <a:xfrm>
            <a:off x="10648774" y="5035179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16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19" name="Прямоугольник 318"/>
          <p:cNvSpPr/>
          <p:nvPr/>
        </p:nvSpPr>
        <p:spPr>
          <a:xfrm>
            <a:off x="10367397" y="5212689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20" name="TextBox 23"/>
          <p:cNvSpPr txBox="1"/>
          <p:nvPr/>
        </p:nvSpPr>
        <p:spPr>
          <a:xfrm>
            <a:off x="10128448" y="5013176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21" name="TextBox 10"/>
          <p:cNvSpPr txBox="1"/>
          <p:nvPr/>
        </p:nvSpPr>
        <p:spPr>
          <a:xfrm>
            <a:off x="6273858" y="5909097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 Сочи</a:t>
            </a:r>
          </a:p>
        </p:txBody>
      </p:sp>
      <p:sp>
        <p:nvSpPr>
          <p:cNvPr id="322" name="TextBox 23"/>
          <p:cNvSpPr txBox="1"/>
          <p:nvPr/>
        </p:nvSpPr>
        <p:spPr>
          <a:xfrm>
            <a:off x="6862068" y="6062952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23" name="Прямоугольник 322"/>
          <p:cNvSpPr/>
          <p:nvPr/>
        </p:nvSpPr>
        <p:spPr>
          <a:xfrm>
            <a:off x="6505263" y="6326446"/>
            <a:ext cx="1039144" cy="1387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24" name="TextBox 23"/>
          <p:cNvSpPr txBox="1"/>
          <p:nvPr/>
        </p:nvSpPr>
        <p:spPr>
          <a:xfrm>
            <a:off x="6514088" y="6065257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25" name="TextBox 10"/>
          <p:cNvSpPr txBox="1"/>
          <p:nvPr/>
        </p:nvSpPr>
        <p:spPr>
          <a:xfrm>
            <a:off x="6343215" y="4052623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Белореченский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26" name="TextBox 23"/>
          <p:cNvSpPr txBox="1"/>
          <p:nvPr/>
        </p:nvSpPr>
        <p:spPr>
          <a:xfrm>
            <a:off x="6915376" y="4206407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27" name="Прямоугольник 326"/>
          <p:cNvSpPr/>
          <p:nvPr/>
        </p:nvSpPr>
        <p:spPr>
          <a:xfrm>
            <a:off x="6631679" y="4401822"/>
            <a:ext cx="966268" cy="18089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28" name="TextBox 23"/>
          <p:cNvSpPr txBox="1"/>
          <p:nvPr/>
        </p:nvSpPr>
        <p:spPr>
          <a:xfrm>
            <a:off x="6537827" y="4195649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29" name="TextBox 10"/>
          <p:cNvSpPr txBox="1"/>
          <p:nvPr/>
        </p:nvSpPr>
        <p:spPr>
          <a:xfrm>
            <a:off x="5224969" y="4220473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smtClean="0">
                <a:solidFill>
                  <a:prstClr val="black"/>
                </a:solidFill>
              </a:rPr>
              <a:t>Горячий </a:t>
            </a:r>
            <a:r>
              <a:rPr lang="ru-RU" dirty="0">
                <a:solidFill>
                  <a:prstClr val="black"/>
                </a:solidFill>
              </a:rPr>
              <a:t>Ключ</a:t>
            </a:r>
          </a:p>
        </p:txBody>
      </p:sp>
      <p:sp>
        <p:nvSpPr>
          <p:cNvPr id="330" name="TextBox 23"/>
          <p:cNvSpPr txBox="1"/>
          <p:nvPr/>
        </p:nvSpPr>
        <p:spPr>
          <a:xfrm>
            <a:off x="5816466" y="4401805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31" name="Прямоугольник 330"/>
          <p:cNvSpPr/>
          <p:nvPr/>
        </p:nvSpPr>
        <p:spPr>
          <a:xfrm>
            <a:off x="5545683" y="4617563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463/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32" name="TextBox 23"/>
          <p:cNvSpPr txBox="1"/>
          <p:nvPr/>
        </p:nvSpPr>
        <p:spPr>
          <a:xfrm>
            <a:off x="5438915" y="4391048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33" name="TextBox 10"/>
          <p:cNvSpPr txBox="1"/>
          <p:nvPr/>
        </p:nvSpPr>
        <p:spPr>
          <a:xfrm>
            <a:off x="4214222" y="4233571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Северский р-н</a:t>
            </a:r>
          </a:p>
        </p:txBody>
      </p:sp>
      <p:sp>
        <p:nvSpPr>
          <p:cNvPr id="334" name="TextBox 23"/>
          <p:cNvSpPr txBox="1"/>
          <p:nvPr/>
        </p:nvSpPr>
        <p:spPr>
          <a:xfrm>
            <a:off x="4758020" y="4392075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35" name="Прямоугольник 334"/>
          <p:cNvSpPr/>
          <p:nvPr/>
        </p:nvSpPr>
        <p:spPr>
          <a:xfrm>
            <a:off x="4480057" y="4603012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280/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6" name="TextBox 23"/>
          <p:cNvSpPr txBox="1"/>
          <p:nvPr/>
        </p:nvSpPr>
        <p:spPr>
          <a:xfrm>
            <a:off x="4408828" y="4382613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37" name="TextBox 10"/>
          <p:cNvSpPr txBox="1"/>
          <p:nvPr/>
        </p:nvSpPr>
        <p:spPr>
          <a:xfrm>
            <a:off x="3275168" y="3985114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Абинский р-н</a:t>
            </a:r>
          </a:p>
        </p:txBody>
      </p:sp>
      <p:sp>
        <p:nvSpPr>
          <p:cNvPr id="338" name="TextBox 23"/>
          <p:cNvSpPr txBox="1"/>
          <p:nvPr/>
        </p:nvSpPr>
        <p:spPr>
          <a:xfrm>
            <a:off x="3954050" y="4153733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39" name="Прямоугольник 338"/>
          <p:cNvSpPr/>
          <p:nvPr/>
        </p:nvSpPr>
        <p:spPr>
          <a:xfrm>
            <a:off x="3576545" y="4373708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347/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40" name="TextBox 23"/>
          <p:cNvSpPr txBox="1"/>
          <p:nvPr/>
        </p:nvSpPr>
        <p:spPr>
          <a:xfrm>
            <a:off x="3469779" y="4128141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41" name="TextBox 23"/>
          <p:cNvSpPr txBox="1"/>
          <p:nvPr/>
        </p:nvSpPr>
        <p:spPr>
          <a:xfrm>
            <a:off x="3096351" y="3903553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42" name="Прямоугольник 341"/>
          <p:cNvSpPr/>
          <p:nvPr/>
        </p:nvSpPr>
        <p:spPr>
          <a:xfrm>
            <a:off x="2821383" y="4124256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741/1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43" name="TextBox 10"/>
          <p:cNvSpPr txBox="1"/>
          <p:nvPr/>
        </p:nvSpPr>
        <p:spPr>
          <a:xfrm>
            <a:off x="2338896" y="2930068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Славянский р-н</a:t>
            </a:r>
          </a:p>
        </p:txBody>
      </p:sp>
      <p:sp>
        <p:nvSpPr>
          <p:cNvPr id="344" name="TextBox 10"/>
          <p:cNvSpPr txBox="1"/>
          <p:nvPr/>
        </p:nvSpPr>
        <p:spPr>
          <a:xfrm>
            <a:off x="3353826" y="3356223"/>
            <a:ext cx="1488991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Красноармейский р-н</a:t>
            </a:r>
          </a:p>
        </p:txBody>
      </p:sp>
      <p:sp>
        <p:nvSpPr>
          <p:cNvPr id="345" name="TextBox 23"/>
          <p:cNvSpPr txBox="1"/>
          <p:nvPr/>
        </p:nvSpPr>
        <p:spPr>
          <a:xfrm>
            <a:off x="3988521" y="3469463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46" name="Прямоугольник 345"/>
          <p:cNvSpPr/>
          <p:nvPr/>
        </p:nvSpPr>
        <p:spPr>
          <a:xfrm>
            <a:off x="3745697" y="3678392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529/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347" name="TextBox 23"/>
          <p:cNvSpPr txBox="1"/>
          <p:nvPr/>
        </p:nvSpPr>
        <p:spPr>
          <a:xfrm>
            <a:off x="3571229" y="3478681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48" name="TextBox 10"/>
          <p:cNvSpPr txBox="1"/>
          <p:nvPr/>
        </p:nvSpPr>
        <p:spPr>
          <a:xfrm>
            <a:off x="2958709" y="1961059"/>
            <a:ext cx="1357713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Приморско-Ахтарский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49" name="TextBox 23"/>
          <p:cNvSpPr txBox="1"/>
          <p:nvPr/>
        </p:nvSpPr>
        <p:spPr>
          <a:xfrm>
            <a:off x="3474850" y="2280229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50" name="Прямоугольник 349"/>
          <p:cNvSpPr/>
          <p:nvPr/>
        </p:nvSpPr>
        <p:spPr>
          <a:xfrm>
            <a:off x="3204083" y="2495988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367/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51" name="TextBox 23"/>
          <p:cNvSpPr txBox="1"/>
          <p:nvPr/>
        </p:nvSpPr>
        <p:spPr>
          <a:xfrm>
            <a:off x="3097315" y="2269472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52" name="TextBox 10"/>
          <p:cNvSpPr txBox="1"/>
          <p:nvPr/>
        </p:nvSpPr>
        <p:spPr>
          <a:xfrm>
            <a:off x="3499548" y="2806354"/>
            <a:ext cx="1408137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Калининский </a:t>
            </a:r>
          </a:p>
          <a:p>
            <a:pPr defTabSz="914397"/>
            <a:r>
              <a:rPr lang="ru-RU" dirty="0">
                <a:solidFill>
                  <a:prstClr val="black"/>
                </a:solidFill>
              </a:rPr>
              <a:t>р-н</a:t>
            </a:r>
          </a:p>
        </p:txBody>
      </p:sp>
      <p:sp>
        <p:nvSpPr>
          <p:cNvPr id="353" name="TextBox 23"/>
          <p:cNvSpPr txBox="1"/>
          <p:nvPr/>
        </p:nvSpPr>
        <p:spPr>
          <a:xfrm>
            <a:off x="4071697" y="2936871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54" name="Прямоугольник 353"/>
          <p:cNvSpPr/>
          <p:nvPr/>
        </p:nvSpPr>
        <p:spPr>
          <a:xfrm>
            <a:off x="3815360" y="3114131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961/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55" name="TextBox 23"/>
          <p:cNvSpPr txBox="1"/>
          <p:nvPr/>
        </p:nvSpPr>
        <p:spPr>
          <a:xfrm>
            <a:off x="3694159" y="2916745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56" name="TextBox 10"/>
          <p:cNvSpPr txBox="1"/>
          <p:nvPr/>
        </p:nvSpPr>
        <p:spPr>
          <a:xfrm>
            <a:off x="4362837" y="1842572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Каневской р-н</a:t>
            </a:r>
          </a:p>
        </p:txBody>
      </p:sp>
      <p:sp>
        <p:nvSpPr>
          <p:cNvPr id="357" name="TextBox 23"/>
          <p:cNvSpPr txBox="1"/>
          <p:nvPr/>
        </p:nvSpPr>
        <p:spPr>
          <a:xfrm>
            <a:off x="4935004" y="1996353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58" name="Прямоугольник 357"/>
          <p:cNvSpPr/>
          <p:nvPr/>
        </p:nvSpPr>
        <p:spPr>
          <a:xfrm>
            <a:off x="4664224" y="2240687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311/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359" name="TextBox 23"/>
          <p:cNvSpPr txBox="1"/>
          <p:nvPr/>
        </p:nvSpPr>
        <p:spPr>
          <a:xfrm>
            <a:off x="4557459" y="1985596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60" name="TextBox 10"/>
          <p:cNvSpPr txBox="1"/>
          <p:nvPr/>
        </p:nvSpPr>
        <p:spPr>
          <a:xfrm>
            <a:off x="5548207" y="1738978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Ленинградский р-н</a:t>
            </a:r>
          </a:p>
        </p:txBody>
      </p:sp>
      <p:sp>
        <p:nvSpPr>
          <p:cNvPr id="361" name="TextBox 23"/>
          <p:cNvSpPr txBox="1"/>
          <p:nvPr/>
        </p:nvSpPr>
        <p:spPr>
          <a:xfrm>
            <a:off x="6120347" y="1892761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62" name="Прямоугольник 361"/>
          <p:cNvSpPr/>
          <p:nvPr/>
        </p:nvSpPr>
        <p:spPr>
          <a:xfrm>
            <a:off x="5849573" y="2108520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173/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63" name="TextBox 23"/>
          <p:cNvSpPr txBox="1"/>
          <p:nvPr/>
        </p:nvSpPr>
        <p:spPr>
          <a:xfrm>
            <a:off x="5742807" y="1882005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64" name="TextBox 10"/>
          <p:cNvSpPr txBox="1"/>
          <p:nvPr/>
        </p:nvSpPr>
        <p:spPr>
          <a:xfrm>
            <a:off x="6575854" y="1951533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Павловский р-н</a:t>
            </a:r>
          </a:p>
        </p:txBody>
      </p:sp>
      <p:sp>
        <p:nvSpPr>
          <p:cNvPr id="365" name="TextBox 23"/>
          <p:cNvSpPr txBox="1"/>
          <p:nvPr/>
        </p:nvSpPr>
        <p:spPr>
          <a:xfrm>
            <a:off x="7147994" y="2105317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66" name="Прямоугольник 365"/>
          <p:cNvSpPr/>
          <p:nvPr/>
        </p:nvSpPr>
        <p:spPr>
          <a:xfrm>
            <a:off x="6877228" y="2321075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67" name="TextBox 23"/>
          <p:cNvSpPr txBox="1"/>
          <p:nvPr/>
        </p:nvSpPr>
        <p:spPr>
          <a:xfrm>
            <a:off x="6770461" y="2094560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68" name="TextBox 10"/>
          <p:cNvSpPr txBox="1"/>
          <p:nvPr/>
        </p:nvSpPr>
        <p:spPr>
          <a:xfrm>
            <a:off x="7694397" y="2097341"/>
            <a:ext cx="1587112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Новопокровский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69" name="TextBox 23"/>
          <p:cNvSpPr txBox="1"/>
          <p:nvPr/>
        </p:nvSpPr>
        <p:spPr>
          <a:xfrm>
            <a:off x="8584521" y="2251229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70" name="Прямоугольник 369"/>
          <p:cNvSpPr/>
          <p:nvPr/>
        </p:nvSpPr>
        <p:spPr>
          <a:xfrm>
            <a:off x="8330592" y="2457332"/>
            <a:ext cx="1013333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11483/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71" name="TextBox 23"/>
          <p:cNvSpPr txBox="1"/>
          <p:nvPr/>
        </p:nvSpPr>
        <p:spPr>
          <a:xfrm>
            <a:off x="8211959" y="2267169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72" name="TextBox 10"/>
          <p:cNvSpPr txBox="1"/>
          <p:nvPr/>
        </p:nvSpPr>
        <p:spPr>
          <a:xfrm>
            <a:off x="7141791" y="2420984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Тихорецкий р-н</a:t>
            </a:r>
          </a:p>
        </p:txBody>
      </p:sp>
      <p:sp>
        <p:nvSpPr>
          <p:cNvPr id="373" name="TextBox 23"/>
          <p:cNvSpPr txBox="1"/>
          <p:nvPr/>
        </p:nvSpPr>
        <p:spPr>
          <a:xfrm>
            <a:off x="7713941" y="2574765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74" name="Прямоугольник 373"/>
          <p:cNvSpPr/>
          <p:nvPr/>
        </p:nvSpPr>
        <p:spPr>
          <a:xfrm>
            <a:off x="7443163" y="2790525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628/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75" name="TextBox 23"/>
          <p:cNvSpPr txBox="1"/>
          <p:nvPr/>
        </p:nvSpPr>
        <p:spPr>
          <a:xfrm>
            <a:off x="7336396" y="2564009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76" name="TextBox 10"/>
          <p:cNvSpPr txBox="1"/>
          <p:nvPr/>
        </p:nvSpPr>
        <p:spPr>
          <a:xfrm>
            <a:off x="4889241" y="1145243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Староминский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77" name="TextBox 23"/>
          <p:cNvSpPr txBox="1"/>
          <p:nvPr/>
        </p:nvSpPr>
        <p:spPr>
          <a:xfrm>
            <a:off x="5461388" y="1299024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78" name="Прямоугольник 377"/>
          <p:cNvSpPr/>
          <p:nvPr/>
        </p:nvSpPr>
        <p:spPr>
          <a:xfrm>
            <a:off x="5010609" y="1555190"/>
            <a:ext cx="1135155" cy="14871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1012/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79" name="TextBox 23"/>
          <p:cNvSpPr txBox="1"/>
          <p:nvPr/>
        </p:nvSpPr>
        <p:spPr>
          <a:xfrm>
            <a:off x="5083837" y="1288267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80" name="TextBox 10"/>
          <p:cNvSpPr txBox="1"/>
          <p:nvPr/>
        </p:nvSpPr>
        <p:spPr>
          <a:xfrm>
            <a:off x="4521860" y="2426423"/>
            <a:ext cx="1556904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Брюховецкий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81" name="TextBox 23"/>
          <p:cNvSpPr txBox="1"/>
          <p:nvPr/>
        </p:nvSpPr>
        <p:spPr>
          <a:xfrm>
            <a:off x="5034902" y="2574764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82" name="Прямоугольник 381"/>
          <p:cNvSpPr/>
          <p:nvPr/>
        </p:nvSpPr>
        <p:spPr>
          <a:xfrm>
            <a:off x="4654691" y="2829417"/>
            <a:ext cx="978308" cy="1531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1958/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83" name="TextBox 23"/>
          <p:cNvSpPr txBox="1"/>
          <p:nvPr/>
        </p:nvSpPr>
        <p:spPr>
          <a:xfrm>
            <a:off x="4628564" y="2574765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84" name="TextBox 10"/>
          <p:cNvSpPr txBox="1"/>
          <p:nvPr/>
        </p:nvSpPr>
        <p:spPr>
          <a:xfrm>
            <a:off x="6128051" y="2610176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Выселковский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85" name="TextBox 23"/>
          <p:cNvSpPr txBox="1"/>
          <p:nvPr/>
        </p:nvSpPr>
        <p:spPr>
          <a:xfrm>
            <a:off x="6886205" y="2763957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86" name="Прямоугольник 385"/>
          <p:cNvSpPr/>
          <p:nvPr/>
        </p:nvSpPr>
        <p:spPr>
          <a:xfrm>
            <a:off x="6615439" y="2979717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87" name="TextBox 23"/>
          <p:cNvSpPr txBox="1"/>
          <p:nvPr/>
        </p:nvSpPr>
        <p:spPr>
          <a:xfrm>
            <a:off x="6508671" y="2753201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88" name="TextBox 10"/>
          <p:cNvSpPr txBox="1"/>
          <p:nvPr/>
        </p:nvSpPr>
        <p:spPr>
          <a:xfrm>
            <a:off x="8296374" y="2858603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Кавказский р-н</a:t>
            </a:r>
          </a:p>
        </p:txBody>
      </p:sp>
      <p:sp>
        <p:nvSpPr>
          <p:cNvPr id="389" name="TextBox 23"/>
          <p:cNvSpPr txBox="1"/>
          <p:nvPr/>
        </p:nvSpPr>
        <p:spPr>
          <a:xfrm>
            <a:off x="8914578" y="2989488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90" name="Прямоугольник 389"/>
          <p:cNvSpPr/>
          <p:nvPr/>
        </p:nvSpPr>
        <p:spPr>
          <a:xfrm>
            <a:off x="8642905" y="3178047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91" name="TextBox 23"/>
          <p:cNvSpPr txBox="1"/>
          <p:nvPr/>
        </p:nvSpPr>
        <p:spPr>
          <a:xfrm>
            <a:off x="8527953" y="2978731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92" name="TextBox 10"/>
          <p:cNvSpPr txBox="1"/>
          <p:nvPr/>
        </p:nvSpPr>
        <p:spPr>
          <a:xfrm>
            <a:off x="9808634" y="4052624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Успенский р-н</a:t>
            </a:r>
          </a:p>
        </p:txBody>
      </p:sp>
      <p:sp>
        <p:nvSpPr>
          <p:cNvPr id="393" name="TextBox 23"/>
          <p:cNvSpPr txBox="1"/>
          <p:nvPr/>
        </p:nvSpPr>
        <p:spPr>
          <a:xfrm>
            <a:off x="10456761" y="4172663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94" name="Прямоугольник 393"/>
          <p:cNvSpPr/>
          <p:nvPr/>
        </p:nvSpPr>
        <p:spPr>
          <a:xfrm>
            <a:off x="10068392" y="4434185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95" name="TextBox 23"/>
          <p:cNvSpPr txBox="1"/>
          <p:nvPr/>
        </p:nvSpPr>
        <p:spPr>
          <a:xfrm>
            <a:off x="10055757" y="4175945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96" name="TextBox 10"/>
          <p:cNvSpPr txBox="1"/>
          <p:nvPr/>
        </p:nvSpPr>
        <p:spPr>
          <a:xfrm>
            <a:off x="8703874" y="4542015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Лабинский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97" name="TextBox 23"/>
          <p:cNvSpPr txBox="1"/>
          <p:nvPr/>
        </p:nvSpPr>
        <p:spPr>
          <a:xfrm>
            <a:off x="9403761" y="4734968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98" name="Прямоугольник 397"/>
          <p:cNvSpPr/>
          <p:nvPr/>
        </p:nvSpPr>
        <p:spPr>
          <a:xfrm>
            <a:off x="9232743" y="5000487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282/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99" name="TextBox 23"/>
          <p:cNvSpPr txBox="1"/>
          <p:nvPr/>
        </p:nvSpPr>
        <p:spPr>
          <a:xfrm>
            <a:off x="8976321" y="4725144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00" name="TextBox 10"/>
          <p:cNvSpPr txBox="1"/>
          <p:nvPr/>
        </p:nvSpPr>
        <p:spPr>
          <a:xfrm>
            <a:off x="7587497" y="3851140"/>
            <a:ext cx="1513200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Курганинский</a:t>
            </a:r>
            <a:r>
              <a:rPr lang="ru-RU" dirty="0">
                <a:solidFill>
                  <a:prstClr val="black"/>
                </a:solidFill>
              </a:rPr>
              <a:t> </a:t>
            </a:r>
          </a:p>
          <a:p>
            <a:pPr defTabSz="914397"/>
            <a:r>
              <a:rPr lang="ru-RU" dirty="0">
                <a:solidFill>
                  <a:prstClr val="black"/>
                </a:solidFill>
              </a:rPr>
              <a:t>р-н</a:t>
            </a:r>
          </a:p>
        </p:txBody>
      </p:sp>
      <p:sp>
        <p:nvSpPr>
          <p:cNvPr id="401" name="TextBox 23"/>
          <p:cNvSpPr txBox="1"/>
          <p:nvPr/>
        </p:nvSpPr>
        <p:spPr>
          <a:xfrm>
            <a:off x="8236944" y="3999545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02" name="Прямоугольник 401"/>
          <p:cNvSpPr/>
          <p:nvPr/>
        </p:nvSpPr>
        <p:spPr>
          <a:xfrm>
            <a:off x="7947944" y="4193600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281/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403" name="TextBox 23"/>
          <p:cNvSpPr txBox="1"/>
          <p:nvPr/>
        </p:nvSpPr>
        <p:spPr>
          <a:xfrm>
            <a:off x="7841179" y="3994380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04" name="TextBox 10"/>
          <p:cNvSpPr txBox="1"/>
          <p:nvPr/>
        </p:nvSpPr>
        <p:spPr>
          <a:xfrm>
            <a:off x="6243719" y="3424659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Усть-Лабинский р-н</a:t>
            </a:r>
          </a:p>
        </p:txBody>
      </p:sp>
      <p:sp>
        <p:nvSpPr>
          <p:cNvPr id="405" name="TextBox 23"/>
          <p:cNvSpPr txBox="1"/>
          <p:nvPr/>
        </p:nvSpPr>
        <p:spPr>
          <a:xfrm>
            <a:off x="6841162" y="3539557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06" name="Прямоугольник 405"/>
          <p:cNvSpPr/>
          <p:nvPr/>
        </p:nvSpPr>
        <p:spPr>
          <a:xfrm>
            <a:off x="6497952" y="3741639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254/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407" name="TextBox 23"/>
          <p:cNvSpPr txBox="1"/>
          <p:nvPr/>
        </p:nvSpPr>
        <p:spPr>
          <a:xfrm>
            <a:off x="6411544" y="3535127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08" name="TextBox 10"/>
          <p:cNvSpPr txBox="1"/>
          <p:nvPr/>
        </p:nvSpPr>
        <p:spPr>
          <a:xfrm>
            <a:off x="7054969" y="3136372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Тбилисский р-н</a:t>
            </a:r>
          </a:p>
        </p:txBody>
      </p:sp>
      <p:sp>
        <p:nvSpPr>
          <p:cNvPr id="409" name="TextBox 23"/>
          <p:cNvSpPr txBox="1"/>
          <p:nvPr/>
        </p:nvSpPr>
        <p:spPr>
          <a:xfrm>
            <a:off x="7627109" y="3239995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10" name="Прямоугольник 409"/>
          <p:cNvSpPr/>
          <p:nvPr/>
        </p:nvSpPr>
        <p:spPr>
          <a:xfrm>
            <a:off x="7392969" y="3431796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269/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11" name="TextBox 23"/>
          <p:cNvSpPr txBox="1"/>
          <p:nvPr/>
        </p:nvSpPr>
        <p:spPr>
          <a:xfrm>
            <a:off x="7249568" y="3245277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12" name="TextBox 10"/>
          <p:cNvSpPr txBox="1"/>
          <p:nvPr/>
        </p:nvSpPr>
        <p:spPr>
          <a:xfrm>
            <a:off x="8196366" y="3331770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Гулькевичский р-н</a:t>
            </a:r>
          </a:p>
        </p:txBody>
      </p:sp>
      <p:sp>
        <p:nvSpPr>
          <p:cNvPr id="413" name="TextBox 23"/>
          <p:cNvSpPr txBox="1"/>
          <p:nvPr/>
        </p:nvSpPr>
        <p:spPr>
          <a:xfrm>
            <a:off x="8768510" y="3458256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14" name="Прямоугольник 413"/>
          <p:cNvSpPr/>
          <p:nvPr/>
        </p:nvSpPr>
        <p:spPr>
          <a:xfrm>
            <a:off x="8497729" y="3653544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583/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415" name="TextBox 23"/>
          <p:cNvSpPr txBox="1"/>
          <p:nvPr/>
        </p:nvSpPr>
        <p:spPr>
          <a:xfrm>
            <a:off x="8390963" y="3447498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16" name="TextBox 10"/>
          <p:cNvSpPr txBox="1"/>
          <p:nvPr/>
        </p:nvSpPr>
        <p:spPr>
          <a:xfrm>
            <a:off x="9371582" y="3535125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Новокубанский р-н</a:t>
            </a:r>
          </a:p>
        </p:txBody>
      </p:sp>
      <p:sp>
        <p:nvSpPr>
          <p:cNvPr id="417" name="TextBox 23"/>
          <p:cNvSpPr txBox="1"/>
          <p:nvPr/>
        </p:nvSpPr>
        <p:spPr>
          <a:xfrm>
            <a:off x="9954080" y="3687953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18" name="Прямоугольник 417"/>
          <p:cNvSpPr/>
          <p:nvPr/>
        </p:nvSpPr>
        <p:spPr>
          <a:xfrm>
            <a:off x="9627759" y="3930108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19" name="TextBox 23"/>
          <p:cNvSpPr txBox="1"/>
          <p:nvPr/>
        </p:nvSpPr>
        <p:spPr>
          <a:xfrm>
            <a:off x="9483327" y="3675156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20" name="TextBox 10"/>
          <p:cNvSpPr txBox="1"/>
          <p:nvPr/>
        </p:nvSpPr>
        <p:spPr>
          <a:xfrm>
            <a:off x="8661893" y="3931563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МО Армавир</a:t>
            </a:r>
          </a:p>
        </p:txBody>
      </p:sp>
      <p:sp>
        <p:nvSpPr>
          <p:cNvPr id="421" name="TextBox 23"/>
          <p:cNvSpPr txBox="1"/>
          <p:nvPr/>
        </p:nvSpPr>
        <p:spPr>
          <a:xfrm>
            <a:off x="9290672" y="4037955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22" name="Прямоугольник 421"/>
          <p:cNvSpPr/>
          <p:nvPr/>
        </p:nvSpPr>
        <p:spPr>
          <a:xfrm>
            <a:off x="8874092" y="4300961"/>
            <a:ext cx="946757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380/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423" name="TextBox 23"/>
          <p:cNvSpPr txBox="1"/>
          <p:nvPr/>
        </p:nvSpPr>
        <p:spPr>
          <a:xfrm>
            <a:off x="8883360" y="4062059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24" name="TextBox 10"/>
          <p:cNvSpPr txBox="1"/>
          <p:nvPr/>
        </p:nvSpPr>
        <p:spPr>
          <a:xfrm>
            <a:off x="4516542" y="3763745"/>
            <a:ext cx="161844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smtClean="0">
                <a:solidFill>
                  <a:prstClr val="black"/>
                </a:solidFill>
              </a:rPr>
              <a:t>Краснодар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5" name="TextBox 23"/>
          <p:cNvSpPr txBox="1"/>
          <p:nvPr/>
        </p:nvSpPr>
        <p:spPr>
          <a:xfrm>
            <a:off x="5169409" y="3881921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26" name="Прямоугольник 425"/>
          <p:cNvSpPr/>
          <p:nvPr/>
        </p:nvSpPr>
        <p:spPr>
          <a:xfrm>
            <a:off x="4865605" y="4082343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27" name="TextBox 23"/>
          <p:cNvSpPr txBox="1"/>
          <p:nvPr/>
        </p:nvSpPr>
        <p:spPr>
          <a:xfrm>
            <a:off x="4756575" y="3889685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28" name="TextBox 10"/>
          <p:cNvSpPr txBox="1"/>
          <p:nvPr/>
        </p:nvSpPr>
        <p:spPr>
          <a:xfrm>
            <a:off x="5489695" y="2876312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Кореновский р-н</a:t>
            </a:r>
          </a:p>
        </p:txBody>
      </p:sp>
      <p:sp>
        <p:nvSpPr>
          <p:cNvPr id="429" name="TextBox 23"/>
          <p:cNvSpPr txBox="1"/>
          <p:nvPr/>
        </p:nvSpPr>
        <p:spPr>
          <a:xfrm>
            <a:off x="6061845" y="3030093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30" name="Прямоугольник 429"/>
          <p:cNvSpPr/>
          <p:nvPr/>
        </p:nvSpPr>
        <p:spPr>
          <a:xfrm>
            <a:off x="5791076" y="3245853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31" name="TextBox 23"/>
          <p:cNvSpPr txBox="1"/>
          <p:nvPr/>
        </p:nvSpPr>
        <p:spPr>
          <a:xfrm>
            <a:off x="5684309" y="3019337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32" name="TextBox 10"/>
          <p:cNvSpPr txBox="1"/>
          <p:nvPr/>
        </p:nvSpPr>
        <p:spPr>
          <a:xfrm>
            <a:off x="4452248" y="2918600"/>
            <a:ext cx="1408137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Тимашевский</a:t>
            </a:r>
            <a:r>
              <a:rPr lang="ru-RU" dirty="0">
                <a:solidFill>
                  <a:prstClr val="black"/>
                </a:solidFill>
              </a:rPr>
              <a:t> </a:t>
            </a:r>
          </a:p>
          <a:p>
            <a:pPr defTabSz="914397"/>
            <a:r>
              <a:rPr lang="ru-RU" dirty="0">
                <a:solidFill>
                  <a:prstClr val="black"/>
                </a:solidFill>
              </a:rPr>
              <a:t>р-н</a:t>
            </a:r>
          </a:p>
        </p:txBody>
      </p:sp>
      <p:sp>
        <p:nvSpPr>
          <p:cNvPr id="433" name="TextBox 23"/>
          <p:cNvSpPr txBox="1"/>
          <p:nvPr/>
        </p:nvSpPr>
        <p:spPr>
          <a:xfrm>
            <a:off x="5026200" y="3067004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34" name="Прямоугольник 433"/>
          <p:cNvSpPr/>
          <p:nvPr/>
        </p:nvSpPr>
        <p:spPr>
          <a:xfrm>
            <a:off x="4654139" y="3285110"/>
            <a:ext cx="959628" cy="13734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435" name="TextBox 23"/>
          <p:cNvSpPr txBox="1"/>
          <p:nvPr/>
        </p:nvSpPr>
        <p:spPr>
          <a:xfrm>
            <a:off x="4659729" y="3076365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36" name="TextBox 10"/>
          <p:cNvSpPr txBox="1"/>
          <p:nvPr/>
        </p:nvSpPr>
        <p:spPr>
          <a:xfrm>
            <a:off x="4983234" y="3369433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Динской р-н</a:t>
            </a:r>
          </a:p>
        </p:txBody>
      </p:sp>
      <p:sp>
        <p:nvSpPr>
          <p:cNvPr id="437" name="TextBox 23"/>
          <p:cNvSpPr txBox="1"/>
          <p:nvPr/>
        </p:nvSpPr>
        <p:spPr>
          <a:xfrm>
            <a:off x="5638394" y="3486216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38" name="Прямоугольник 437"/>
          <p:cNvSpPr/>
          <p:nvPr/>
        </p:nvSpPr>
        <p:spPr>
          <a:xfrm>
            <a:off x="5386564" y="3669492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439" name="TextBox 23"/>
          <p:cNvSpPr txBox="1"/>
          <p:nvPr/>
        </p:nvSpPr>
        <p:spPr>
          <a:xfrm>
            <a:off x="5281135" y="3485441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40" name="TextBox 10"/>
          <p:cNvSpPr txBox="1"/>
          <p:nvPr/>
        </p:nvSpPr>
        <p:spPr>
          <a:xfrm>
            <a:off x="4867642" y="5076620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Туапсинский р-н</a:t>
            </a:r>
          </a:p>
        </p:txBody>
      </p:sp>
      <p:sp>
        <p:nvSpPr>
          <p:cNvPr id="441" name="TextBox 23"/>
          <p:cNvSpPr txBox="1"/>
          <p:nvPr/>
        </p:nvSpPr>
        <p:spPr>
          <a:xfrm>
            <a:off x="5524118" y="5181891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42" name="TextBox 23"/>
          <p:cNvSpPr txBox="1"/>
          <p:nvPr/>
        </p:nvSpPr>
        <p:spPr>
          <a:xfrm>
            <a:off x="5120673" y="5184024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43" name="Прямоугольник 442"/>
          <p:cNvSpPr/>
          <p:nvPr/>
        </p:nvSpPr>
        <p:spPr>
          <a:xfrm>
            <a:off x="5259168" y="5412631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389/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445" name="TextBox 23"/>
          <p:cNvSpPr txBox="1"/>
          <p:nvPr/>
        </p:nvSpPr>
        <p:spPr>
          <a:xfrm>
            <a:off x="3847287" y="4734968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17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46" name="TextBox 23"/>
          <p:cNvSpPr txBox="1"/>
          <p:nvPr/>
        </p:nvSpPr>
        <p:spPr>
          <a:xfrm>
            <a:off x="3449215" y="4734968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47" name="Прямоугольник 446"/>
          <p:cNvSpPr/>
          <p:nvPr/>
        </p:nvSpPr>
        <p:spPr>
          <a:xfrm>
            <a:off x="3550803" y="4941124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487/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48" name="TextBox 10"/>
          <p:cNvSpPr txBox="1"/>
          <p:nvPr/>
        </p:nvSpPr>
        <p:spPr>
          <a:xfrm>
            <a:off x="6310240" y="4907131"/>
            <a:ext cx="1549155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Апшеронский р-н</a:t>
            </a:r>
          </a:p>
        </p:txBody>
      </p:sp>
      <p:sp>
        <p:nvSpPr>
          <p:cNvPr id="449" name="TextBox 23"/>
          <p:cNvSpPr txBox="1"/>
          <p:nvPr/>
        </p:nvSpPr>
        <p:spPr>
          <a:xfrm>
            <a:off x="6384032" y="5050157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50" name="TextBox 23"/>
          <p:cNvSpPr txBox="1"/>
          <p:nvPr/>
        </p:nvSpPr>
        <p:spPr>
          <a:xfrm>
            <a:off x="6824782" y="5060915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51" name="Прямоугольник 450"/>
          <p:cNvSpPr/>
          <p:nvPr/>
        </p:nvSpPr>
        <p:spPr>
          <a:xfrm>
            <a:off x="6623884" y="5276673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260/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452" name="TextBox 23"/>
          <p:cNvSpPr txBox="1"/>
          <p:nvPr/>
        </p:nvSpPr>
        <p:spPr>
          <a:xfrm>
            <a:off x="8679026" y="5555341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16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53" name="Прямоугольник 452"/>
          <p:cNvSpPr/>
          <p:nvPr/>
        </p:nvSpPr>
        <p:spPr>
          <a:xfrm>
            <a:off x="8408252" y="5771099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279/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454" name="TextBox 23"/>
          <p:cNvSpPr txBox="1"/>
          <p:nvPr/>
        </p:nvSpPr>
        <p:spPr>
          <a:xfrm>
            <a:off x="8301485" y="5544584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55" name="TextBox 10"/>
          <p:cNvSpPr txBox="1"/>
          <p:nvPr/>
        </p:nvSpPr>
        <p:spPr>
          <a:xfrm>
            <a:off x="8106880" y="5401560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Мостовский р-н</a:t>
            </a:r>
          </a:p>
        </p:txBody>
      </p:sp>
      <p:sp>
        <p:nvSpPr>
          <p:cNvPr id="459" name="TextBox 23"/>
          <p:cNvSpPr txBox="1"/>
          <p:nvPr/>
        </p:nvSpPr>
        <p:spPr>
          <a:xfrm>
            <a:off x="2708407" y="3888791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60" name="TextBox 10"/>
          <p:cNvSpPr txBox="1"/>
          <p:nvPr/>
        </p:nvSpPr>
        <p:spPr>
          <a:xfrm>
            <a:off x="967389" y="3285096"/>
            <a:ext cx="15388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Тюмрюкский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461" name="TextBox 23"/>
          <p:cNvSpPr txBox="1"/>
          <p:nvPr/>
        </p:nvSpPr>
        <p:spPr>
          <a:xfrm>
            <a:off x="1658879" y="3396764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62" name="Прямоугольник 461"/>
          <p:cNvSpPr/>
          <p:nvPr/>
        </p:nvSpPr>
        <p:spPr>
          <a:xfrm>
            <a:off x="1332069" y="3623468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265/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463" name="TextBox 23"/>
          <p:cNvSpPr txBox="1"/>
          <p:nvPr/>
        </p:nvSpPr>
        <p:spPr>
          <a:xfrm>
            <a:off x="1281356" y="3386005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64" name="TextBox 23"/>
          <p:cNvSpPr txBox="1"/>
          <p:nvPr/>
        </p:nvSpPr>
        <p:spPr>
          <a:xfrm>
            <a:off x="2887329" y="3072489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65" name="Прямоугольник 464"/>
          <p:cNvSpPr/>
          <p:nvPr/>
        </p:nvSpPr>
        <p:spPr>
          <a:xfrm>
            <a:off x="2634336" y="3249356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</p:txBody>
      </p:sp>
      <p:sp>
        <p:nvSpPr>
          <p:cNvPr id="466" name="TextBox 23"/>
          <p:cNvSpPr txBox="1"/>
          <p:nvPr/>
        </p:nvSpPr>
        <p:spPr>
          <a:xfrm>
            <a:off x="2485867" y="3069540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67" name="Полилиния 466"/>
          <p:cNvSpPr/>
          <p:nvPr/>
        </p:nvSpPr>
        <p:spPr>
          <a:xfrm>
            <a:off x="2423312" y="4494409"/>
            <a:ext cx="730312" cy="141169"/>
          </a:xfrm>
          <a:custGeom>
            <a:avLst/>
            <a:gdLst>
              <a:gd name="connsiteX0" fmla="*/ 0 w 452673"/>
              <a:gd name="connsiteY0" fmla="*/ 77624 h 141169"/>
              <a:gd name="connsiteX1" fmla="*/ 58847 w 452673"/>
              <a:gd name="connsiteY1" fmla="*/ 104784 h 141169"/>
              <a:gd name="connsiteX2" fmla="*/ 135802 w 452673"/>
              <a:gd name="connsiteY2" fmla="*/ 122891 h 141169"/>
              <a:gd name="connsiteX3" fmla="*/ 208230 w 452673"/>
              <a:gd name="connsiteY3" fmla="*/ 95731 h 141169"/>
              <a:gd name="connsiteX4" fmla="*/ 244443 w 452673"/>
              <a:gd name="connsiteY4" fmla="*/ 127418 h 141169"/>
              <a:gd name="connsiteX5" fmla="*/ 294237 w 452673"/>
              <a:gd name="connsiteY5" fmla="*/ 140998 h 141169"/>
              <a:gd name="connsiteX6" fmla="*/ 362138 w 452673"/>
              <a:gd name="connsiteY6" fmla="*/ 131945 h 141169"/>
              <a:gd name="connsiteX7" fmla="*/ 425513 w 452673"/>
              <a:gd name="connsiteY7" fmla="*/ 91204 h 141169"/>
              <a:gd name="connsiteX8" fmla="*/ 430039 w 452673"/>
              <a:gd name="connsiteY8" fmla="*/ 82151 h 141169"/>
              <a:gd name="connsiteX9" fmla="*/ 407406 w 452673"/>
              <a:gd name="connsiteY9" fmla="*/ 9723 h 141169"/>
              <a:gd name="connsiteX10" fmla="*/ 407406 w 452673"/>
              <a:gd name="connsiteY10" fmla="*/ 670 h 141169"/>
              <a:gd name="connsiteX11" fmla="*/ 452673 w 452673"/>
              <a:gd name="connsiteY11" fmla="*/ 670 h 141169"/>
              <a:gd name="connsiteX12" fmla="*/ 452673 w 452673"/>
              <a:gd name="connsiteY12" fmla="*/ 670 h 14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2673" h="141169">
                <a:moveTo>
                  <a:pt x="0" y="77624"/>
                </a:moveTo>
                <a:cubicBezTo>
                  <a:pt x="18106" y="87432"/>
                  <a:pt x="36213" y="97240"/>
                  <a:pt x="58847" y="104784"/>
                </a:cubicBezTo>
                <a:cubicBezTo>
                  <a:pt x="81481" y="112329"/>
                  <a:pt x="110905" y="124400"/>
                  <a:pt x="135802" y="122891"/>
                </a:cubicBezTo>
                <a:cubicBezTo>
                  <a:pt x="160699" y="121382"/>
                  <a:pt x="190123" y="94977"/>
                  <a:pt x="208230" y="95731"/>
                </a:cubicBezTo>
                <a:cubicBezTo>
                  <a:pt x="226337" y="96485"/>
                  <a:pt x="230109" y="119874"/>
                  <a:pt x="244443" y="127418"/>
                </a:cubicBezTo>
                <a:cubicBezTo>
                  <a:pt x="258778" y="134963"/>
                  <a:pt x="274621" y="140244"/>
                  <a:pt x="294237" y="140998"/>
                </a:cubicBezTo>
                <a:cubicBezTo>
                  <a:pt x="313853" y="141752"/>
                  <a:pt x="340259" y="140244"/>
                  <a:pt x="362138" y="131945"/>
                </a:cubicBezTo>
                <a:cubicBezTo>
                  <a:pt x="384017" y="123646"/>
                  <a:pt x="414196" y="99503"/>
                  <a:pt x="425513" y="91204"/>
                </a:cubicBezTo>
                <a:cubicBezTo>
                  <a:pt x="436830" y="82905"/>
                  <a:pt x="433057" y="95731"/>
                  <a:pt x="430039" y="82151"/>
                </a:cubicBezTo>
                <a:cubicBezTo>
                  <a:pt x="427021" y="68571"/>
                  <a:pt x="411178" y="23303"/>
                  <a:pt x="407406" y="9723"/>
                </a:cubicBezTo>
                <a:cubicBezTo>
                  <a:pt x="403634" y="-3857"/>
                  <a:pt x="399862" y="2179"/>
                  <a:pt x="407406" y="670"/>
                </a:cubicBezTo>
                <a:cubicBezTo>
                  <a:pt x="414950" y="-839"/>
                  <a:pt x="452673" y="670"/>
                  <a:pt x="452673" y="670"/>
                </a:cubicBezTo>
                <a:lnTo>
                  <a:pt x="452673" y="670"/>
                </a:lnTo>
              </a:path>
            </a:pathLst>
          </a:custGeom>
          <a:solidFill>
            <a:srgbClr val="FF99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468" name="TextBox 23"/>
          <p:cNvSpPr txBox="1"/>
          <p:nvPr/>
        </p:nvSpPr>
        <p:spPr>
          <a:xfrm>
            <a:off x="2115203" y="4365684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70" name="Прямоугольник 469"/>
          <p:cNvSpPr/>
          <p:nvPr/>
        </p:nvSpPr>
        <p:spPr>
          <a:xfrm>
            <a:off x="2315619" y="4544559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471" name="TextBox 10"/>
          <p:cNvSpPr txBox="1"/>
          <p:nvPr/>
        </p:nvSpPr>
        <p:spPr>
          <a:xfrm>
            <a:off x="1468730" y="3798025"/>
            <a:ext cx="124367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Анапский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472" name="TextBox 23"/>
          <p:cNvSpPr txBox="1"/>
          <p:nvPr/>
        </p:nvSpPr>
        <p:spPr>
          <a:xfrm>
            <a:off x="1938600" y="3899092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73" name="TextBox 23"/>
          <p:cNvSpPr txBox="1"/>
          <p:nvPr/>
        </p:nvSpPr>
        <p:spPr>
          <a:xfrm>
            <a:off x="1591280" y="3885395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74" name="Прямоугольник 473"/>
          <p:cNvSpPr/>
          <p:nvPr/>
        </p:nvSpPr>
        <p:spPr>
          <a:xfrm>
            <a:off x="1665881" y="4092808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478" name="TextBox 10"/>
          <p:cNvSpPr txBox="1"/>
          <p:nvPr/>
        </p:nvSpPr>
        <p:spPr>
          <a:xfrm>
            <a:off x="2505190" y="3787568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Крымский р-н</a:t>
            </a:r>
          </a:p>
        </p:txBody>
      </p:sp>
      <p:sp>
        <p:nvSpPr>
          <p:cNvPr id="258" name="Прямоугольник 257"/>
          <p:cNvSpPr/>
          <p:nvPr/>
        </p:nvSpPr>
        <p:spPr>
          <a:xfrm>
            <a:off x="1240854" y="3751931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43427/120552</a:t>
            </a:r>
          </a:p>
        </p:txBody>
      </p:sp>
      <p:sp>
        <p:nvSpPr>
          <p:cNvPr id="259" name="Прямоугольник 258"/>
          <p:cNvSpPr/>
          <p:nvPr/>
        </p:nvSpPr>
        <p:spPr>
          <a:xfrm>
            <a:off x="1539577" y="4223994"/>
            <a:ext cx="1069776" cy="200275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31334/156728</a:t>
            </a:r>
          </a:p>
        </p:txBody>
      </p:sp>
      <p:sp>
        <p:nvSpPr>
          <p:cNvPr id="260" name="Прямоугольник 259"/>
          <p:cNvSpPr/>
          <p:nvPr/>
        </p:nvSpPr>
        <p:spPr>
          <a:xfrm>
            <a:off x="2123474" y="4689576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47931/246266</a:t>
            </a:r>
          </a:p>
        </p:txBody>
      </p:sp>
      <p:sp>
        <p:nvSpPr>
          <p:cNvPr id="261" name="Прямоугольник 260"/>
          <p:cNvSpPr/>
          <p:nvPr/>
        </p:nvSpPr>
        <p:spPr>
          <a:xfrm>
            <a:off x="3444386" y="5076619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15553/103523</a:t>
            </a:r>
          </a:p>
        </p:txBody>
      </p:sp>
      <p:sp>
        <p:nvSpPr>
          <p:cNvPr id="262" name="Прямоугольник 261"/>
          <p:cNvSpPr/>
          <p:nvPr/>
        </p:nvSpPr>
        <p:spPr>
          <a:xfrm>
            <a:off x="5156306" y="5532483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35496/125876</a:t>
            </a:r>
          </a:p>
        </p:txBody>
      </p:sp>
      <p:sp>
        <p:nvSpPr>
          <p:cNvPr id="263" name="Прямоугольник 262"/>
          <p:cNvSpPr/>
          <p:nvPr/>
        </p:nvSpPr>
        <p:spPr>
          <a:xfrm>
            <a:off x="6509034" y="6463159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50362/497806</a:t>
            </a:r>
          </a:p>
        </p:txBody>
      </p:sp>
      <p:sp>
        <p:nvSpPr>
          <p:cNvPr id="264" name="Прямоугольник 263"/>
          <p:cNvSpPr/>
          <p:nvPr/>
        </p:nvSpPr>
        <p:spPr>
          <a:xfrm>
            <a:off x="5037268" y="1674482"/>
            <a:ext cx="1069776" cy="200275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15821/41799</a:t>
            </a:r>
          </a:p>
        </p:txBody>
      </p:sp>
      <p:sp>
        <p:nvSpPr>
          <p:cNvPr id="265" name="Прямоугольник 264"/>
          <p:cNvSpPr/>
          <p:nvPr/>
        </p:nvSpPr>
        <p:spPr>
          <a:xfrm>
            <a:off x="3037166" y="2649004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14896/58334</a:t>
            </a:r>
          </a:p>
        </p:txBody>
      </p:sp>
      <p:sp>
        <p:nvSpPr>
          <p:cNvPr id="266" name="Прямоугольник 265"/>
          <p:cNvSpPr/>
          <p:nvPr/>
        </p:nvSpPr>
        <p:spPr>
          <a:xfrm>
            <a:off x="3053751" y="1826886"/>
            <a:ext cx="1069776" cy="200275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31306/140838</a:t>
            </a:r>
          </a:p>
        </p:txBody>
      </p:sp>
      <p:sp>
        <p:nvSpPr>
          <p:cNvPr id="267" name="Прямоугольник 266"/>
          <p:cNvSpPr/>
          <p:nvPr/>
        </p:nvSpPr>
        <p:spPr>
          <a:xfrm>
            <a:off x="2504067" y="3387023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42126/131529</a:t>
            </a:r>
          </a:p>
        </p:txBody>
      </p:sp>
      <p:sp>
        <p:nvSpPr>
          <p:cNvPr id="268" name="Прямоугольник 267"/>
          <p:cNvSpPr/>
          <p:nvPr/>
        </p:nvSpPr>
        <p:spPr>
          <a:xfrm>
            <a:off x="2683599" y="4280757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40544/132167</a:t>
            </a:r>
          </a:p>
        </p:txBody>
      </p:sp>
      <p:sp>
        <p:nvSpPr>
          <p:cNvPr id="269" name="Прямоугольник 268"/>
          <p:cNvSpPr/>
          <p:nvPr/>
        </p:nvSpPr>
        <p:spPr>
          <a:xfrm>
            <a:off x="4197779" y="1440091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14548/39090</a:t>
            </a:r>
          </a:p>
        </p:txBody>
      </p:sp>
      <p:sp>
        <p:nvSpPr>
          <p:cNvPr id="270" name="Прямоугольник 269"/>
          <p:cNvSpPr/>
          <p:nvPr/>
        </p:nvSpPr>
        <p:spPr>
          <a:xfrm>
            <a:off x="4570366" y="2342167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35795/105025</a:t>
            </a:r>
          </a:p>
        </p:txBody>
      </p:sp>
      <p:sp>
        <p:nvSpPr>
          <p:cNvPr id="271" name="Прямоугольник 270"/>
          <p:cNvSpPr/>
          <p:nvPr/>
        </p:nvSpPr>
        <p:spPr>
          <a:xfrm>
            <a:off x="4655982" y="2731891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20286/53759</a:t>
            </a:r>
          </a:p>
        </p:txBody>
      </p:sp>
      <p:sp>
        <p:nvSpPr>
          <p:cNvPr id="272" name="Прямоугольник 271"/>
          <p:cNvSpPr/>
          <p:nvPr/>
        </p:nvSpPr>
        <p:spPr>
          <a:xfrm>
            <a:off x="3647577" y="3253989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18187/50795</a:t>
            </a:r>
          </a:p>
        </p:txBody>
      </p:sp>
      <p:sp>
        <p:nvSpPr>
          <p:cNvPr id="273" name="Прямоугольник 272"/>
          <p:cNvSpPr/>
          <p:nvPr/>
        </p:nvSpPr>
        <p:spPr>
          <a:xfrm>
            <a:off x="3644105" y="3812019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36832/104074</a:t>
            </a:r>
          </a:p>
        </p:txBody>
      </p:sp>
      <p:sp>
        <p:nvSpPr>
          <p:cNvPr id="274" name="Прямоугольник 273"/>
          <p:cNvSpPr/>
          <p:nvPr/>
        </p:nvSpPr>
        <p:spPr>
          <a:xfrm>
            <a:off x="3477158" y="4473407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32511/94527</a:t>
            </a:r>
          </a:p>
        </p:txBody>
      </p:sp>
      <p:sp>
        <p:nvSpPr>
          <p:cNvPr id="275" name="Прямоугольник 274"/>
          <p:cNvSpPr/>
          <p:nvPr/>
        </p:nvSpPr>
        <p:spPr>
          <a:xfrm>
            <a:off x="4585875" y="3422440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32367/107665</a:t>
            </a:r>
          </a:p>
        </p:txBody>
      </p:sp>
      <p:sp>
        <p:nvSpPr>
          <p:cNvPr id="276" name="Прямоугольник 275"/>
          <p:cNvSpPr/>
          <p:nvPr/>
        </p:nvSpPr>
        <p:spPr>
          <a:xfrm>
            <a:off x="6206758" y="1423005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23721/68086</a:t>
            </a:r>
          </a:p>
        </p:txBody>
      </p:sp>
      <p:sp>
        <p:nvSpPr>
          <p:cNvPr id="277" name="Прямоугольник 276"/>
          <p:cNvSpPr/>
          <p:nvPr/>
        </p:nvSpPr>
        <p:spPr>
          <a:xfrm>
            <a:off x="7284381" y="1860591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12714/35918</a:t>
            </a:r>
          </a:p>
        </p:txBody>
      </p:sp>
      <p:sp>
        <p:nvSpPr>
          <p:cNvPr id="278" name="Прямоугольник 277"/>
          <p:cNvSpPr/>
          <p:nvPr/>
        </p:nvSpPr>
        <p:spPr>
          <a:xfrm>
            <a:off x="5704294" y="2265223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26246/63415</a:t>
            </a:r>
          </a:p>
        </p:txBody>
      </p:sp>
      <p:sp>
        <p:nvSpPr>
          <p:cNvPr id="279" name="Прямоугольник 278"/>
          <p:cNvSpPr/>
          <p:nvPr/>
        </p:nvSpPr>
        <p:spPr>
          <a:xfrm>
            <a:off x="6379066" y="2443868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23895/67950</a:t>
            </a:r>
          </a:p>
        </p:txBody>
      </p:sp>
      <p:sp>
        <p:nvSpPr>
          <p:cNvPr id="280" name="Прямоугольник 279"/>
          <p:cNvSpPr/>
          <p:nvPr/>
        </p:nvSpPr>
        <p:spPr>
          <a:xfrm>
            <a:off x="9347506" y="2466673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11048/31303</a:t>
            </a:r>
          </a:p>
        </p:txBody>
      </p:sp>
      <p:sp>
        <p:nvSpPr>
          <p:cNvPr id="281" name="Прямоугольник 280"/>
          <p:cNvSpPr/>
          <p:nvPr/>
        </p:nvSpPr>
        <p:spPr>
          <a:xfrm>
            <a:off x="8284434" y="2582927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16402/45680</a:t>
            </a:r>
          </a:p>
        </p:txBody>
      </p:sp>
      <p:sp>
        <p:nvSpPr>
          <p:cNvPr id="282" name="Прямоугольник 281"/>
          <p:cNvSpPr/>
          <p:nvPr/>
        </p:nvSpPr>
        <p:spPr>
          <a:xfrm>
            <a:off x="7384918" y="2899341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33166/134951</a:t>
            </a:r>
          </a:p>
        </p:txBody>
      </p:sp>
      <p:sp>
        <p:nvSpPr>
          <p:cNvPr id="283" name="Прямоугольник 282"/>
          <p:cNvSpPr/>
          <p:nvPr/>
        </p:nvSpPr>
        <p:spPr>
          <a:xfrm>
            <a:off x="8448747" y="3318789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30173/126188</a:t>
            </a:r>
          </a:p>
        </p:txBody>
      </p:sp>
      <p:sp>
        <p:nvSpPr>
          <p:cNvPr id="284" name="Прямоугольник 283"/>
          <p:cNvSpPr/>
          <p:nvPr/>
        </p:nvSpPr>
        <p:spPr>
          <a:xfrm>
            <a:off x="7306351" y="3539557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18041/49576</a:t>
            </a:r>
          </a:p>
        </p:txBody>
      </p:sp>
      <p:sp>
        <p:nvSpPr>
          <p:cNvPr id="285" name="Прямоугольник 284"/>
          <p:cNvSpPr/>
          <p:nvPr/>
        </p:nvSpPr>
        <p:spPr>
          <a:xfrm>
            <a:off x="6509034" y="3131333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23573/60237</a:t>
            </a:r>
          </a:p>
        </p:txBody>
      </p:sp>
      <p:sp>
        <p:nvSpPr>
          <p:cNvPr id="286" name="Прямоугольник 285"/>
          <p:cNvSpPr/>
          <p:nvPr/>
        </p:nvSpPr>
        <p:spPr>
          <a:xfrm>
            <a:off x="5691111" y="3336409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26296/85541</a:t>
            </a:r>
          </a:p>
        </p:txBody>
      </p:sp>
      <p:sp>
        <p:nvSpPr>
          <p:cNvPr id="287" name="Прямоугольник 286"/>
          <p:cNvSpPr/>
          <p:nvPr/>
        </p:nvSpPr>
        <p:spPr>
          <a:xfrm>
            <a:off x="4780247" y="4200559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155173/1716015</a:t>
            </a:r>
          </a:p>
        </p:txBody>
      </p:sp>
      <p:sp>
        <p:nvSpPr>
          <p:cNvPr id="288" name="Прямоугольник 287"/>
          <p:cNvSpPr/>
          <p:nvPr/>
        </p:nvSpPr>
        <p:spPr>
          <a:xfrm>
            <a:off x="5468202" y="4757459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15942/59493</a:t>
            </a:r>
          </a:p>
        </p:txBody>
      </p:sp>
      <p:sp>
        <p:nvSpPr>
          <p:cNvPr id="289" name="Прямоугольник 288"/>
          <p:cNvSpPr/>
          <p:nvPr/>
        </p:nvSpPr>
        <p:spPr>
          <a:xfrm>
            <a:off x="4418830" y="4735780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33808/113333</a:t>
            </a:r>
          </a:p>
        </p:txBody>
      </p:sp>
      <p:sp>
        <p:nvSpPr>
          <p:cNvPr id="290" name="Прямоугольник 289"/>
          <p:cNvSpPr/>
          <p:nvPr/>
        </p:nvSpPr>
        <p:spPr>
          <a:xfrm>
            <a:off x="6370058" y="3879087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35898/109589</a:t>
            </a:r>
          </a:p>
        </p:txBody>
      </p:sp>
      <p:sp>
        <p:nvSpPr>
          <p:cNvPr id="291" name="Прямоугольник 290"/>
          <p:cNvSpPr/>
          <p:nvPr/>
        </p:nvSpPr>
        <p:spPr>
          <a:xfrm>
            <a:off x="6550014" y="4531983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31027/106536</a:t>
            </a:r>
          </a:p>
        </p:txBody>
      </p:sp>
      <p:sp>
        <p:nvSpPr>
          <p:cNvPr id="292" name="Прямоугольник 291"/>
          <p:cNvSpPr/>
          <p:nvPr/>
        </p:nvSpPr>
        <p:spPr>
          <a:xfrm>
            <a:off x="7836018" y="4348635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31027/106536</a:t>
            </a:r>
          </a:p>
        </p:txBody>
      </p:sp>
      <p:sp>
        <p:nvSpPr>
          <p:cNvPr id="293" name="Прямоугольник 292"/>
          <p:cNvSpPr/>
          <p:nvPr/>
        </p:nvSpPr>
        <p:spPr>
          <a:xfrm>
            <a:off x="8418845" y="3756469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26373/101504</a:t>
            </a:r>
          </a:p>
        </p:txBody>
      </p:sp>
      <p:sp>
        <p:nvSpPr>
          <p:cNvPr id="294" name="Прямоугольник 293"/>
          <p:cNvSpPr/>
          <p:nvPr/>
        </p:nvSpPr>
        <p:spPr>
          <a:xfrm>
            <a:off x="8817241" y="4442444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26176/206931</a:t>
            </a:r>
          </a:p>
        </p:txBody>
      </p:sp>
      <p:sp>
        <p:nvSpPr>
          <p:cNvPr id="295" name="Прямоугольник 294"/>
          <p:cNvSpPr/>
          <p:nvPr/>
        </p:nvSpPr>
        <p:spPr>
          <a:xfrm>
            <a:off x="10381635" y="3913383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26659/82508</a:t>
            </a:r>
          </a:p>
        </p:txBody>
      </p:sp>
      <p:sp>
        <p:nvSpPr>
          <p:cNvPr id="296" name="Прямоугольник 295"/>
          <p:cNvSpPr/>
          <p:nvPr/>
        </p:nvSpPr>
        <p:spPr>
          <a:xfrm>
            <a:off x="9915859" y="4576084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10950/31701</a:t>
            </a:r>
          </a:p>
        </p:txBody>
      </p:sp>
      <p:sp>
        <p:nvSpPr>
          <p:cNvPr id="480" name="Прямоугольник 479"/>
          <p:cNvSpPr/>
          <p:nvPr/>
        </p:nvSpPr>
        <p:spPr>
          <a:xfrm>
            <a:off x="9057078" y="5161015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39741/104430</a:t>
            </a:r>
          </a:p>
        </p:txBody>
      </p:sp>
      <p:sp>
        <p:nvSpPr>
          <p:cNvPr id="481" name="Прямоугольник 480"/>
          <p:cNvSpPr/>
          <p:nvPr/>
        </p:nvSpPr>
        <p:spPr>
          <a:xfrm>
            <a:off x="6557418" y="5416988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34143/100997</a:t>
            </a:r>
          </a:p>
        </p:txBody>
      </p:sp>
      <p:sp>
        <p:nvSpPr>
          <p:cNvPr id="482" name="Прямоугольник 481"/>
          <p:cNvSpPr/>
          <p:nvPr/>
        </p:nvSpPr>
        <p:spPr>
          <a:xfrm>
            <a:off x="8301909" y="5916667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24752/71595</a:t>
            </a:r>
          </a:p>
        </p:txBody>
      </p:sp>
      <p:sp>
        <p:nvSpPr>
          <p:cNvPr id="483" name="Прямоугольник 482"/>
          <p:cNvSpPr/>
          <p:nvPr/>
        </p:nvSpPr>
        <p:spPr>
          <a:xfrm>
            <a:off x="10244875" y="5357128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24438/64500</a:t>
            </a:r>
          </a:p>
        </p:txBody>
      </p:sp>
      <p:sp>
        <p:nvSpPr>
          <p:cNvPr id="475" name="TextBox 10"/>
          <p:cNvSpPr txBox="1"/>
          <p:nvPr/>
        </p:nvSpPr>
        <p:spPr>
          <a:xfrm>
            <a:off x="1696749" y="4145614"/>
            <a:ext cx="1686315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МО </a:t>
            </a:r>
            <a:r>
              <a:rPr lang="ru-RU" dirty="0" err="1">
                <a:solidFill>
                  <a:prstClr val="black"/>
                </a:solidFill>
              </a:rPr>
              <a:t>г.Новороссийск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69" name="TextBox 23"/>
          <p:cNvSpPr txBox="1"/>
          <p:nvPr/>
        </p:nvSpPr>
        <p:spPr>
          <a:xfrm>
            <a:off x="2576360" y="4365684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20</a:t>
            </a:r>
            <a:endParaRPr lang="ru-RU" sz="800" dirty="0">
              <a:solidFill>
                <a:prstClr val="black"/>
              </a:solidFill>
            </a:endParaRPr>
          </a:p>
        </p:txBody>
      </p:sp>
      <p:graphicFrame>
        <p:nvGraphicFramePr>
          <p:cNvPr id="458" name="Group 1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64918"/>
              </p:ext>
            </p:extLst>
          </p:nvPr>
        </p:nvGraphicFramePr>
        <p:xfrm>
          <a:off x="9709105" y="670612"/>
          <a:ext cx="2441276" cy="940625"/>
        </p:xfrm>
        <a:graphic>
          <a:graphicData uri="http://schemas.openxmlformats.org/drawingml/2006/table">
            <a:tbl>
              <a:tblPr/>
              <a:tblGrid>
                <a:gridCol w="16517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4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381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Краснодарский край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 нарушению энергоснабжения</a:t>
                      </a:r>
                    </a:p>
                  </a:txBody>
                  <a:tcPr marL="53508" marR="53508" marT="26607" marB="26607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86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Районов, шт.</a:t>
                      </a:r>
                    </a:p>
                  </a:txBody>
                  <a:tcPr marL="42132" marR="42132" marT="4192" marB="419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</a:p>
                  </a:txBody>
                  <a:tcPr marL="42132" marR="42132" marT="4192" marB="419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86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Жилых домов, шт.</a:t>
                      </a:r>
                    </a:p>
                  </a:txBody>
                  <a:tcPr marL="42132" marR="42132" marT="4192" marB="419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1 344 225 </a:t>
                      </a:r>
                    </a:p>
                  </a:txBody>
                  <a:tcPr marL="42132" marR="42132" marT="4192" marB="419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595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Населения, чел.</a:t>
                      </a:r>
                    </a:p>
                  </a:txBody>
                  <a:tcPr marL="42132" marR="42132" marT="4192" marB="419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5 726 730 </a:t>
                      </a:r>
                    </a:p>
                  </a:txBody>
                  <a:tcPr marL="42132" marR="42132" marT="4192" marB="419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76" name="Рисунок 47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7" y="31844"/>
            <a:ext cx="1039896" cy="434360"/>
          </a:xfrm>
          <a:prstGeom prst="rect">
            <a:avLst/>
          </a:prstGeom>
        </p:spPr>
      </p:pic>
      <p:pic>
        <p:nvPicPr>
          <p:cNvPr id="477" name="Рисунок 47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328" y="99261"/>
            <a:ext cx="529883" cy="349864"/>
          </a:xfrm>
          <a:prstGeom prst="rect">
            <a:avLst/>
          </a:prstGeom>
        </p:spPr>
      </p:pic>
      <p:sp>
        <p:nvSpPr>
          <p:cNvPr id="444" name="TextBox 10"/>
          <p:cNvSpPr txBox="1"/>
          <p:nvPr/>
        </p:nvSpPr>
        <p:spPr>
          <a:xfrm>
            <a:off x="3049801" y="4567861"/>
            <a:ext cx="1730419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МО г. Геленджик</a:t>
            </a:r>
          </a:p>
        </p:txBody>
      </p:sp>
      <p:pic>
        <p:nvPicPr>
          <p:cNvPr id="45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07366"/>
            <a:ext cx="3073664" cy="159224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705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icture 2" descr="C:\Users\user\Desktop\open 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0" y="48721"/>
            <a:ext cx="12191999" cy="6809280"/>
          </a:xfrm>
          <a:prstGeom prst="rect">
            <a:avLst/>
          </a:prstGeom>
          <a:solidFill>
            <a:srgbClr val="FFFF00"/>
          </a:solidFill>
          <a:ln w="25400">
            <a:solidFill>
              <a:srgbClr val="000000"/>
            </a:solidFill>
            <a:miter lim="800000"/>
            <a:headEnd/>
            <a:tailEnd/>
          </a:ln>
          <a:ex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8" r="13803"/>
          <a:stretch/>
        </p:blipFill>
        <p:spPr bwMode="auto">
          <a:xfrm>
            <a:off x="9045301" y="4400551"/>
            <a:ext cx="3146699" cy="24574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11831067" y="44887"/>
            <a:ext cx="311141" cy="273309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6116" tIns="8059" rIns="16116" bIns="805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1" y="-1"/>
            <a:ext cx="12191999" cy="4830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ОБСТАНОВКА НА ТЕРРИТОРИИ КРАСНОДАРСКОГО КРАЯ, СВЯЗАНАЯ С УХУДШЕНИЕМ ПОГОДНЫХ УСЛОВИЙ 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24.11.2020г</a:t>
            </a:r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6" name="Рисунок 40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7" y="31844"/>
            <a:ext cx="1039896" cy="434360"/>
          </a:xfrm>
          <a:prstGeom prst="rect">
            <a:avLst/>
          </a:prstGeom>
        </p:spPr>
      </p:pic>
      <p:pic>
        <p:nvPicPr>
          <p:cNvPr id="409" name="Рисунок 40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328" y="99261"/>
            <a:ext cx="529883" cy="349864"/>
          </a:xfrm>
          <a:prstGeom prst="rect">
            <a:avLst/>
          </a:prstGeom>
        </p:spPr>
      </p:pic>
      <p:pic>
        <p:nvPicPr>
          <p:cNvPr id="399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"/>
          <a:stretch/>
        </p:blipFill>
        <p:spPr bwMode="auto">
          <a:xfrm>
            <a:off x="7961790" y="495294"/>
            <a:ext cx="4224134" cy="26289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05" name="Скругленный прямоугольник 404"/>
          <p:cNvSpPr/>
          <p:nvPr/>
        </p:nvSpPr>
        <p:spPr>
          <a:xfrm>
            <a:off x="7961790" y="2952750"/>
            <a:ext cx="4224134" cy="68824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96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текущий момент на объектах ТЭК на территории Краснодарского края </a:t>
            </a:r>
          </a:p>
          <a:p>
            <a:pPr algn="ctr"/>
            <a:r>
              <a:rPr lang="ru-RU" sz="1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нарушений нет.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8" name="Скругленный прямоугольник 407"/>
          <p:cNvSpPr/>
          <p:nvPr/>
        </p:nvSpPr>
        <p:spPr>
          <a:xfrm>
            <a:off x="27672" y="4550438"/>
            <a:ext cx="4656538" cy="2258079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 algn="just">
              <a:spcAft>
                <a:spcPts val="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Краснодарскому краю: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переменная облачность. Ночью без существенных осадков, утром и днем в большинстве районов осадки преимущественно в виде дождя, утром в отдельных районах с мокрым снегом, снегом. Ветер южной четверти 4-9 м/с, на Азовском побережье 6-11 м/с. Температура воздуха ночью -2…+3°, на Азовском побережье +1…+6°, в юго-восточных предгорьях -2…-7°;  днем +3…+8°.</a:t>
            </a:r>
          </a:p>
          <a:p>
            <a:pPr indent="450215" algn="just">
              <a:spcAft>
                <a:spcPts val="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Черноморском побережье: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переменная облачность. Ночью преимущественно без осадков, утром и днем местами дождь. Ветер южной четверти 6-11 м/с, местами порывы до 14 м/с. Температура воздуха ночью +2…+7°, днем +8…+13°.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5" name="Прямоугольник 414"/>
          <p:cNvSpPr/>
          <p:nvPr/>
        </p:nvSpPr>
        <p:spPr>
          <a:xfrm>
            <a:off x="5187185" y="3814036"/>
            <a:ext cx="1418676" cy="19096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Краснодар</a:t>
            </a:r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6" name="Прямоугольник 415"/>
          <p:cNvSpPr/>
          <p:nvPr/>
        </p:nvSpPr>
        <p:spPr>
          <a:xfrm>
            <a:off x="6605861" y="6188273"/>
            <a:ext cx="1042714" cy="19096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Сочи</a:t>
            </a:r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7" name="Прямоугольник 416"/>
          <p:cNvSpPr/>
          <p:nvPr/>
        </p:nvSpPr>
        <p:spPr>
          <a:xfrm>
            <a:off x="3445888" y="4285468"/>
            <a:ext cx="1418676" cy="19096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Новороссийск</a:t>
            </a:r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2" name="Скругленный прямоугольник 421"/>
          <p:cNvSpPr/>
          <p:nvPr/>
        </p:nvSpPr>
        <p:spPr>
          <a:xfrm>
            <a:off x="9039225" y="4014527"/>
            <a:ext cx="3146699" cy="68824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96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Возрастная структура (износ) трансформаторов </a:t>
            </a:r>
            <a:b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Краснодарском крае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17594"/>
            <a:ext cx="3073664" cy="159224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23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203"/>
            <a:ext cx="12192000" cy="6391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11831067" y="44887"/>
            <a:ext cx="311141" cy="273309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6116" tIns="8059" rIns="16116" bIns="805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1" y="-1"/>
            <a:ext cx="12191999" cy="4830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ОБСТАНОВКА НА ТЕРРИТОРИИ </a:t>
            </a:r>
            <a:r>
              <a:rPr lang="ru-RU" sz="10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КРАСНОДАРА, </a:t>
            </a: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СВЯЗАНАЯ С УХУДШЕНИЕМ ПОГОДНЫХ УСЛОВИЙ  </a:t>
            </a:r>
            <a:r>
              <a:rPr lang="ru-RU" sz="10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24.11.2020г</a:t>
            </a: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6" name="Рисунок 40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7" y="31844"/>
            <a:ext cx="1039896" cy="434360"/>
          </a:xfrm>
          <a:prstGeom prst="rect">
            <a:avLst/>
          </a:prstGeom>
        </p:spPr>
      </p:pic>
      <p:pic>
        <p:nvPicPr>
          <p:cNvPr id="409" name="Рисунок 40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328" y="99261"/>
            <a:ext cx="529883" cy="349864"/>
          </a:xfrm>
          <a:prstGeom prst="rect">
            <a:avLst/>
          </a:prstGeom>
        </p:spPr>
      </p:pic>
      <p:sp>
        <p:nvSpPr>
          <p:cNvPr id="389" name="Скругленный прямоугольник 388"/>
          <p:cNvSpPr/>
          <p:nvPr/>
        </p:nvSpPr>
        <p:spPr>
          <a:xfrm>
            <a:off x="9013206" y="3927087"/>
            <a:ext cx="423746" cy="18585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М4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0" name="Скругленный прямоугольник 389"/>
          <p:cNvSpPr/>
          <p:nvPr/>
        </p:nvSpPr>
        <p:spPr>
          <a:xfrm>
            <a:off x="8493977" y="848171"/>
            <a:ext cx="423746" cy="18585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М4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1" name="Скругленный прямоугольник 390"/>
          <p:cNvSpPr/>
          <p:nvPr/>
        </p:nvSpPr>
        <p:spPr>
          <a:xfrm>
            <a:off x="7854176" y="6422393"/>
            <a:ext cx="527824" cy="18585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А146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2" name="Скругленный прямоугольник 391"/>
          <p:cNvSpPr/>
          <p:nvPr/>
        </p:nvSpPr>
        <p:spPr>
          <a:xfrm>
            <a:off x="4489528" y="6014213"/>
            <a:ext cx="527824" cy="18585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А146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3" name="Скругленный прямоугольник 392"/>
          <p:cNvSpPr/>
          <p:nvPr/>
        </p:nvSpPr>
        <p:spPr>
          <a:xfrm>
            <a:off x="5496009" y="1313038"/>
            <a:ext cx="527824" cy="1858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А136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483040"/>
            <a:ext cx="4619624" cy="1182029"/>
          </a:xfrm>
          <a:prstGeom prst="roundRect">
            <a:avLst/>
          </a:prstGeom>
          <a:solidFill>
            <a:schemeClr val="accent4">
              <a:alpha val="96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условия, создающие риски нормальному функционированию объектов электроэнергетики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прогнозом погоды на </a:t>
            </a:r>
            <a: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24.11.2020г</a:t>
            </a:r>
            <a: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Краснодарском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</a:t>
            </a:r>
            <a: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налипание мокрого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снега.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43974" y="3845312"/>
            <a:ext cx="1622818" cy="17470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г. Краснодар</a:t>
            </a:r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96" name="Таблица 39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337371"/>
              </p:ext>
            </p:extLst>
          </p:nvPr>
        </p:nvGraphicFramePr>
        <p:xfrm>
          <a:off x="9225079" y="5534488"/>
          <a:ext cx="2921944" cy="1308792"/>
        </p:xfrm>
        <a:graphic>
          <a:graphicData uri="http://schemas.openxmlformats.org/drawingml/2006/table">
            <a:tbl>
              <a:tblPr/>
              <a:tblGrid>
                <a:gridCol w="18629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5895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3929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угрожаемую отключения зону попадают:</a:t>
                      </a:r>
                      <a:endParaRPr kumimoji="0" lang="ru-RU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924" marR="15924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3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Населенных пунктов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3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жилых домов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155 173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3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населения, чел.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1 716 015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3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558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3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400" name="Группа 2"/>
          <p:cNvGrpSpPr>
            <a:grpSpLocks/>
          </p:cNvGrpSpPr>
          <p:nvPr/>
        </p:nvGrpSpPr>
        <p:grpSpPr bwMode="auto">
          <a:xfrm>
            <a:off x="904" y="5642517"/>
            <a:ext cx="2029826" cy="1208960"/>
            <a:chOff x="3881366" y="5911947"/>
            <a:chExt cx="1921164" cy="906106"/>
          </a:xfrm>
          <a:solidFill>
            <a:schemeClr val="bg1"/>
          </a:solidFill>
        </p:grpSpPr>
        <p:sp>
          <p:nvSpPr>
            <p:cNvPr id="401" name="Прямоугольник 400"/>
            <p:cNvSpPr/>
            <p:nvPr/>
          </p:nvSpPr>
          <p:spPr bwMode="auto">
            <a:xfrm>
              <a:off x="3881366" y="5911947"/>
              <a:ext cx="1921164" cy="90610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352" tIns="38177" rIns="76352" bIns="38177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1050" dirty="0">
                <a:solidFill>
                  <a:prstClr val="white"/>
                </a:solidFill>
              </a:endParaRPr>
            </a:p>
          </p:txBody>
        </p:sp>
        <p:sp>
          <p:nvSpPr>
            <p:cNvPr id="402" name="TextBox 5"/>
            <p:cNvSpPr txBox="1">
              <a:spLocks noChangeArrowheads="1"/>
            </p:cNvSpPr>
            <p:nvPr/>
          </p:nvSpPr>
          <p:spPr bwMode="auto">
            <a:xfrm>
              <a:off x="4139476" y="5936972"/>
              <a:ext cx="1517009" cy="18098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86738" tIns="43370" rIns="86738" bIns="43370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403" name="TextBox 5"/>
          <p:cNvSpPr txBox="1">
            <a:spLocks noChangeArrowheads="1"/>
          </p:cNvSpPr>
          <p:nvPr/>
        </p:nvSpPr>
        <p:spPr bwMode="auto">
          <a:xfrm>
            <a:off x="651524" y="5872796"/>
            <a:ext cx="1310626" cy="2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Линии электропередач</a:t>
            </a:r>
            <a:endParaRPr 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4" name="Группа 403"/>
          <p:cNvGrpSpPr/>
          <p:nvPr/>
        </p:nvGrpSpPr>
        <p:grpSpPr>
          <a:xfrm>
            <a:off x="133815" y="5945879"/>
            <a:ext cx="423746" cy="282763"/>
            <a:chOff x="133815" y="5917304"/>
            <a:chExt cx="423746" cy="282763"/>
          </a:xfrm>
        </p:grpSpPr>
        <p:sp>
          <p:nvSpPr>
            <p:cNvPr id="405" name="Полилиния 404"/>
            <p:cNvSpPr/>
            <p:nvPr/>
          </p:nvSpPr>
          <p:spPr>
            <a:xfrm>
              <a:off x="133815" y="5917304"/>
              <a:ext cx="423746" cy="282763"/>
            </a:xfrm>
            <a:custGeom>
              <a:avLst/>
              <a:gdLst>
                <a:gd name="connsiteX0" fmla="*/ 0 w 423746"/>
                <a:gd name="connsiteY0" fmla="*/ 282763 h 282763"/>
                <a:gd name="connsiteX1" fmla="*/ 52039 w 423746"/>
                <a:gd name="connsiteY1" fmla="*/ 96909 h 282763"/>
                <a:gd name="connsiteX2" fmla="*/ 156117 w 423746"/>
                <a:gd name="connsiteY2" fmla="*/ 266 h 282763"/>
                <a:gd name="connsiteX3" fmla="*/ 260195 w 423746"/>
                <a:gd name="connsiteY3" fmla="*/ 67173 h 282763"/>
                <a:gd name="connsiteX4" fmla="*/ 423746 w 423746"/>
                <a:gd name="connsiteY4" fmla="*/ 37436 h 28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746" h="282763">
                  <a:moveTo>
                    <a:pt x="0" y="282763"/>
                  </a:moveTo>
                  <a:cubicBezTo>
                    <a:pt x="13010" y="213377"/>
                    <a:pt x="26020" y="143992"/>
                    <a:pt x="52039" y="96909"/>
                  </a:cubicBezTo>
                  <a:cubicBezTo>
                    <a:pt x="78058" y="49826"/>
                    <a:pt x="121424" y="5222"/>
                    <a:pt x="156117" y="266"/>
                  </a:cubicBezTo>
                  <a:cubicBezTo>
                    <a:pt x="190810" y="-4690"/>
                    <a:pt x="215590" y="60978"/>
                    <a:pt x="260195" y="67173"/>
                  </a:cubicBezTo>
                  <a:cubicBezTo>
                    <a:pt x="304800" y="73368"/>
                    <a:pt x="364273" y="55402"/>
                    <a:pt x="423746" y="3743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7" name="Овал 406"/>
            <p:cNvSpPr/>
            <p:nvPr/>
          </p:nvSpPr>
          <p:spPr>
            <a:xfrm>
              <a:off x="133815" y="608744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8" name="Овал 407"/>
            <p:cNvSpPr/>
            <p:nvPr/>
          </p:nvSpPr>
          <p:spPr>
            <a:xfrm>
              <a:off x="286215" y="5920179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0" name="Овал 409"/>
            <p:cNvSpPr/>
            <p:nvPr/>
          </p:nvSpPr>
          <p:spPr>
            <a:xfrm>
              <a:off x="420027" y="5949915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1" name="Скругленный прямоугольник 410"/>
          <p:cNvSpPr/>
          <p:nvPr/>
        </p:nvSpPr>
        <p:spPr>
          <a:xfrm>
            <a:off x="133815" y="6371052"/>
            <a:ext cx="423746" cy="1858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М4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" name="TextBox 5"/>
          <p:cNvSpPr txBox="1">
            <a:spLocks noChangeArrowheads="1"/>
          </p:cNvSpPr>
          <p:nvPr/>
        </p:nvSpPr>
        <p:spPr bwMode="auto">
          <a:xfrm>
            <a:off x="651524" y="6368341"/>
            <a:ext cx="1310626" cy="2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Обозначение автодорог</a:t>
            </a:r>
            <a:endParaRPr 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3" name="Скругленный прямоугольник 412"/>
          <p:cNvSpPr/>
          <p:nvPr/>
        </p:nvSpPr>
        <p:spPr>
          <a:xfrm>
            <a:off x="9734551" y="466203"/>
            <a:ext cx="2457450" cy="432825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Порывы ветра </a:t>
            </a:r>
            <a:b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 г. Краснодар, м/с 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4" name="Скругленная прямоугольная выноска 413"/>
          <p:cNvSpPr/>
          <p:nvPr/>
        </p:nvSpPr>
        <p:spPr>
          <a:xfrm>
            <a:off x="1306837" y="3845312"/>
            <a:ext cx="2855589" cy="1689177"/>
          </a:xfrm>
          <a:prstGeom prst="wedgeRoundRectCallout">
            <a:avLst>
              <a:gd name="adj1" fmla="val 62936"/>
              <a:gd name="adj2" fmla="val 119733"/>
              <a:gd name="adj3" fmla="val 16667"/>
            </a:avLst>
          </a:prstGeom>
          <a:solidFill>
            <a:schemeClr val="accent2">
              <a:lumMod val="40000"/>
              <a:lumOff val="60000"/>
              <a:alpha val="96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 участка АД А-146: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– 149,438 км.;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категория автомобильной дороги - I-Б; II;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полос движения - 2-4; 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покрытий -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асфальто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-бетон;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мостов (путепроводов) - 55 шт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i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1306837" y="2142866"/>
            <a:ext cx="1743075" cy="405072"/>
          </a:xfrm>
          <a:prstGeom prst="wedgeRoundRectCallout">
            <a:avLst>
              <a:gd name="adj1" fmla="val -36680"/>
              <a:gd name="adj2" fmla="val 133929"/>
              <a:gd name="adj3" fmla="val 16667"/>
            </a:avLst>
          </a:prstGeom>
          <a:solidFill>
            <a:srgbClr val="FFC000">
              <a:alpha val="9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Высоковольтная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иния электропередач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7" name="Скругленный прямоугольник 396"/>
          <p:cNvSpPr/>
          <p:nvPr/>
        </p:nvSpPr>
        <p:spPr>
          <a:xfrm>
            <a:off x="8494203" y="3585557"/>
            <a:ext cx="3612598" cy="1104343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уществует вероятность возникновения аварий на объектах ТЭК и ЖКХ, порывы линий связи и электропередач, нарушения систем жизнеобеспечения населения.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332" y="965736"/>
            <a:ext cx="2324761" cy="206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13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" y="483040"/>
            <a:ext cx="12187064" cy="63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0" name="Группа 2"/>
          <p:cNvGrpSpPr>
            <a:grpSpLocks/>
          </p:cNvGrpSpPr>
          <p:nvPr/>
        </p:nvGrpSpPr>
        <p:grpSpPr bwMode="auto">
          <a:xfrm>
            <a:off x="904" y="5642517"/>
            <a:ext cx="2029826" cy="1208960"/>
            <a:chOff x="3881366" y="5911947"/>
            <a:chExt cx="1921164" cy="906106"/>
          </a:xfrm>
          <a:solidFill>
            <a:schemeClr val="bg1"/>
          </a:solidFill>
        </p:grpSpPr>
        <p:sp>
          <p:nvSpPr>
            <p:cNvPr id="381" name="Прямоугольник 380"/>
            <p:cNvSpPr/>
            <p:nvPr/>
          </p:nvSpPr>
          <p:spPr bwMode="auto">
            <a:xfrm>
              <a:off x="3881366" y="5911947"/>
              <a:ext cx="1921164" cy="90610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352" tIns="38177" rIns="76352" bIns="38177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1050" dirty="0">
                <a:solidFill>
                  <a:prstClr val="white"/>
                </a:solidFill>
              </a:endParaRPr>
            </a:p>
          </p:txBody>
        </p:sp>
        <p:sp>
          <p:nvSpPr>
            <p:cNvPr id="382" name="TextBox 5"/>
            <p:cNvSpPr txBox="1">
              <a:spLocks noChangeArrowheads="1"/>
            </p:cNvSpPr>
            <p:nvPr/>
          </p:nvSpPr>
          <p:spPr bwMode="auto">
            <a:xfrm>
              <a:off x="4139476" y="5936972"/>
              <a:ext cx="1517009" cy="18098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86738" tIns="43370" rIns="86738" bIns="43370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11831067" y="44887"/>
            <a:ext cx="311141" cy="273309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6116" tIns="8059" rIns="16116" bIns="805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1" y="-1"/>
            <a:ext cx="12191999" cy="4830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ОБСТАНОВКА НА ТЕРРИТОРИИ </a:t>
            </a:r>
            <a:r>
              <a:rPr lang="ru-RU" sz="10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КУЩЕВСКОГО РАЙОНА, </a:t>
            </a: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СВЯЗАНАЯ С УХУДШЕНИЕМ ПОГОДНЫХ УСЛОВИЙ  </a:t>
            </a:r>
            <a:r>
              <a:rPr lang="ru-RU" sz="10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24.11.2020г</a:t>
            </a:r>
            <a:r>
              <a:rPr lang="ru-RU" sz="1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6" name="Рисунок 40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7" y="31844"/>
            <a:ext cx="1039896" cy="434360"/>
          </a:xfrm>
          <a:prstGeom prst="rect">
            <a:avLst/>
          </a:prstGeom>
        </p:spPr>
      </p:pic>
      <p:pic>
        <p:nvPicPr>
          <p:cNvPr id="409" name="Рисунок 40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328" y="99261"/>
            <a:ext cx="529883" cy="349864"/>
          </a:xfrm>
          <a:prstGeom prst="rect">
            <a:avLst/>
          </a:prstGeom>
        </p:spPr>
      </p:pic>
      <p:sp>
        <p:nvSpPr>
          <p:cNvPr id="377" name="TextBox 5"/>
          <p:cNvSpPr txBox="1">
            <a:spLocks noChangeArrowheads="1"/>
          </p:cNvSpPr>
          <p:nvPr/>
        </p:nvSpPr>
        <p:spPr bwMode="auto">
          <a:xfrm>
            <a:off x="651524" y="5872796"/>
            <a:ext cx="1310626" cy="2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Линии электропередач</a:t>
            </a:r>
            <a:endParaRPr 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33815" y="5945879"/>
            <a:ext cx="423746" cy="282763"/>
            <a:chOff x="133815" y="5917304"/>
            <a:chExt cx="423746" cy="282763"/>
          </a:xfrm>
        </p:grpSpPr>
        <p:sp>
          <p:nvSpPr>
            <p:cNvPr id="2" name="Полилиния 1"/>
            <p:cNvSpPr/>
            <p:nvPr/>
          </p:nvSpPr>
          <p:spPr>
            <a:xfrm>
              <a:off x="133815" y="5917304"/>
              <a:ext cx="423746" cy="282763"/>
            </a:xfrm>
            <a:custGeom>
              <a:avLst/>
              <a:gdLst>
                <a:gd name="connsiteX0" fmla="*/ 0 w 423746"/>
                <a:gd name="connsiteY0" fmla="*/ 282763 h 282763"/>
                <a:gd name="connsiteX1" fmla="*/ 52039 w 423746"/>
                <a:gd name="connsiteY1" fmla="*/ 96909 h 282763"/>
                <a:gd name="connsiteX2" fmla="*/ 156117 w 423746"/>
                <a:gd name="connsiteY2" fmla="*/ 266 h 282763"/>
                <a:gd name="connsiteX3" fmla="*/ 260195 w 423746"/>
                <a:gd name="connsiteY3" fmla="*/ 67173 h 282763"/>
                <a:gd name="connsiteX4" fmla="*/ 423746 w 423746"/>
                <a:gd name="connsiteY4" fmla="*/ 37436 h 28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746" h="282763">
                  <a:moveTo>
                    <a:pt x="0" y="282763"/>
                  </a:moveTo>
                  <a:cubicBezTo>
                    <a:pt x="13010" y="213377"/>
                    <a:pt x="26020" y="143992"/>
                    <a:pt x="52039" y="96909"/>
                  </a:cubicBezTo>
                  <a:cubicBezTo>
                    <a:pt x="78058" y="49826"/>
                    <a:pt x="121424" y="5222"/>
                    <a:pt x="156117" y="266"/>
                  </a:cubicBezTo>
                  <a:cubicBezTo>
                    <a:pt x="190810" y="-4690"/>
                    <a:pt x="215590" y="60978"/>
                    <a:pt x="260195" y="67173"/>
                  </a:cubicBezTo>
                  <a:cubicBezTo>
                    <a:pt x="304800" y="73368"/>
                    <a:pt x="364273" y="55402"/>
                    <a:pt x="423746" y="3743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Овал 2"/>
            <p:cNvSpPr/>
            <p:nvPr/>
          </p:nvSpPr>
          <p:spPr>
            <a:xfrm>
              <a:off x="133815" y="608744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5" name="Овал 384"/>
            <p:cNvSpPr/>
            <p:nvPr/>
          </p:nvSpPr>
          <p:spPr>
            <a:xfrm>
              <a:off x="286215" y="5920179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6" name="Овал 385"/>
            <p:cNvSpPr/>
            <p:nvPr/>
          </p:nvSpPr>
          <p:spPr>
            <a:xfrm>
              <a:off x="420027" y="5949915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Скругленный прямоугольник 3"/>
          <p:cNvSpPr/>
          <p:nvPr/>
        </p:nvSpPr>
        <p:spPr>
          <a:xfrm>
            <a:off x="133815" y="6371052"/>
            <a:ext cx="423746" cy="1858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М4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8" name="TextBox 5"/>
          <p:cNvSpPr txBox="1">
            <a:spLocks noChangeArrowheads="1"/>
          </p:cNvSpPr>
          <p:nvPr/>
        </p:nvSpPr>
        <p:spPr bwMode="auto">
          <a:xfrm>
            <a:off x="651524" y="6368341"/>
            <a:ext cx="1310626" cy="2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Обозначение автодорог</a:t>
            </a:r>
            <a:endParaRPr 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3" name="Скругленный прямоугольник 392"/>
          <p:cNvSpPr/>
          <p:nvPr/>
        </p:nvSpPr>
        <p:spPr>
          <a:xfrm>
            <a:off x="5496009" y="1313038"/>
            <a:ext cx="527824" cy="1858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А136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91387" y="3964118"/>
            <a:ext cx="2009226" cy="1909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Кущевский район</a:t>
            </a:r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96" name="Таблица 39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920162"/>
              </p:ext>
            </p:extLst>
          </p:nvPr>
        </p:nvGraphicFramePr>
        <p:xfrm>
          <a:off x="9305926" y="5813518"/>
          <a:ext cx="2831572" cy="1029761"/>
        </p:xfrm>
        <a:graphic>
          <a:graphicData uri="http://schemas.openxmlformats.org/drawingml/2006/table">
            <a:tbl>
              <a:tblPr/>
              <a:tblGrid>
                <a:gridCol w="18053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262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угрожаемую отключения зону попадают:</a:t>
                      </a:r>
                      <a:endParaRPr kumimoji="0" lang="ru-RU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924" marR="15924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8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Населенных пунктов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8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жилых домов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23 721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68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населения, чел.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68 086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8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8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98" name="Скругленный прямоугольник 397"/>
          <p:cNvSpPr/>
          <p:nvPr/>
        </p:nvSpPr>
        <p:spPr>
          <a:xfrm>
            <a:off x="9734551" y="466203"/>
            <a:ext cx="2457450" cy="432825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Порывы ветра </a:t>
            </a:r>
            <a:b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 Кущевский район м/с 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4" name="TextBox 393"/>
          <p:cNvSpPr txBox="1"/>
          <p:nvPr/>
        </p:nvSpPr>
        <p:spPr>
          <a:xfrm>
            <a:off x="7250463" y="5406424"/>
            <a:ext cx="785143" cy="269482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3993" tIns="41998" rIns="83993" bIns="41998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 algn="ctr">
              <a:defRPr/>
            </a:pPr>
            <a:r>
              <a:rPr lang="ru-RU" sz="1200" dirty="0" smtClean="0"/>
              <a:t>М4</a:t>
            </a:r>
            <a:endParaRPr lang="ru-RU" sz="1200" dirty="0"/>
          </a:p>
        </p:txBody>
      </p:sp>
      <p:sp>
        <p:nvSpPr>
          <p:cNvPr id="397" name="Скругленная прямоугольная выноска 396"/>
          <p:cNvSpPr/>
          <p:nvPr/>
        </p:nvSpPr>
        <p:spPr>
          <a:xfrm>
            <a:off x="7991476" y="3385119"/>
            <a:ext cx="1743075" cy="405072"/>
          </a:xfrm>
          <a:prstGeom prst="wedgeRoundRectCallout">
            <a:avLst>
              <a:gd name="adj1" fmla="val -57664"/>
              <a:gd name="adj2" fmla="val 113236"/>
              <a:gd name="adj3" fmla="val 16667"/>
            </a:avLst>
          </a:prstGeom>
          <a:solidFill>
            <a:srgbClr val="FFC000">
              <a:alpha val="9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Высоковольтная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иния электропередач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0" name="Скругленный прямоугольник 399"/>
          <p:cNvSpPr/>
          <p:nvPr/>
        </p:nvSpPr>
        <p:spPr>
          <a:xfrm>
            <a:off x="71843" y="2248957"/>
            <a:ext cx="3612598" cy="1104343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уществует вероятность возникновения аварий на объектах ТЭК и ЖКХ, порывы линий связи и электропередач, нарушения систем жизнеобеспечения населения.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5" name="Скругленный прямоугольник 394"/>
          <p:cNvSpPr/>
          <p:nvPr/>
        </p:nvSpPr>
        <p:spPr>
          <a:xfrm>
            <a:off x="0" y="483040"/>
            <a:ext cx="4619624" cy="1182029"/>
          </a:xfrm>
          <a:prstGeom prst="roundRect">
            <a:avLst/>
          </a:prstGeom>
          <a:solidFill>
            <a:schemeClr val="accent4">
              <a:alpha val="96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условия, создающие риски нормальному функционированию объектов электроэнергетики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прогнозом погоды на </a:t>
            </a:r>
            <a: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24.11.2020г</a:t>
            </a:r>
            <a: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Краснодарском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</a:t>
            </a:r>
            <a: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налипание мокрого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снега.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845" y="899028"/>
            <a:ext cx="2324761" cy="206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92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ОММиОППМ 18.11\8. Факс\дорог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262"/>
            <a:ext cx="12192000" cy="617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1" y="1"/>
            <a:ext cx="12197395" cy="68226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МЕТЕОБСТАНОВКА НА ОПАСНЫХ УЧАСТКАХ НА </a:t>
            </a:r>
            <a:r>
              <a:rPr lang="ru-RU" dirty="0" smtClean="0">
                <a:solidFill>
                  <a:schemeClr val="bg1"/>
                </a:solidFill>
              </a:rPr>
              <a:t>АВТОДОРОГЕ М4.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73" name="Прямоугольник 372"/>
          <p:cNvSpPr/>
          <p:nvPr/>
        </p:nvSpPr>
        <p:spPr>
          <a:xfrm>
            <a:off x="-9436" y="4608210"/>
            <a:ext cx="3349595" cy="332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380" name="Text Box 182"/>
          <p:cNvSpPr txBox="1">
            <a:spLocks noChangeArrowheads="1"/>
          </p:cNvSpPr>
          <p:nvPr/>
        </p:nvSpPr>
        <p:spPr bwMode="auto">
          <a:xfrm>
            <a:off x="4602723" y="4774689"/>
            <a:ext cx="1237917" cy="343046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Кущевская</a:t>
            </a: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1" name="TextBox 380"/>
          <p:cNvSpPr txBox="1"/>
          <p:nvPr/>
        </p:nvSpPr>
        <p:spPr>
          <a:xfrm>
            <a:off x="5787423" y="1106274"/>
            <a:ext cx="785143" cy="269482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3993" tIns="41998" rIns="83993" bIns="41998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 algn="ctr">
              <a:defRPr/>
            </a:pPr>
            <a:r>
              <a:rPr lang="ru-RU" sz="1200" dirty="0" smtClean="0"/>
              <a:t>М4</a:t>
            </a:r>
            <a:endParaRPr lang="ru-RU" sz="1200" dirty="0"/>
          </a:p>
        </p:txBody>
      </p:sp>
      <p:sp>
        <p:nvSpPr>
          <p:cNvPr id="375" name="AutoShape 24"/>
          <p:cNvSpPr>
            <a:spLocks noChangeArrowheads="1"/>
          </p:cNvSpPr>
          <p:nvPr/>
        </p:nvSpPr>
        <p:spPr bwMode="auto">
          <a:xfrm>
            <a:off x="7069860" y="4215755"/>
            <a:ext cx="3548153" cy="1034425"/>
          </a:xfrm>
          <a:prstGeom prst="wedgeRectCallout">
            <a:avLst>
              <a:gd name="adj1" fmla="val -77310"/>
              <a:gd name="adj2" fmla="val -176865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116653" tIns="58332" rIns="116653" bIns="58332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(ограниченная видимость, боковой ветер, налипание мокрого снега, гололедно-изморозевые отложения)</a:t>
            </a:r>
            <a:endParaRPr lang="en-US" alt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941168"/>
            <a:ext cx="3340159" cy="1916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олилиния 2"/>
          <p:cNvSpPr/>
          <p:nvPr/>
        </p:nvSpPr>
        <p:spPr>
          <a:xfrm>
            <a:off x="5943530" y="1509713"/>
            <a:ext cx="223908" cy="3181350"/>
          </a:xfrm>
          <a:custGeom>
            <a:avLst/>
            <a:gdLst>
              <a:gd name="connsiteX0" fmla="*/ 223908 w 223908"/>
              <a:gd name="connsiteY0" fmla="*/ 3181350 h 3181350"/>
              <a:gd name="connsiteX1" fmla="*/ 209620 w 223908"/>
              <a:gd name="connsiteY1" fmla="*/ 3109912 h 3181350"/>
              <a:gd name="connsiteX2" fmla="*/ 200095 w 223908"/>
              <a:gd name="connsiteY2" fmla="*/ 3095625 h 3181350"/>
              <a:gd name="connsiteX3" fmla="*/ 195333 w 223908"/>
              <a:gd name="connsiteY3" fmla="*/ 3062287 h 3181350"/>
              <a:gd name="connsiteX4" fmla="*/ 185808 w 223908"/>
              <a:gd name="connsiteY4" fmla="*/ 3028950 h 3181350"/>
              <a:gd name="connsiteX5" fmla="*/ 181045 w 223908"/>
              <a:gd name="connsiteY5" fmla="*/ 2990850 h 3181350"/>
              <a:gd name="connsiteX6" fmla="*/ 166758 w 223908"/>
              <a:gd name="connsiteY6" fmla="*/ 2962275 h 3181350"/>
              <a:gd name="connsiteX7" fmla="*/ 161995 w 223908"/>
              <a:gd name="connsiteY7" fmla="*/ 2947987 h 3181350"/>
              <a:gd name="connsiteX8" fmla="*/ 152470 w 223908"/>
              <a:gd name="connsiteY8" fmla="*/ 2876550 h 3181350"/>
              <a:gd name="connsiteX9" fmla="*/ 147708 w 223908"/>
              <a:gd name="connsiteY9" fmla="*/ 2833687 h 3181350"/>
              <a:gd name="connsiteX10" fmla="*/ 142945 w 223908"/>
              <a:gd name="connsiteY10" fmla="*/ 2819400 h 3181350"/>
              <a:gd name="connsiteX11" fmla="*/ 133420 w 223908"/>
              <a:gd name="connsiteY11" fmla="*/ 2771775 h 3181350"/>
              <a:gd name="connsiteX12" fmla="*/ 123895 w 223908"/>
              <a:gd name="connsiteY12" fmla="*/ 2743200 h 3181350"/>
              <a:gd name="connsiteX13" fmla="*/ 119133 w 223908"/>
              <a:gd name="connsiteY13" fmla="*/ 2728912 h 3181350"/>
              <a:gd name="connsiteX14" fmla="*/ 109608 w 223908"/>
              <a:gd name="connsiteY14" fmla="*/ 2628900 h 3181350"/>
              <a:gd name="connsiteX15" fmla="*/ 100083 w 223908"/>
              <a:gd name="connsiteY15" fmla="*/ 2566987 h 3181350"/>
              <a:gd name="connsiteX16" fmla="*/ 90558 w 223908"/>
              <a:gd name="connsiteY16" fmla="*/ 2495550 h 3181350"/>
              <a:gd name="connsiteX17" fmla="*/ 85795 w 223908"/>
              <a:gd name="connsiteY17" fmla="*/ 2476500 h 3181350"/>
              <a:gd name="connsiteX18" fmla="*/ 76270 w 223908"/>
              <a:gd name="connsiteY18" fmla="*/ 2395537 h 3181350"/>
              <a:gd name="connsiteX19" fmla="*/ 71508 w 223908"/>
              <a:gd name="connsiteY19" fmla="*/ 2371725 h 3181350"/>
              <a:gd name="connsiteX20" fmla="*/ 66745 w 223908"/>
              <a:gd name="connsiteY20" fmla="*/ 2338387 h 3181350"/>
              <a:gd name="connsiteX21" fmla="*/ 52458 w 223908"/>
              <a:gd name="connsiteY21" fmla="*/ 2076450 h 3181350"/>
              <a:gd name="connsiteX22" fmla="*/ 38170 w 223908"/>
              <a:gd name="connsiteY22" fmla="*/ 2062162 h 3181350"/>
              <a:gd name="connsiteX23" fmla="*/ 33408 w 223908"/>
              <a:gd name="connsiteY23" fmla="*/ 2047875 h 3181350"/>
              <a:gd name="connsiteX24" fmla="*/ 42933 w 223908"/>
              <a:gd name="connsiteY24" fmla="*/ 1957387 h 3181350"/>
              <a:gd name="connsiteX25" fmla="*/ 47695 w 223908"/>
              <a:gd name="connsiteY25" fmla="*/ 1943100 h 3181350"/>
              <a:gd name="connsiteX26" fmla="*/ 42933 w 223908"/>
              <a:gd name="connsiteY26" fmla="*/ 1847850 h 3181350"/>
              <a:gd name="connsiteX27" fmla="*/ 38170 w 223908"/>
              <a:gd name="connsiteY27" fmla="*/ 1833562 h 3181350"/>
              <a:gd name="connsiteX28" fmla="*/ 23883 w 223908"/>
              <a:gd name="connsiteY28" fmla="*/ 1743075 h 3181350"/>
              <a:gd name="connsiteX29" fmla="*/ 19120 w 223908"/>
              <a:gd name="connsiteY29" fmla="*/ 1576387 h 3181350"/>
              <a:gd name="connsiteX30" fmla="*/ 14358 w 223908"/>
              <a:gd name="connsiteY30" fmla="*/ 1562100 h 3181350"/>
              <a:gd name="connsiteX31" fmla="*/ 4833 w 223908"/>
              <a:gd name="connsiteY31" fmla="*/ 1438275 h 3181350"/>
              <a:gd name="connsiteX32" fmla="*/ 4833 w 223908"/>
              <a:gd name="connsiteY32" fmla="*/ 1119187 h 3181350"/>
              <a:gd name="connsiteX33" fmla="*/ 19120 w 223908"/>
              <a:gd name="connsiteY33" fmla="*/ 1066800 h 3181350"/>
              <a:gd name="connsiteX34" fmla="*/ 28645 w 223908"/>
              <a:gd name="connsiteY34" fmla="*/ 1009650 h 3181350"/>
              <a:gd name="connsiteX35" fmla="*/ 33408 w 223908"/>
              <a:gd name="connsiteY35" fmla="*/ 947737 h 3181350"/>
              <a:gd name="connsiteX36" fmla="*/ 38170 w 223908"/>
              <a:gd name="connsiteY36" fmla="*/ 933450 h 3181350"/>
              <a:gd name="connsiteX37" fmla="*/ 42933 w 223908"/>
              <a:gd name="connsiteY37" fmla="*/ 904875 h 3181350"/>
              <a:gd name="connsiteX38" fmla="*/ 47695 w 223908"/>
              <a:gd name="connsiteY38" fmla="*/ 890587 h 3181350"/>
              <a:gd name="connsiteX39" fmla="*/ 52458 w 223908"/>
              <a:gd name="connsiteY39" fmla="*/ 866775 h 3181350"/>
              <a:gd name="connsiteX40" fmla="*/ 57220 w 223908"/>
              <a:gd name="connsiteY40" fmla="*/ 790575 h 3181350"/>
              <a:gd name="connsiteX41" fmla="*/ 66745 w 223908"/>
              <a:gd name="connsiteY41" fmla="*/ 762000 h 3181350"/>
              <a:gd name="connsiteX42" fmla="*/ 71508 w 223908"/>
              <a:gd name="connsiteY42" fmla="*/ 747712 h 3181350"/>
              <a:gd name="connsiteX43" fmla="*/ 81033 w 223908"/>
              <a:gd name="connsiteY43" fmla="*/ 581025 h 3181350"/>
              <a:gd name="connsiteX44" fmla="*/ 85795 w 223908"/>
              <a:gd name="connsiteY44" fmla="*/ 561975 h 3181350"/>
              <a:gd name="connsiteX45" fmla="*/ 95320 w 223908"/>
              <a:gd name="connsiteY45" fmla="*/ 504825 h 3181350"/>
              <a:gd name="connsiteX46" fmla="*/ 100083 w 223908"/>
              <a:gd name="connsiteY46" fmla="*/ 461962 h 3181350"/>
              <a:gd name="connsiteX47" fmla="*/ 104845 w 223908"/>
              <a:gd name="connsiteY47" fmla="*/ 404812 h 3181350"/>
              <a:gd name="connsiteX48" fmla="*/ 119133 w 223908"/>
              <a:gd name="connsiteY48" fmla="*/ 361950 h 3181350"/>
              <a:gd name="connsiteX49" fmla="*/ 123895 w 223908"/>
              <a:gd name="connsiteY49" fmla="*/ 347662 h 3181350"/>
              <a:gd name="connsiteX50" fmla="*/ 128658 w 223908"/>
              <a:gd name="connsiteY50" fmla="*/ 276225 h 3181350"/>
              <a:gd name="connsiteX51" fmla="*/ 133420 w 223908"/>
              <a:gd name="connsiteY51" fmla="*/ 261937 h 3181350"/>
              <a:gd name="connsiteX52" fmla="*/ 142945 w 223908"/>
              <a:gd name="connsiteY52" fmla="*/ 223837 h 3181350"/>
              <a:gd name="connsiteX53" fmla="*/ 152470 w 223908"/>
              <a:gd name="connsiteY53" fmla="*/ 47625 h 3181350"/>
              <a:gd name="connsiteX54" fmla="*/ 161995 w 223908"/>
              <a:gd name="connsiteY54" fmla="*/ 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23908" h="3181350">
                <a:moveTo>
                  <a:pt x="223908" y="3181350"/>
                </a:moveTo>
                <a:cubicBezTo>
                  <a:pt x="222066" y="3164774"/>
                  <a:pt x="220876" y="3126796"/>
                  <a:pt x="209620" y="3109912"/>
                </a:cubicBezTo>
                <a:lnTo>
                  <a:pt x="200095" y="3095625"/>
                </a:lnTo>
                <a:cubicBezTo>
                  <a:pt x="198508" y="3084512"/>
                  <a:pt x="197341" y="3073331"/>
                  <a:pt x="195333" y="3062287"/>
                </a:cubicBezTo>
                <a:cubicBezTo>
                  <a:pt x="192942" y="3049137"/>
                  <a:pt x="189887" y="3041187"/>
                  <a:pt x="185808" y="3028950"/>
                </a:cubicBezTo>
                <a:cubicBezTo>
                  <a:pt x="184220" y="3016250"/>
                  <a:pt x="183335" y="3003442"/>
                  <a:pt x="181045" y="2990850"/>
                </a:cubicBezTo>
                <a:cubicBezTo>
                  <a:pt x="177624" y="2972035"/>
                  <a:pt x="175475" y="2979709"/>
                  <a:pt x="166758" y="2962275"/>
                </a:cubicBezTo>
                <a:cubicBezTo>
                  <a:pt x="164513" y="2957785"/>
                  <a:pt x="163583" y="2952750"/>
                  <a:pt x="161995" y="2947987"/>
                </a:cubicBezTo>
                <a:cubicBezTo>
                  <a:pt x="157227" y="2914605"/>
                  <a:pt x="156569" y="2911393"/>
                  <a:pt x="152470" y="2876550"/>
                </a:cubicBezTo>
                <a:cubicBezTo>
                  <a:pt x="150790" y="2862273"/>
                  <a:pt x="150071" y="2847867"/>
                  <a:pt x="147708" y="2833687"/>
                </a:cubicBezTo>
                <a:cubicBezTo>
                  <a:pt x="146883" y="2828735"/>
                  <a:pt x="144074" y="2824291"/>
                  <a:pt x="142945" y="2819400"/>
                </a:cubicBezTo>
                <a:cubicBezTo>
                  <a:pt x="139305" y="2803625"/>
                  <a:pt x="138540" y="2787134"/>
                  <a:pt x="133420" y="2771775"/>
                </a:cubicBezTo>
                <a:lnTo>
                  <a:pt x="123895" y="2743200"/>
                </a:lnTo>
                <a:lnTo>
                  <a:pt x="119133" y="2728912"/>
                </a:lnTo>
                <a:cubicBezTo>
                  <a:pt x="106475" y="2627660"/>
                  <a:pt x="123967" y="2772488"/>
                  <a:pt x="109608" y="2628900"/>
                </a:cubicBezTo>
                <a:cubicBezTo>
                  <a:pt x="107051" y="2603326"/>
                  <a:pt x="103618" y="2591733"/>
                  <a:pt x="100083" y="2566987"/>
                </a:cubicBezTo>
                <a:cubicBezTo>
                  <a:pt x="97324" y="2547673"/>
                  <a:pt x="94151" y="2515312"/>
                  <a:pt x="90558" y="2495550"/>
                </a:cubicBezTo>
                <a:cubicBezTo>
                  <a:pt x="89387" y="2489110"/>
                  <a:pt x="87383" y="2482850"/>
                  <a:pt x="85795" y="2476500"/>
                </a:cubicBezTo>
                <a:cubicBezTo>
                  <a:pt x="84027" y="2460587"/>
                  <a:pt x="78892" y="2412582"/>
                  <a:pt x="76270" y="2395537"/>
                </a:cubicBezTo>
                <a:cubicBezTo>
                  <a:pt x="75039" y="2387537"/>
                  <a:pt x="72839" y="2379709"/>
                  <a:pt x="71508" y="2371725"/>
                </a:cubicBezTo>
                <a:cubicBezTo>
                  <a:pt x="69663" y="2360652"/>
                  <a:pt x="68333" y="2349500"/>
                  <a:pt x="66745" y="2338387"/>
                </a:cubicBezTo>
                <a:cubicBezTo>
                  <a:pt x="66585" y="2330070"/>
                  <a:pt x="107456" y="2142447"/>
                  <a:pt x="52458" y="2076450"/>
                </a:cubicBezTo>
                <a:cubicBezTo>
                  <a:pt x="48146" y="2071276"/>
                  <a:pt x="42933" y="2066925"/>
                  <a:pt x="38170" y="2062162"/>
                </a:cubicBezTo>
                <a:cubicBezTo>
                  <a:pt x="36583" y="2057400"/>
                  <a:pt x="33408" y="2052895"/>
                  <a:pt x="33408" y="2047875"/>
                </a:cubicBezTo>
                <a:cubicBezTo>
                  <a:pt x="33408" y="2019609"/>
                  <a:pt x="35739" y="1986161"/>
                  <a:pt x="42933" y="1957387"/>
                </a:cubicBezTo>
                <a:cubicBezTo>
                  <a:pt x="44151" y="1952517"/>
                  <a:pt x="46108" y="1947862"/>
                  <a:pt x="47695" y="1943100"/>
                </a:cubicBezTo>
                <a:cubicBezTo>
                  <a:pt x="46108" y="1911350"/>
                  <a:pt x="45687" y="1879520"/>
                  <a:pt x="42933" y="1847850"/>
                </a:cubicBezTo>
                <a:cubicBezTo>
                  <a:pt x="42498" y="1842849"/>
                  <a:pt x="39299" y="1838454"/>
                  <a:pt x="38170" y="1833562"/>
                </a:cubicBezTo>
                <a:cubicBezTo>
                  <a:pt x="27589" y="1787713"/>
                  <a:pt x="28867" y="1787934"/>
                  <a:pt x="23883" y="1743075"/>
                </a:cubicBezTo>
                <a:cubicBezTo>
                  <a:pt x="22295" y="1687512"/>
                  <a:pt x="22042" y="1631896"/>
                  <a:pt x="19120" y="1576387"/>
                </a:cubicBezTo>
                <a:cubicBezTo>
                  <a:pt x="18856" y="1571374"/>
                  <a:pt x="14875" y="1567093"/>
                  <a:pt x="14358" y="1562100"/>
                </a:cubicBezTo>
                <a:cubicBezTo>
                  <a:pt x="10098" y="1520923"/>
                  <a:pt x="8008" y="1479550"/>
                  <a:pt x="4833" y="1438275"/>
                </a:cubicBezTo>
                <a:cubicBezTo>
                  <a:pt x="270" y="1283152"/>
                  <a:pt x="-3256" y="1272872"/>
                  <a:pt x="4833" y="1119187"/>
                </a:cubicBezTo>
                <a:cubicBezTo>
                  <a:pt x="6564" y="1086302"/>
                  <a:pt x="13237" y="1102096"/>
                  <a:pt x="19120" y="1066800"/>
                </a:cubicBezTo>
                <a:lnTo>
                  <a:pt x="28645" y="1009650"/>
                </a:lnTo>
                <a:cubicBezTo>
                  <a:pt x="30233" y="989012"/>
                  <a:pt x="30841" y="968276"/>
                  <a:pt x="33408" y="947737"/>
                </a:cubicBezTo>
                <a:cubicBezTo>
                  <a:pt x="34031" y="942756"/>
                  <a:pt x="37081" y="938350"/>
                  <a:pt x="38170" y="933450"/>
                </a:cubicBezTo>
                <a:cubicBezTo>
                  <a:pt x="40265" y="924024"/>
                  <a:pt x="40838" y="914301"/>
                  <a:pt x="42933" y="904875"/>
                </a:cubicBezTo>
                <a:cubicBezTo>
                  <a:pt x="44022" y="899974"/>
                  <a:pt x="46477" y="895457"/>
                  <a:pt x="47695" y="890587"/>
                </a:cubicBezTo>
                <a:cubicBezTo>
                  <a:pt x="49658" y="882734"/>
                  <a:pt x="50870" y="874712"/>
                  <a:pt x="52458" y="866775"/>
                </a:cubicBezTo>
                <a:cubicBezTo>
                  <a:pt x="54045" y="841375"/>
                  <a:pt x="53782" y="815791"/>
                  <a:pt x="57220" y="790575"/>
                </a:cubicBezTo>
                <a:cubicBezTo>
                  <a:pt x="58577" y="780627"/>
                  <a:pt x="63570" y="771525"/>
                  <a:pt x="66745" y="762000"/>
                </a:cubicBezTo>
                <a:lnTo>
                  <a:pt x="71508" y="747712"/>
                </a:lnTo>
                <a:cubicBezTo>
                  <a:pt x="73020" y="714439"/>
                  <a:pt x="76069" y="623222"/>
                  <a:pt x="81033" y="581025"/>
                </a:cubicBezTo>
                <a:cubicBezTo>
                  <a:pt x="81798" y="574524"/>
                  <a:pt x="84719" y="568431"/>
                  <a:pt x="85795" y="561975"/>
                </a:cubicBezTo>
                <a:cubicBezTo>
                  <a:pt x="96944" y="495083"/>
                  <a:pt x="84604" y="547695"/>
                  <a:pt x="95320" y="504825"/>
                </a:cubicBezTo>
                <a:cubicBezTo>
                  <a:pt x="96908" y="490537"/>
                  <a:pt x="98720" y="476273"/>
                  <a:pt x="100083" y="461962"/>
                </a:cubicBezTo>
                <a:cubicBezTo>
                  <a:pt x="101895" y="442932"/>
                  <a:pt x="101702" y="423668"/>
                  <a:pt x="104845" y="404812"/>
                </a:cubicBezTo>
                <a:cubicBezTo>
                  <a:pt x="104847" y="404799"/>
                  <a:pt x="116750" y="369100"/>
                  <a:pt x="119133" y="361950"/>
                </a:cubicBezTo>
                <a:lnTo>
                  <a:pt x="123895" y="347662"/>
                </a:lnTo>
                <a:cubicBezTo>
                  <a:pt x="125483" y="323850"/>
                  <a:pt x="126023" y="299944"/>
                  <a:pt x="128658" y="276225"/>
                </a:cubicBezTo>
                <a:cubicBezTo>
                  <a:pt x="129212" y="271235"/>
                  <a:pt x="132202" y="266807"/>
                  <a:pt x="133420" y="261937"/>
                </a:cubicBezTo>
                <a:lnTo>
                  <a:pt x="142945" y="223837"/>
                </a:lnTo>
                <a:cubicBezTo>
                  <a:pt x="144378" y="195174"/>
                  <a:pt x="149821" y="80735"/>
                  <a:pt x="152470" y="47625"/>
                </a:cubicBezTo>
                <a:cubicBezTo>
                  <a:pt x="155443" y="10464"/>
                  <a:pt x="152128" y="19736"/>
                  <a:pt x="161995" y="0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82262"/>
            <a:ext cx="3476848" cy="20864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088" y="873289"/>
            <a:ext cx="3767210" cy="252551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359088" y="802560"/>
            <a:ext cx="3859130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24.11.2020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4374" y="1848431"/>
            <a:ext cx="161924" cy="147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74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563"/>
            <a:ext cx="12191097" cy="63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0" name="Группа 2"/>
          <p:cNvGrpSpPr>
            <a:grpSpLocks/>
          </p:cNvGrpSpPr>
          <p:nvPr/>
        </p:nvGrpSpPr>
        <p:grpSpPr bwMode="auto">
          <a:xfrm>
            <a:off x="904" y="5642517"/>
            <a:ext cx="2029826" cy="1208960"/>
            <a:chOff x="3881366" y="5911947"/>
            <a:chExt cx="1921164" cy="906106"/>
          </a:xfrm>
          <a:solidFill>
            <a:schemeClr val="bg1"/>
          </a:solidFill>
        </p:grpSpPr>
        <p:sp>
          <p:nvSpPr>
            <p:cNvPr id="381" name="Прямоугольник 380"/>
            <p:cNvSpPr/>
            <p:nvPr/>
          </p:nvSpPr>
          <p:spPr bwMode="auto">
            <a:xfrm>
              <a:off x="3881366" y="5911947"/>
              <a:ext cx="1921164" cy="90610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352" tIns="38177" rIns="76352" bIns="38177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1050" dirty="0">
                <a:solidFill>
                  <a:prstClr val="white"/>
                </a:solidFill>
              </a:endParaRPr>
            </a:p>
          </p:txBody>
        </p:sp>
        <p:sp>
          <p:nvSpPr>
            <p:cNvPr id="382" name="TextBox 5"/>
            <p:cNvSpPr txBox="1">
              <a:spLocks noChangeArrowheads="1"/>
            </p:cNvSpPr>
            <p:nvPr/>
          </p:nvSpPr>
          <p:spPr bwMode="auto">
            <a:xfrm>
              <a:off x="4139476" y="5936972"/>
              <a:ext cx="1517009" cy="18098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86738" tIns="43370" rIns="86738" bIns="43370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11831067" y="44887"/>
            <a:ext cx="311141" cy="273309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6116" tIns="8059" rIns="16116" bIns="805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1" y="-1"/>
            <a:ext cx="12191999" cy="4830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ОБСТАНОВКА НА ТЕРРИТОРИИ </a:t>
            </a:r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г. ЕЙСК, </a:t>
            </a: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СВЯЗАНАЯ С УХУДШЕНИЕМ ПОГОДНЫХ УСЛОВИЙ  </a:t>
            </a:r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24.11.2020г</a:t>
            </a:r>
            <a:r>
              <a:rPr lang="ru-RU" sz="10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6" name="Рисунок 40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7" y="31844"/>
            <a:ext cx="1039896" cy="434360"/>
          </a:xfrm>
          <a:prstGeom prst="rect">
            <a:avLst/>
          </a:prstGeom>
        </p:spPr>
      </p:pic>
      <p:pic>
        <p:nvPicPr>
          <p:cNvPr id="409" name="Рисунок 40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328" y="99261"/>
            <a:ext cx="529883" cy="349864"/>
          </a:xfrm>
          <a:prstGeom prst="rect">
            <a:avLst/>
          </a:prstGeom>
        </p:spPr>
      </p:pic>
      <p:sp>
        <p:nvSpPr>
          <p:cNvPr id="377" name="TextBox 5"/>
          <p:cNvSpPr txBox="1">
            <a:spLocks noChangeArrowheads="1"/>
          </p:cNvSpPr>
          <p:nvPr/>
        </p:nvSpPr>
        <p:spPr bwMode="auto">
          <a:xfrm>
            <a:off x="651524" y="5872796"/>
            <a:ext cx="1310626" cy="2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Линии электропередач</a:t>
            </a:r>
            <a:endParaRPr 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33815" y="5945879"/>
            <a:ext cx="423746" cy="282763"/>
            <a:chOff x="133815" y="5917304"/>
            <a:chExt cx="423746" cy="282763"/>
          </a:xfrm>
        </p:grpSpPr>
        <p:sp>
          <p:nvSpPr>
            <p:cNvPr id="2" name="Полилиния 1"/>
            <p:cNvSpPr/>
            <p:nvPr/>
          </p:nvSpPr>
          <p:spPr>
            <a:xfrm>
              <a:off x="133815" y="5917304"/>
              <a:ext cx="423746" cy="282763"/>
            </a:xfrm>
            <a:custGeom>
              <a:avLst/>
              <a:gdLst>
                <a:gd name="connsiteX0" fmla="*/ 0 w 423746"/>
                <a:gd name="connsiteY0" fmla="*/ 282763 h 282763"/>
                <a:gd name="connsiteX1" fmla="*/ 52039 w 423746"/>
                <a:gd name="connsiteY1" fmla="*/ 96909 h 282763"/>
                <a:gd name="connsiteX2" fmla="*/ 156117 w 423746"/>
                <a:gd name="connsiteY2" fmla="*/ 266 h 282763"/>
                <a:gd name="connsiteX3" fmla="*/ 260195 w 423746"/>
                <a:gd name="connsiteY3" fmla="*/ 67173 h 282763"/>
                <a:gd name="connsiteX4" fmla="*/ 423746 w 423746"/>
                <a:gd name="connsiteY4" fmla="*/ 37436 h 28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746" h="282763">
                  <a:moveTo>
                    <a:pt x="0" y="282763"/>
                  </a:moveTo>
                  <a:cubicBezTo>
                    <a:pt x="13010" y="213377"/>
                    <a:pt x="26020" y="143992"/>
                    <a:pt x="52039" y="96909"/>
                  </a:cubicBezTo>
                  <a:cubicBezTo>
                    <a:pt x="78058" y="49826"/>
                    <a:pt x="121424" y="5222"/>
                    <a:pt x="156117" y="266"/>
                  </a:cubicBezTo>
                  <a:cubicBezTo>
                    <a:pt x="190810" y="-4690"/>
                    <a:pt x="215590" y="60978"/>
                    <a:pt x="260195" y="67173"/>
                  </a:cubicBezTo>
                  <a:cubicBezTo>
                    <a:pt x="304800" y="73368"/>
                    <a:pt x="364273" y="55402"/>
                    <a:pt x="423746" y="3743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Овал 2"/>
            <p:cNvSpPr/>
            <p:nvPr/>
          </p:nvSpPr>
          <p:spPr>
            <a:xfrm>
              <a:off x="133815" y="608744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5" name="Овал 384"/>
            <p:cNvSpPr/>
            <p:nvPr/>
          </p:nvSpPr>
          <p:spPr>
            <a:xfrm>
              <a:off x="286215" y="5920179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6" name="Овал 385"/>
            <p:cNvSpPr/>
            <p:nvPr/>
          </p:nvSpPr>
          <p:spPr>
            <a:xfrm>
              <a:off x="420027" y="5949915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Скругленный прямоугольник 3"/>
          <p:cNvSpPr/>
          <p:nvPr/>
        </p:nvSpPr>
        <p:spPr>
          <a:xfrm>
            <a:off x="133815" y="6371052"/>
            <a:ext cx="423746" cy="1858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М4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8" name="TextBox 5"/>
          <p:cNvSpPr txBox="1">
            <a:spLocks noChangeArrowheads="1"/>
          </p:cNvSpPr>
          <p:nvPr/>
        </p:nvSpPr>
        <p:spPr bwMode="auto">
          <a:xfrm>
            <a:off x="651524" y="6368341"/>
            <a:ext cx="1310626" cy="2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Обозначение автодорог</a:t>
            </a:r>
            <a:endParaRPr 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70407" y="2965852"/>
            <a:ext cx="1065573" cy="19096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г. Ейск</a:t>
            </a:r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96" name="Таблица 39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565976"/>
              </p:ext>
            </p:extLst>
          </p:nvPr>
        </p:nvGraphicFramePr>
        <p:xfrm>
          <a:off x="9305926" y="5813518"/>
          <a:ext cx="2831572" cy="1029761"/>
        </p:xfrm>
        <a:graphic>
          <a:graphicData uri="http://schemas.openxmlformats.org/drawingml/2006/table">
            <a:tbl>
              <a:tblPr/>
              <a:tblGrid>
                <a:gridCol w="18053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262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угрожаемую отключения зону попадают:</a:t>
                      </a:r>
                      <a:endParaRPr kumimoji="0" lang="ru-RU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924" marR="15924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8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Населенных пунктов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8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жилых домов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23 721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68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населения, чел.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68 086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8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8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98" name="Скругленный прямоугольник 397"/>
          <p:cNvSpPr/>
          <p:nvPr/>
        </p:nvSpPr>
        <p:spPr>
          <a:xfrm>
            <a:off x="9734551" y="466203"/>
            <a:ext cx="2457450" cy="432825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Порывы ветра </a:t>
            </a:r>
            <a:b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 г. Ейск м/с 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4" name="TextBox 393"/>
          <p:cNvSpPr txBox="1"/>
          <p:nvPr/>
        </p:nvSpPr>
        <p:spPr>
          <a:xfrm>
            <a:off x="9178323" y="5017804"/>
            <a:ext cx="785143" cy="269482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3993" tIns="41998" rIns="83993" bIns="41998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 algn="ctr">
              <a:defRPr/>
            </a:pPr>
            <a:r>
              <a:rPr lang="ru-RU" sz="1200" dirty="0" smtClean="0"/>
              <a:t>Р-250</a:t>
            </a:r>
            <a:endParaRPr lang="ru-RU" sz="1200" dirty="0"/>
          </a:p>
        </p:txBody>
      </p:sp>
      <p:sp>
        <p:nvSpPr>
          <p:cNvPr id="397" name="Скругленная прямоугольная выноска 396"/>
          <p:cNvSpPr/>
          <p:nvPr/>
        </p:nvSpPr>
        <p:spPr>
          <a:xfrm>
            <a:off x="6764656" y="3262185"/>
            <a:ext cx="1743075" cy="405072"/>
          </a:xfrm>
          <a:prstGeom prst="wedgeRoundRectCallout">
            <a:avLst>
              <a:gd name="adj1" fmla="val -89139"/>
              <a:gd name="adj2" fmla="val 130166"/>
              <a:gd name="adj3" fmla="val 16667"/>
            </a:avLst>
          </a:prstGeom>
          <a:solidFill>
            <a:srgbClr val="FFC000">
              <a:alpha val="9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Высоковольтная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иния электропередач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0" name="Скругленный прямоугольник 399"/>
          <p:cNvSpPr/>
          <p:nvPr/>
        </p:nvSpPr>
        <p:spPr>
          <a:xfrm>
            <a:off x="77389" y="2052474"/>
            <a:ext cx="3612598" cy="1104343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уществует вероятность возникновения аварий на объектах ТЭК и ЖКХ, порывы линий связи и электропередач, нарушения систем жизнеобеспечения населения.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3" name="Скругленный прямоугольник 392"/>
          <p:cNvSpPr/>
          <p:nvPr/>
        </p:nvSpPr>
        <p:spPr>
          <a:xfrm>
            <a:off x="0" y="483040"/>
            <a:ext cx="4619624" cy="1182029"/>
          </a:xfrm>
          <a:prstGeom prst="roundRect">
            <a:avLst/>
          </a:prstGeom>
          <a:solidFill>
            <a:schemeClr val="accent4">
              <a:alpha val="96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условия, создающие риски нормальному функционированию объектов электроэнергетики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прогнозом погоды на </a:t>
            </a:r>
            <a: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24.11.2020г</a:t>
            </a:r>
            <a: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Краснодарском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</a:t>
            </a:r>
            <a: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налипание мокрого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снега.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486" y="928245"/>
            <a:ext cx="2316721" cy="233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3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ОММиОППМ 18.11\8. Факс\дорога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82262"/>
            <a:ext cx="12192001" cy="6175738"/>
          </a:xfrm>
          <a:prstGeom prst="rect">
            <a:avLst/>
          </a:prstGeom>
          <a:noFill/>
          <a:ln>
            <a:solidFill>
              <a:srgbClr val="FF0000">
                <a:alpha val="98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5395" y="-1768"/>
            <a:ext cx="12197395" cy="68403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МЕТЕОБСТАНОВКА НА ОПАСНЫХ УЧАСТКАХ НА </a:t>
            </a:r>
            <a:r>
              <a:rPr lang="ru-RU" dirty="0" smtClean="0">
                <a:solidFill>
                  <a:schemeClr val="bg1"/>
                </a:solidFill>
              </a:rPr>
              <a:t>АВТОДОРОГЕ  Р-250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73" name="Прямоугольник 372"/>
          <p:cNvSpPr/>
          <p:nvPr/>
        </p:nvSpPr>
        <p:spPr>
          <a:xfrm>
            <a:off x="-9437" y="4811980"/>
            <a:ext cx="3349595" cy="332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380" name="Text Box 182"/>
          <p:cNvSpPr txBox="1">
            <a:spLocks noChangeArrowheads="1"/>
          </p:cNvSpPr>
          <p:nvPr/>
        </p:nvSpPr>
        <p:spPr bwMode="auto">
          <a:xfrm>
            <a:off x="1665360" y="2835239"/>
            <a:ext cx="541509" cy="28149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Ейск</a:t>
            </a:r>
            <a:endParaRPr lang="ru-RU" alt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1" name="TextBox 380"/>
          <p:cNvSpPr txBox="1"/>
          <p:nvPr/>
        </p:nvSpPr>
        <p:spPr>
          <a:xfrm>
            <a:off x="3162333" y="3143515"/>
            <a:ext cx="785143" cy="269482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3993" tIns="41998" rIns="83993" bIns="41998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 algn="ctr">
              <a:defRPr/>
            </a:pPr>
            <a:r>
              <a:rPr lang="ru-RU" sz="1200" dirty="0" smtClean="0"/>
              <a:t>Р-250</a:t>
            </a:r>
            <a:endParaRPr lang="ru-RU" sz="1200" dirty="0"/>
          </a:p>
        </p:txBody>
      </p:sp>
      <p:sp>
        <p:nvSpPr>
          <p:cNvPr id="2" name="Полилиния 1"/>
          <p:cNvSpPr/>
          <p:nvPr/>
        </p:nvSpPr>
        <p:spPr>
          <a:xfrm>
            <a:off x="2794000" y="3321050"/>
            <a:ext cx="3676650" cy="755878"/>
          </a:xfrm>
          <a:custGeom>
            <a:avLst/>
            <a:gdLst>
              <a:gd name="connsiteX0" fmla="*/ 0 w 3676650"/>
              <a:gd name="connsiteY0" fmla="*/ 0 h 755878"/>
              <a:gd name="connsiteX1" fmla="*/ 69850 w 3676650"/>
              <a:gd name="connsiteY1" fmla="*/ 25400 h 755878"/>
              <a:gd name="connsiteX2" fmla="*/ 88900 w 3676650"/>
              <a:gd name="connsiteY2" fmla="*/ 31750 h 755878"/>
              <a:gd name="connsiteX3" fmla="*/ 114300 w 3676650"/>
              <a:gd name="connsiteY3" fmla="*/ 38100 h 755878"/>
              <a:gd name="connsiteX4" fmla="*/ 152400 w 3676650"/>
              <a:gd name="connsiteY4" fmla="*/ 76200 h 755878"/>
              <a:gd name="connsiteX5" fmla="*/ 285750 w 3676650"/>
              <a:gd name="connsiteY5" fmla="*/ 95250 h 755878"/>
              <a:gd name="connsiteX6" fmla="*/ 342900 w 3676650"/>
              <a:gd name="connsiteY6" fmla="*/ 114300 h 755878"/>
              <a:gd name="connsiteX7" fmla="*/ 361950 w 3676650"/>
              <a:gd name="connsiteY7" fmla="*/ 120650 h 755878"/>
              <a:gd name="connsiteX8" fmla="*/ 476250 w 3676650"/>
              <a:gd name="connsiteY8" fmla="*/ 127000 h 755878"/>
              <a:gd name="connsiteX9" fmla="*/ 508000 w 3676650"/>
              <a:gd name="connsiteY9" fmla="*/ 133350 h 755878"/>
              <a:gd name="connsiteX10" fmla="*/ 527050 w 3676650"/>
              <a:gd name="connsiteY10" fmla="*/ 139700 h 755878"/>
              <a:gd name="connsiteX11" fmla="*/ 558800 w 3676650"/>
              <a:gd name="connsiteY11" fmla="*/ 146050 h 755878"/>
              <a:gd name="connsiteX12" fmla="*/ 609600 w 3676650"/>
              <a:gd name="connsiteY12" fmla="*/ 158750 h 755878"/>
              <a:gd name="connsiteX13" fmla="*/ 679450 w 3676650"/>
              <a:gd name="connsiteY13" fmla="*/ 165100 h 755878"/>
              <a:gd name="connsiteX14" fmla="*/ 749300 w 3676650"/>
              <a:gd name="connsiteY14" fmla="*/ 184150 h 755878"/>
              <a:gd name="connsiteX15" fmla="*/ 768350 w 3676650"/>
              <a:gd name="connsiteY15" fmla="*/ 190500 h 755878"/>
              <a:gd name="connsiteX16" fmla="*/ 787400 w 3676650"/>
              <a:gd name="connsiteY16" fmla="*/ 196850 h 755878"/>
              <a:gd name="connsiteX17" fmla="*/ 895350 w 3676650"/>
              <a:gd name="connsiteY17" fmla="*/ 215900 h 755878"/>
              <a:gd name="connsiteX18" fmla="*/ 952500 w 3676650"/>
              <a:gd name="connsiteY18" fmla="*/ 222250 h 755878"/>
              <a:gd name="connsiteX19" fmla="*/ 984250 w 3676650"/>
              <a:gd name="connsiteY19" fmla="*/ 228600 h 755878"/>
              <a:gd name="connsiteX20" fmla="*/ 1054100 w 3676650"/>
              <a:gd name="connsiteY20" fmla="*/ 234950 h 755878"/>
              <a:gd name="connsiteX21" fmla="*/ 1104900 w 3676650"/>
              <a:gd name="connsiteY21" fmla="*/ 247650 h 755878"/>
              <a:gd name="connsiteX22" fmla="*/ 1123950 w 3676650"/>
              <a:gd name="connsiteY22" fmla="*/ 254000 h 755878"/>
              <a:gd name="connsiteX23" fmla="*/ 1174750 w 3676650"/>
              <a:gd name="connsiteY23" fmla="*/ 266700 h 755878"/>
              <a:gd name="connsiteX24" fmla="*/ 1193800 w 3676650"/>
              <a:gd name="connsiteY24" fmla="*/ 273050 h 755878"/>
              <a:gd name="connsiteX25" fmla="*/ 1244600 w 3676650"/>
              <a:gd name="connsiteY25" fmla="*/ 279400 h 755878"/>
              <a:gd name="connsiteX26" fmla="*/ 1416050 w 3676650"/>
              <a:gd name="connsiteY26" fmla="*/ 336550 h 755878"/>
              <a:gd name="connsiteX27" fmla="*/ 1473200 w 3676650"/>
              <a:gd name="connsiteY27" fmla="*/ 355600 h 755878"/>
              <a:gd name="connsiteX28" fmla="*/ 1492250 w 3676650"/>
              <a:gd name="connsiteY28" fmla="*/ 361950 h 755878"/>
              <a:gd name="connsiteX29" fmla="*/ 1606550 w 3676650"/>
              <a:gd name="connsiteY29" fmla="*/ 374650 h 755878"/>
              <a:gd name="connsiteX30" fmla="*/ 1657350 w 3676650"/>
              <a:gd name="connsiteY30" fmla="*/ 387350 h 755878"/>
              <a:gd name="connsiteX31" fmla="*/ 1676400 w 3676650"/>
              <a:gd name="connsiteY31" fmla="*/ 393700 h 755878"/>
              <a:gd name="connsiteX32" fmla="*/ 1885950 w 3676650"/>
              <a:gd name="connsiteY32" fmla="*/ 400050 h 755878"/>
              <a:gd name="connsiteX33" fmla="*/ 1930400 w 3676650"/>
              <a:gd name="connsiteY33" fmla="*/ 406400 h 755878"/>
              <a:gd name="connsiteX34" fmla="*/ 1968500 w 3676650"/>
              <a:gd name="connsiteY34" fmla="*/ 412750 h 755878"/>
              <a:gd name="connsiteX35" fmla="*/ 2247900 w 3676650"/>
              <a:gd name="connsiteY35" fmla="*/ 425450 h 755878"/>
              <a:gd name="connsiteX36" fmla="*/ 2343150 w 3676650"/>
              <a:gd name="connsiteY36" fmla="*/ 438150 h 755878"/>
              <a:gd name="connsiteX37" fmla="*/ 2419350 w 3676650"/>
              <a:gd name="connsiteY37" fmla="*/ 457200 h 755878"/>
              <a:gd name="connsiteX38" fmla="*/ 2552700 w 3676650"/>
              <a:gd name="connsiteY38" fmla="*/ 463550 h 755878"/>
              <a:gd name="connsiteX39" fmla="*/ 2806700 w 3676650"/>
              <a:gd name="connsiteY39" fmla="*/ 476250 h 755878"/>
              <a:gd name="connsiteX40" fmla="*/ 2870200 w 3676650"/>
              <a:gd name="connsiteY40" fmla="*/ 482600 h 755878"/>
              <a:gd name="connsiteX41" fmla="*/ 3009900 w 3676650"/>
              <a:gd name="connsiteY41" fmla="*/ 488950 h 755878"/>
              <a:gd name="connsiteX42" fmla="*/ 3067050 w 3676650"/>
              <a:gd name="connsiteY42" fmla="*/ 495300 h 755878"/>
              <a:gd name="connsiteX43" fmla="*/ 3086100 w 3676650"/>
              <a:gd name="connsiteY43" fmla="*/ 501650 h 755878"/>
              <a:gd name="connsiteX44" fmla="*/ 3117850 w 3676650"/>
              <a:gd name="connsiteY44" fmla="*/ 508000 h 755878"/>
              <a:gd name="connsiteX45" fmla="*/ 3136900 w 3676650"/>
              <a:gd name="connsiteY45" fmla="*/ 514350 h 755878"/>
              <a:gd name="connsiteX46" fmla="*/ 3225800 w 3676650"/>
              <a:gd name="connsiteY46" fmla="*/ 527050 h 755878"/>
              <a:gd name="connsiteX47" fmla="*/ 3282950 w 3676650"/>
              <a:gd name="connsiteY47" fmla="*/ 546100 h 755878"/>
              <a:gd name="connsiteX48" fmla="*/ 3302000 w 3676650"/>
              <a:gd name="connsiteY48" fmla="*/ 552450 h 755878"/>
              <a:gd name="connsiteX49" fmla="*/ 3346450 w 3676650"/>
              <a:gd name="connsiteY49" fmla="*/ 565150 h 755878"/>
              <a:gd name="connsiteX50" fmla="*/ 3384550 w 3676650"/>
              <a:gd name="connsiteY50" fmla="*/ 596900 h 755878"/>
              <a:gd name="connsiteX51" fmla="*/ 3422650 w 3676650"/>
              <a:gd name="connsiteY51" fmla="*/ 609600 h 755878"/>
              <a:gd name="connsiteX52" fmla="*/ 3460750 w 3676650"/>
              <a:gd name="connsiteY52" fmla="*/ 628650 h 755878"/>
              <a:gd name="connsiteX53" fmla="*/ 3479800 w 3676650"/>
              <a:gd name="connsiteY53" fmla="*/ 647700 h 755878"/>
              <a:gd name="connsiteX54" fmla="*/ 3536950 w 3676650"/>
              <a:gd name="connsiteY54" fmla="*/ 685800 h 755878"/>
              <a:gd name="connsiteX55" fmla="*/ 3556000 w 3676650"/>
              <a:gd name="connsiteY55" fmla="*/ 698500 h 755878"/>
              <a:gd name="connsiteX56" fmla="*/ 3575050 w 3676650"/>
              <a:gd name="connsiteY56" fmla="*/ 711200 h 755878"/>
              <a:gd name="connsiteX57" fmla="*/ 3613150 w 3676650"/>
              <a:gd name="connsiteY57" fmla="*/ 723900 h 755878"/>
              <a:gd name="connsiteX58" fmla="*/ 3670300 w 3676650"/>
              <a:gd name="connsiteY58" fmla="*/ 755650 h 755878"/>
              <a:gd name="connsiteX59" fmla="*/ 3676650 w 3676650"/>
              <a:gd name="connsiteY59" fmla="*/ 755650 h 75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676650" h="755878">
                <a:moveTo>
                  <a:pt x="0" y="0"/>
                </a:moveTo>
                <a:cubicBezTo>
                  <a:pt x="44179" y="17672"/>
                  <a:pt x="20936" y="9095"/>
                  <a:pt x="69850" y="25400"/>
                </a:cubicBezTo>
                <a:cubicBezTo>
                  <a:pt x="76200" y="27517"/>
                  <a:pt x="82406" y="30127"/>
                  <a:pt x="88900" y="31750"/>
                </a:cubicBezTo>
                <a:lnTo>
                  <a:pt x="114300" y="38100"/>
                </a:lnTo>
                <a:cubicBezTo>
                  <a:pt x="127000" y="50800"/>
                  <a:pt x="135361" y="70520"/>
                  <a:pt x="152400" y="76200"/>
                </a:cubicBezTo>
                <a:cubicBezTo>
                  <a:pt x="220688" y="98963"/>
                  <a:pt x="177143" y="88010"/>
                  <a:pt x="285750" y="95250"/>
                </a:cubicBezTo>
                <a:lnTo>
                  <a:pt x="342900" y="114300"/>
                </a:lnTo>
                <a:cubicBezTo>
                  <a:pt x="349250" y="116417"/>
                  <a:pt x="355267" y="120279"/>
                  <a:pt x="361950" y="120650"/>
                </a:cubicBezTo>
                <a:lnTo>
                  <a:pt x="476250" y="127000"/>
                </a:lnTo>
                <a:cubicBezTo>
                  <a:pt x="486833" y="129117"/>
                  <a:pt x="497529" y="130732"/>
                  <a:pt x="508000" y="133350"/>
                </a:cubicBezTo>
                <a:cubicBezTo>
                  <a:pt x="514494" y="134973"/>
                  <a:pt x="520556" y="138077"/>
                  <a:pt x="527050" y="139700"/>
                </a:cubicBezTo>
                <a:cubicBezTo>
                  <a:pt x="537521" y="142318"/>
                  <a:pt x="548329" y="143432"/>
                  <a:pt x="558800" y="146050"/>
                </a:cubicBezTo>
                <a:cubicBezTo>
                  <a:pt x="593358" y="154690"/>
                  <a:pt x="562790" y="152899"/>
                  <a:pt x="609600" y="158750"/>
                </a:cubicBezTo>
                <a:cubicBezTo>
                  <a:pt x="632799" y="161650"/>
                  <a:pt x="656167" y="162983"/>
                  <a:pt x="679450" y="165100"/>
                </a:cubicBezTo>
                <a:cubicBezTo>
                  <a:pt x="724327" y="174075"/>
                  <a:pt x="700961" y="168037"/>
                  <a:pt x="749300" y="184150"/>
                </a:cubicBezTo>
                <a:lnTo>
                  <a:pt x="768350" y="190500"/>
                </a:lnTo>
                <a:cubicBezTo>
                  <a:pt x="774700" y="192617"/>
                  <a:pt x="780836" y="195537"/>
                  <a:pt x="787400" y="196850"/>
                </a:cubicBezTo>
                <a:cubicBezTo>
                  <a:pt x="821650" y="203700"/>
                  <a:pt x="862783" y="212281"/>
                  <a:pt x="895350" y="215900"/>
                </a:cubicBezTo>
                <a:cubicBezTo>
                  <a:pt x="914400" y="218017"/>
                  <a:pt x="933525" y="219539"/>
                  <a:pt x="952500" y="222250"/>
                </a:cubicBezTo>
                <a:cubicBezTo>
                  <a:pt x="963184" y="223776"/>
                  <a:pt x="973540" y="227261"/>
                  <a:pt x="984250" y="228600"/>
                </a:cubicBezTo>
                <a:cubicBezTo>
                  <a:pt x="1007449" y="231500"/>
                  <a:pt x="1030817" y="232833"/>
                  <a:pt x="1054100" y="234950"/>
                </a:cubicBezTo>
                <a:cubicBezTo>
                  <a:pt x="1097646" y="249465"/>
                  <a:pt x="1043598" y="232325"/>
                  <a:pt x="1104900" y="247650"/>
                </a:cubicBezTo>
                <a:cubicBezTo>
                  <a:pt x="1111394" y="249273"/>
                  <a:pt x="1117492" y="252239"/>
                  <a:pt x="1123950" y="254000"/>
                </a:cubicBezTo>
                <a:cubicBezTo>
                  <a:pt x="1140789" y="258593"/>
                  <a:pt x="1158191" y="261180"/>
                  <a:pt x="1174750" y="266700"/>
                </a:cubicBezTo>
                <a:cubicBezTo>
                  <a:pt x="1181100" y="268817"/>
                  <a:pt x="1187214" y="271853"/>
                  <a:pt x="1193800" y="273050"/>
                </a:cubicBezTo>
                <a:cubicBezTo>
                  <a:pt x="1210590" y="276103"/>
                  <a:pt x="1227667" y="277283"/>
                  <a:pt x="1244600" y="279400"/>
                </a:cubicBezTo>
                <a:lnTo>
                  <a:pt x="1416050" y="336550"/>
                </a:lnTo>
                <a:lnTo>
                  <a:pt x="1473200" y="355600"/>
                </a:lnTo>
                <a:cubicBezTo>
                  <a:pt x="1479550" y="357717"/>
                  <a:pt x="1485597" y="361211"/>
                  <a:pt x="1492250" y="361950"/>
                </a:cubicBezTo>
                <a:lnTo>
                  <a:pt x="1606550" y="374650"/>
                </a:lnTo>
                <a:cubicBezTo>
                  <a:pt x="1650096" y="389165"/>
                  <a:pt x="1596048" y="372025"/>
                  <a:pt x="1657350" y="387350"/>
                </a:cubicBezTo>
                <a:cubicBezTo>
                  <a:pt x="1663844" y="388973"/>
                  <a:pt x="1669717" y="393329"/>
                  <a:pt x="1676400" y="393700"/>
                </a:cubicBezTo>
                <a:cubicBezTo>
                  <a:pt x="1746174" y="397576"/>
                  <a:pt x="1816100" y="397933"/>
                  <a:pt x="1885950" y="400050"/>
                </a:cubicBezTo>
                <a:lnTo>
                  <a:pt x="1930400" y="406400"/>
                </a:lnTo>
                <a:cubicBezTo>
                  <a:pt x="1943125" y="408358"/>
                  <a:pt x="1955666" y="411723"/>
                  <a:pt x="1968500" y="412750"/>
                </a:cubicBezTo>
                <a:cubicBezTo>
                  <a:pt x="2023301" y="417134"/>
                  <a:pt x="2205049" y="423736"/>
                  <a:pt x="2247900" y="425450"/>
                </a:cubicBezTo>
                <a:cubicBezTo>
                  <a:pt x="2278481" y="428508"/>
                  <a:pt x="2312692" y="429843"/>
                  <a:pt x="2343150" y="438150"/>
                </a:cubicBezTo>
                <a:cubicBezTo>
                  <a:pt x="2383951" y="449277"/>
                  <a:pt x="2377195" y="454077"/>
                  <a:pt x="2419350" y="457200"/>
                </a:cubicBezTo>
                <a:cubicBezTo>
                  <a:pt x="2463729" y="460487"/>
                  <a:pt x="2508250" y="461433"/>
                  <a:pt x="2552700" y="463550"/>
                </a:cubicBezTo>
                <a:cubicBezTo>
                  <a:pt x="2654119" y="488905"/>
                  <a:pt x="2551334" y="465147"/>
                  <a:pt x="2806700" y="476250"/>
                </a:cubicBezTo>
                <a:cubicBezTo>
                  <a:pt x="2827952" y="477174"/>
                  <a:pt x="2848969" y="481273"/>
                  <a:pt x="2870200" y="482600"/>
                </a:cubicBezTo>
                <a:cubicBezTo>
                  <a:pt x="2916724" y="485508"/>
                  <a:pt x="2963333" y="486833"/>
                  <a:pt x="3009900" y="488950"/>
                </a:cubicBezTo>
                <a:cubicBezTo>
                  <a:pt x="3028950" y="491067"/>
                  <a:pt x="3048144" y="492149"/>
                  <a:pt x="3067050" y="495300"/>
                </a:cubicBezTo>
                <a:cubicBezTo>
                  <a:pt x="3073652" y="496400"/>
                  <a:pt x="3079606" y="500027"/>
                  <a:pt x="3086100" y="501650"/>
                </a:cubicBezTo>
                <a:cubicBezTo>
                  <a:pt x="3096571" y="504268"/>
                  <a:pt x="3107379" y="505382"/>
                  <a:pt x="3117850" y="508000"/>
                </a:cubicBezTo>
                <a:cubicBezTo>
                  <a:pt x="3124344" y="509623"/>
                  <a:pt x="3130366" y="512898"/>
                  <a:pt x="3136900" y="514350"/>
                </a:cubicBezTo>
                <a:cubicBezTo>
                  <a:pt x="3160443" y="519582"/>
                  <a:pt x="3203830" y="524304"/>
                  <a:pt x="3225800" y="527050"/>
                </a:cubicBezTo>
                <a:lnTo>
                  <a:pt x="3282950" y="546100"/>
                </a:lnTo>
                <a:cubicBezTo>
                  <a:pt x="3289300" y="548217"/>
                  <a:pt x="3295506" y="550827"/>
                  <a:pt x="3302000" y="552450"/>
                </a:cubicBezTo>
                <a:cubicBezTo>
                  <a:pt x="3333894" y="560423"/>
                  <a:pt x="3319121" y="556040"/>
                  <a:pt x="3346450" y="565150"/>
                </a:cubicBezTo>
                <a:cubicBezTo>
                  <a:pt x="3358413" y="577113"/>
                  <a:pt x="3368637" y="589827"/>
                  <a:pt x="3384550" y="596900"/>
                </a:cubicBezTo>
                <a:cubicBezTo>
                  <a:pt x="3396783" y="602337"/>
                  <a:pt x="3411511" y="602174"/>
                  <a:pt x="3422650" y="609600"/>
                </a:cubicBezTo>
                <a:cubicBezTo>
                  <a:pt x="3447269" y="626013"/>
                  <a:pt x="3434460" y="619887"/>
                  <a:pt x="3460750" y="628650"/>
                </a:cubicBezTo>
                <a:cubicBezTo>
                  <a:pt x="3467100" y="635000"/>
                  <a:pt x="3472711" y="642187"/>
                  <a:pt x="3479800" y="647700"/>
                </a:cubicBezTo>
                <a:lnTo>
                  <a:pt x="3536950" y="685800"/>
                </a:lnTo>
                <a:lnTo>
                  <a:pt x="3556000" y="698500"/>
                </a:lnTo>
                <a:cubicBezTo>
                  <a:pt x="3562350" y="702733"/>
                  <a:pt x="3567810" y="708787"/>
                  <a:pt x="3575050" y="711200"/>
                </a:cubicBezTo>
                <a:cubicBezTo>
                  <a:pt x="3587750" y="715433"/>
                  <a:pt x="3602011" y="716474"/>
                  <a:pt x="3613150" y="723900"/>
                </a:cubicBezTo>
                <a:cubicBezTo>
                  <a:pt x="3641527" y="742818"/>
                  <a:pt x="3643476" y="748944"/>
                  <a:pt x="3670300" y="755650"/>
                </a:cubicBezTo>
                <a:cubicBezTo>
                  <a:pt x="3672353" y="756163"/>
                  <a:pt x="3674533" y="755650"/>
                  <a:pt x="3676650" y="755650"/>
                </a:cubicBezTo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4938"/>
            <a:ext cx="3340158" cy="169020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19" name="AutoShape 24"/>
          <p:cNvSpPr>
            <a:spLocks noChangeArrowheads="1"/>
          </p:cNvSpPr>
          <p:nvPr/>
        </p:nvSpPr>
        <p:spPr bwMode="auto">
          <a:xfrm>
            <a:off x="4696573" y="4966552"/>
            <a:ext cx="3548153" cy="1034425"/>
          </a:xfrm>
          <a:prstGeom prst="wedgeRectCallout">
            <a:avLst>
              <a:gd name="adj1" fmla="val -61418"/>
              <a:gd name="adj2" fmla="val -166552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116653" tIns="58332" rIns="116653" bIns="58332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(ограниченная видимость, боковой ветер, налипание мокрого снега, гололедно-изморозевые отложения)</a:t>
            </a:r>
            <a:endParaRPr lang="en-US" alt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" y="708101"/>
            <a:ext cx="3476848" cy="20864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605" y="829019"/>
            <a:ext cx="3767210" cy="252551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359088" y="802560"/>
            <a:ext cx="3859130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23.11.2020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4374" y="1848431"/>
            <a:ext cx="161924" cy="147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10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584408</TotalTime>
  <Words>1584</Words>
  <Application>Microsoft Office PowerPoint</Application>
  <PresentationFormat>Произвольный</PresentationFormat>
  <Paragraphs>557</Paragraphs>
  <Slides>15</Slides>
  <Notes>3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ods</cp:lastModifiedBy>
  <cp:revision>25742</cp:revision>
  <cp:lastPrinted>2020-08-16T16:46:55Z</cp:lastPrinted>
  <dcterms:created xsi:type="dcterms:W3CDTF">2014-09-08T13:21:12Z</dcterms:created>
  <dcterms:modified xsi:type="dcterms:W3CDTF">2020-11-23T14:11:35Z</dcterms:modified>
</cp:coreProperties>
</file>