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>
      <p:cViewPr varScale="1">
        <p:scale>
          <a:sx n="104" d="100"/>
          <a:sy n="104" d="100"/>
        </p:scale>
        <p:origin x="-1872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G"/><Relationship Id="rId7" Type="http://schemas.openxmlformats.org/officeDocument/2006/relationships/image" Target="../media/image57.pn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9.jpeg"/><Relationship Id="rId5" Type="http://schemas.openxmlformats.org/officeDocument/2006/relationships/image" Target="../media/image55.png"/><Relationship Id="rId10" Type="http://schemas.openxmlformats.org/officeDocument/2006/relationships/image" Target="../media/image49.png"/><Relationship Id="rId4" Type="http://schemas.openxmlformats.org/officeDocument/2006/relationships/image" Target="../media/image54.png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16218"/>
            <a:ext cx="9137605" cy="634713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sp>
        <p:nvSpPr>
          <p:cNvPr id="234" name="Freeform 258"/>
          <p:cNvSpPr>
            <a:spLocks/>
          </p:cNvSpPr>
          <p:nvPr/>
        </p:nvSpPr>
        <p:spPr bwMode="auto">
          <a:xfrm>
            <a:off x="4139952" y="3051343"/>
            <a:ext cx="733519" cy="783077"/>
          </a:xfrm>
          <a:custGeom>
            <a:avLst/>
            <a:gdLst>
              <a:gd name="T0" fmla="*/ 132 w 163"/>
              <a:gd name="T1" fmla="*/ 0 h 212"/>
              <a:gd name="T2" fmla="*/ 132 w 163"/>
              <a:gd name="T3" fmla="*/ 14 h 212"/>
              <a:gd name="T4" fmla="*/ 131 w 163"/>
              <a:gd name="T5" fmla="*/ 23 h 212"/>
              <a:gd name="T6" fmla="*/ 131 w 163"/>
              <a:gd name="T7" fmla="*/ 24 h 212"/>
              <a:gd name="T8" fmla="*/ 126 w 163"/>
              <a:gd name="T9" fmla="*/ 26 h 212"/>
              <a:gd name="T10" fmla="*/ 128 w 163"/>
              <a:gd name="T11" fmla="*/ 30 h 212"/>
              <a:gd name="T12" fmla="*/ 125 w 163"/>
              <a:gd name="T13" fmla="*/ 33 h 212"/>
              <a:gd name="T14" fmla="*/ 139 w 163"/>
              <a:gd name="T15" fmla="*/ 77 h 212"/>
              <a:gd name="T16" fmla="*/ 142 w 163"/>
              <a:gd name="T17" fmla="*/ 82 h 212"/>
              <a:gd name="T18" fmla="*/ 145 w 163"/>
              <a:gd name="T19" fmla="*/ 126 h 212"/>
              <a:gd name="T20" fmla="*/ 163 w 163"/>
              <a:gd name="T21" fmla="*/ 126 h 212"/>
              <a:gd name="T22" fmla="*/ 160 w 163"/>
              <a:gd name="T23" fmla="*/ 142 h 212"/>
              <a:gd name="T24" fmla="*/ 160 w 163"/>
              <a:gd name="T25" fmla="*/ 158 h 212"/>
              <a:gd name="T26" fmla="*/ 144 w 163"/>
              <a:gd name="T27" fmla="*/ 187 h 212"/>
              <a:gd name="T28" fmla="*/ 138 w 163"/>
              <a:gd name="T29" fmla="*/ 183 h 212"/>
              <a:gd name="T30" fmla="*/ 135 w 163"/>
              <a:gd name="T31" fmla="*/ 186 h 212"/>
              <a:gd name="T32" fmla="*/ 132 w 163"/>
              <a:gd name="T33" fmla="*/ 189 h 212"/>
              <a:gd name="T34" fmla="*/ 113 w 163"/>
              <a:gd name="T35" fmla="*/ 189 h 212"/>
              <a:gd name="T36" fmla="*/ 100 w 163"/>
              <a:gd name="T37" fmla="*/ 208 h 212"/>
              <a:gd name="T38" fmla="*/ 84 w 163"/>
              <a:gd name="T39" fmla="*/ 211 h 212"/>
              <a:gd name="T40" fmla="*/ 32 w 163"/>
              <a:gd name="T41" fmla="*/ 196 h 212"/>
              <a:gd name="T42" fmla="*/ 27 w 163"/>
              <a:gd name="T43" fmla="*/ 183 h 212"/>
              <a:gd name="T44" fmla="*/ 18 w 163"/>
              <a:gd name="T45" fmla="*/ 181 h 212"/>
              <a:gd name="T46" fmla="*/ 3 w 163"/>
              <a:gd name="T47" fmla="*/ 170 h 212"/>
              <a:gd name="T48" fmla="*/ 0 w 163"/>
              <a:gd name="T49" fmla="*/ 124 h 212"/>
              <a:gd name="T50" fmla="*/ 9 w 163"/>
              <a:gd name="T51" fmla="*/ 87 h 212"/>
              <a:gd name="T52" fmla="*/ 12 w 163"/>
              <a:gd name="T53" fmla="*/ 87 h 212"/>
              <a:gd name="T54" fmla="*/ 16 w 163"/>
              <a:gd name="T55" fmla="*/ 87 h 212"/>
              <a:gd name="T56" fmla="*/ 15 w 163"/>
              <a:gd name="T57" fmla="*/ 80 h 212"/>
              <a:gd name="T58" fmla="*/ 18 w 163"/>
              <a:gd name="T59" fmla="*/ 74 h 212"/>
              <a:gd name="T60" fmla="*/ 21 w 163"/>
              <a:gd name="T61" fmla="*/ 74 h 212"/>
              <a:gd name="T62" fmla="*/ 22 w 163"/>
              <a:gd name="T63" fmla="*/ 77 h 212"/>
              <a:gd name="T64" fmla="*/ 27 w 163"/>
              <a:gd name="T65" fmla="*/ 74 h 212"/>
              <a:gd name="T66" fmla="*/ 31 w 163"/>
              <a:gd name="T67" fmla="*/ 71 h 212"/>
              <a:gd name="T68" fmla="*/ 32 w 163"/>
              <a:gd name="T69" fmla="*/ 70 h 212"/>
              <a:gd name="T70" fmla="*/ 37 w 163"/>
              <a:gd name="T71" fmla="*/ 68 h 212"/>
              <a:gd name="T72" fmla="*/ 41 w 163"/>
              <a:gd name="T73" fmla="*/ 64 h 212"/>
              <a:gd name="T74" fmla="*/ 43 w 163"/>
              <a:gd name="T75" fmla="*/ 58 h 212"/>
              <a:gd name="T76" fmla="*/ 65 w 163"/>
              <a:gd name="T77" fmla="*/ 61 h 212"/>
              <a:gd name="T78" fmla="*/ 76 w 163"/>
              <a:gd name="T79" fmla="*/ 64 h 212"/>
              <a:gd name="T80" fmla="*/ 87 w 163"/>
              <a:gd name="T81" fmla="*/ 57 h 212"/>
              <a:gd name="T82" fmla="*/ 84 w 163"/>
              <a:gd name="T83" fmla="*/ 49 h 212"/>
              <a:gd name="T84" fmla="*/ 87 w 163"/>
              <a:gd name="T85" fmla="*/ 35 h 212"/>
              <a:gd name="T86" fmla="*/ 75 w 163"/>
              <a:gd name="T87" fmla="*/ 29 h 212"/>
              <a:gd name="T88" fmla="*/ 66 w 163"/>
              <a:gd name="T89" fmla="*/ 17 h 212"/>
              <a:gd name="T90" fmla="*/ 104 w 163"/>
              <a:gd name="T91" fmla="*/ 11 h 212"/>
              <a:gd name="T92" fmla="*/ 107 w 163"/>
              <a:gd name="T93" fmla="*/ 10 h 212"/>
              <a:gd name="T94" fmla="*/ 110 w 163"/>
              <a:gd name="T95" fmla="*/ 7 h 212"/>
              <a:gd name="T96" fmla="*/ 112 w 163"/>
              <a:gd name="T97" fmla="*/ 10 h 212"/>
              <a:gd name="T98" fmla="*/ 119 w 163"/>
              <a:gd name="T99" fmla="*/ 10 h 212"/>
              <a:gd name="T100" fmla="*/ 126 w 163"/>
              <a:gd name="T101" fmla="*/ 11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92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5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6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9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2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3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7" name="Freeform 266"/>
          <p:cNvSpPr>
            <a:spLocks/>
          </p:cNvSpPr>
          <p:nvPr/>
        </p:nvSpPr>
        <p:spPr bwMode="auto">
          <a:xfrm rot="21334256">
            <a:off x="5775721" y="4567172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58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5" name="Freeform 275"/>
          <p:cNvSpPr>
            <a:spLocks noEditPoints="1"/>
          </p:cNvSpPr>
          <p:nvPr/>
        </p:nvSpPr>
        <p:spPr bwMode="auto">
          <a:xfrm rot="21334256">
            <a:off x="6373255" y="4098826"/>
            <a:ext cx="447500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6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7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9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1" name="Freeform 281"/>
          <p:cNvSpPr>
            <a:spLocks noEditPoints="1"/>
          </p:cNvSpPr>
          <p:nvPr/>
        </p:nvSpPr>
        <p:spPr bwMode="auto">
          <a:xfrm rot="21334256">
            <a:off x="1048650" y="3491832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4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5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Rectangle 976"/>
          <p:cNvSpPr>
            <a:spLocks noChangeArrowheads="1"/>
          </p:cNvSpPr>
          <p:nvPr/>
        </p:nvSpPr>
        <p:spPr bwMode="auto">
          <a:xfrm>
            <a:off x="6558192" y="4190967"/>
            <a:ext cx="43281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700" i="1" dirty="0">
                <a:latin typeface="Times New Roman" pitchFamily="18" charset="0"/>
                <a:cs typeface="Times New Roman" pitchFamily="18" charset="0"/>
              </a:rPr>
              <a:t>г. Армавир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83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3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Freeform 281"/>
          <p:cNvSpPr>
            <a:spLocks noEditPoints="1"/>
          </p:cNvSpPr>
          <p:nvPr/>
        </p:nvSpPr>
        <p:spPr bwMode="auto">
          <a:xfrm rot="21334256">
            <a:off x="1056012" y="3502527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Rectangle 703"/>
          <p:cNvSpPr>
            <a:spLocks noChangeArrowheads="1"/>
          </p:cNvSpPr>
          <p:nvPr/>
        </p:nvSpPr>
        <p:spPr bwMode="auto">
          <a:xfrm>
            <a:off x="1628476" y="3787687"/>
            <a:ext cx="5354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60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61" name="Прямоугольник 160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62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63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процессов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ероятностью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Рисунок 1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graphicFrame>
        <p:nvGraphicFramePr>
          <p:cNvPr id="172" name="Таблица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765202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97" name="Прямая со стрелкой 196"/>
          <p:cNvCxnSpPr/>
          <p:nvPr/>
        </p:nvCxnSpPr>
        <p:spPr>
          <a:xfrm flipH="1">
            <a:off x="666245" y="2375967"/>
            <a:ext cx="71505" cy="383693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242210" y="594091"/>
            <a:ext cx="2529590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034" y="576919"/>
            <a:ext cx="2908341" cy="2257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099" y="574766"/>
            <a:ext cx="3109405" cy="2259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4" name="TextBox 203"/>
          <p:cNvSpPr txBox="1"/>
          <p:nvPr/>
        </p:nvSpPr>
        <p:spPr>
          <a:xfrm>
            <a:off x="6228184" y="590493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62" y="565196"/>
            <a:ext cx="2769548" cy="2256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84" name="TextBox 183"/>
          <p:cNvSpPr txBox="1"/>
          <p:nvPr/>
        </p:nvSpPr>
        <p:spPr>
          <a:xfrm>
            <a:off x="2087880" y="980285"/>
            <a:ext cx="717980" cy="246219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/>
              <a:t>Область высокого давления </a:t>
            </a:r>
            <a:r>
              <a:rPr lang="en-US" sz="500" dirty="0" smtClean="0"/>
              <a:t>H</a:t>
            </a:r>
            <a:endParaRPr lang="ru-RU" sz="500" dirty="0"/>
          </a:p>
        </p:txBody>
      </p:sp>
      <p:sp>
        <p:nvSpPr>
          <p:cNvPr id="191" name="TextBox 190"/>
          <p:cNvSpPr txBox="1"/>
          <p:nvPr/>
        </p:nvSpPr>
        <p:spPr>
          <a:xfrm>
            <a:off x="509582" y="1000399"/>
            <a:ext cx="724866" cy="246219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500" dirty="0" smtClean="0"/>
              <a:t>Область высокого давления </a:t>
            </a:r>
            <a:r>
              <a:rPr lang="en-US" sz="500" dirty="0" smtClean="0"/>
              <a:t>H</a:t>
            </a:r>
            <a:endParaRPr lang="ru-RU" sz="500" dirty="0"/>
          </a:p>
        </p:txBody>
      </p:sp>
      <p:cxnSp>
        <p:nvCxnSpPr>
          <p:cNvPr id="193" name="Прямая со стрелкой 192"/>
          <p:cNvCxnSpPr/>
          <p:nvPr/>
        </p:nvCxnSpPr>
        <p:spPr>
          <a:xfrm flipH="1">
            <a:off x="1249599" y="1185932"/>
            <a:ext cx="174235" cy="30985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/>
          <p:nvPr/>
        </p:nvCxnSpPr>
        <p:spPr>
          <a:xfrm>
            <a:off x="2339752" y="1262746"/>
            <a:ext cx="47810" cy="39647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 flipH="1">
            <a:off x="1507005" y="1796866"/>
            <a:ext cx="433208" cy="21214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>
            <a:off x="1514515" y="2375967"/>
            <a:ext cx="0" cy="405889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552617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548680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549331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06145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06145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099477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548680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095992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552617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06145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p:pic>
        <p:nvPicPr>
          <p:cNvPr id="63" name="Picture 3" descr="C:\Users\user\Desktop\Снимок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40" y="4191854"/>
            <a:ext cx="1155436" cy="5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:\Users\user\Desktop\Снимок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83" y="4191854"/>
            <a:ext cx="1944716" cy="5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0"/>
            <a:ext cx="4641225" cy="55833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12509" y="143608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558600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43571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7765" y="5118429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6414573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2210635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активности,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" y="22235"/>
            <a:ext cx="1039896" cy="43436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69" y="73578"/>
            <a:ext cx="529883" cy="3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514</Words>
  <Application>Microsoft Office PowerPoint</Application>
  <PresentationFormat>Экран (4:3)</PresentationFormat>
  <Paragraphs>136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64</cp:revision>
  <dcterms:created xsi:type="dcterms:W3CDTF">2020-10-19T16:39:39Z</dcterms:created>
  <dcterms:modified xsi:type="dcterms:W3CDTF">2020-12-22T14:27:02Z</dcterms:modified>
</cp:coreProperties>
</file>